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8" Type="http://schemas.openxmlformats.org/officeDocument/2006/relationships/image" Target="../media/image9.tif"/><Relationship Id="rId9" Type="http://schemas.openxmlformats.org/officeDocument/2006/relationships/image" Target="../media/image4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image" Target="../media/image1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7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.tif"/><Relationship Id="rId18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nteractive Power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b="0">
                <a:latin typeface="MuseoSansRounded-900"/>
                <a:ea typeface="MuseoSansRounded-900"/>
                <a:cs typeface="MuseoSansRounded-900"/>
                <a:sym typeface="MuseoSansRounded-900"/>
              </a:defRPr>
            </a:pPr>
            <a:r>
              <a:rPr>
                <a:latin typeface="MuseoSansRounded-100"/>
                <a:ea typeface="MuseoSansRounded-100"/>
                <a:cs typeface="MuseoSansRounded-100"/>
                <a:sym typeface="MuseoSansRounded-100"/>
              </a:rPr>
              <a:t>Interactive</a:t>
            </a:r>
            <a:r>
              <a:t> Powers</a:t>
            </a:r>
          </a:p>
        </p:txBody>
      </p:sp>
      <p:sp>
        <p:nvSpPr>
          <p:cNvPr id="172" name="+ IntPower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                 </a:t>
            </a:r>
            <a:r>
              <a:rPr b="0"/>
              <a:t>+</a:t>
            </a:r>
            <a:r>
              <a:t> </a:t>
            </a:r>
            <a:r>
              <a:rPr b="0">
                <a:latin typeface="MuseoSansRounded-100"/>
                <a:ea typeface="MuseoSansRounded-100"/>
                <a:cs typeface="MuseoSansRounded-100"/>
                <a:sym typeface="MuseoSansRounded-100"/>
              </a:rPr>
              <a:t>Int</a:t>
            </a:r>
            <a:r>
              <a:rPr b="0">
                <a:latin typeface="MuseoSansRounded-900"/>
                <a:ea typeface="MuseoSansRounded-900"/>
                <a:cs typeface="MuseoSansRounded-900"/>
                <a:sym typeface="MuseoSansRounded-900"/>
              </a:rPr>
              <a:t>Powers</a:t>
            </a:r>
          </a:p>
        </p:txBody>
      </p:sp>
      <p:sp>
        <p:nvSpPr>
          <p:cNvPr id="173" name="Speech Analytics y Canales Digitale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/>
            <a:r>
              <a:t>Speech Analytics y Canales Digitales</a:t>
            </a:r>
          </a:p>
        </p:txBody>
      </p:sp>
      <p:pic>
        <p:nvPicPr>
          <p:cNvPr id="17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3301" y="11789432"/>
            <a:ext cx="2410953" cy="73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538" y="5041363"/>
            <a:ext cx="8072984" cy="2465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ortrait-happy-young-woman-use-smartphone-rejoicing-shouting-from-joy-winning-money-mobile-phone-triumphing-winning-smartphone-standing-against-white-background.jpg" descr="portrait-happy-young-woman-use-smartphone-rejoicing-shouting-from-joy-winning-money-mobile-phone-triumphing-winning-smartphone-standing-against-white-background.jpg"/>
          <p:cNvPicPr>
            <a:picLocks noChangeAspect="1"/>
          </p:cNvPicPr>
          <p:nvPr/>
        </p:nvPicPr>
        <p:blipFill>
          <a:blip r:embed="rId2">
            <a:extLst/>
          </a:blip>
          <a:srcRect l="20509" t="7443" r="15940" b="0"/>
          <a:stretch>
            <a:fillRect/>
          </a:stretch>
        </p:blipFill>
        <p:spPr>
          <a:xfrm>
            <a:off x="4268293" y="-1080889"/>
            <a:ext cx="16351663" cy="15877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fill="norm" stroke="1" extrusionOk="0">
                <a:moveTo>
                  <a:pt x="11012" y="0"/>
                </a:moveTo>
                <a:cubicBezTo>
                  <a:pt x="11008" y="0"/>
                  <a:pt x="10986" y="21"/>
                  <a:pt x="10964" y="46"/>
                </a:cubicBezTo>
                <a:cubicBezTo>
                  <a:pt x="10942" y="71"/>
                  <a:pt x="10933" y="91"/>
                  <a:pt x="10944" y="91"/>
                </a:cubicBezTo>
                <a:cubicBezTo>
                  <a:pt x="10955" y="91"/>
                  <a:pt x="10977" y="71"/>
                  <a:pt x="10992" y="46"/>
                </a:cubicBezTo>
                <a:cubicBezTo>
                  <a:pt x="11007" y="21"/>
                  <a:pt x="11016" y="0"/>
                  <a:pt x="11012" y="0"/>
                </a:cubicBezTo>
                <a:close/>
                <a:moveTo>
                  <a:pt x="10191" y="122"/>
                </a:moveTo>
                <a:cubicBezTo>
                  <a:pt x="10157" y="127"/>
                  <a:pt x="10115" y="157"/>
                  <a:pt x="10065" y="212"/>
                </a:cubicBezTo>
                <a:cubicBezTo>
                  <a:pt x="10021" y="259"/>
                  <a:pt x="9969" y="297"/>
                  <a:pt x="9949" y="297"/>
                </a:cubicBezTo>
                <a:cubicBezTo>
                  <a:pt x="9929" y="297"/>
                  <a:pt x="9879" y="318"/>
                  <a:pt x="9840" y="342"/>
                </a:cubicBezTo>
                <a:cubicBezTo>
                  <a:pt x="9772" y="385"/>
                  <a:pt x="9766" y="385"/>
                  <a:pt x="9725" y="348"/>
                </a:cubicBezTo>
                <a:cubicBezTo>
                  <a:pt x="9701" y="326"/>
                  <a:pt x="9689" y="322"/>
                  <a:pt x="9698" y="337"/>
                </a:cubicBezTo>
                <a:cubicBezTo>
                  <a:pt x="9707" y="354"/>
                  <a:pt x="9700" y="372"/>
                  <a:pt x="9679" y="380"/>
                </a:cubicBezTo>
                <a:cubicBezTo>
                  <a:pt x="9660" y="387"/>
                  <a:pt x="9650" y="401"/>
                  <a:pt x="9655" y="411"/>
                </a:cubicBezTo>
                <a:cubicBezTo>
                  <a:pt x="9661" y="420"/>
                  <a:pt x="9648" y="445"/>
                  <a:pt x="9625" y="466"/>
                </a:cubicBezTo>
                <a:cubicBezTo>
                  <a:pt x="9589" y="500"/>
                  <a:pt x="9581" y="500"/>
                  <a:pt x="9556" y="469"/>
                </a:cubicBezTo>
                <a:cubicBezTo>
                  <a:pt x="9522" y="427"/>
                  <a:pt x="9454" y="423"/>
                  <a:pt x="9439" y="464"/>
                </a:cubicBezTo>
                <a:cubicBezTo>
                  <a:pt x="9433" y="480"/>
                  <a:pt x="9391" y="505"/>
                  <a:pt x="9346" y="519"/>
                </a:cubicBezTo>
                <a:cubicBezTo>
                  <a:pt x="9279" y="541"/>
                  <a:pt x="9263" y="539"/>
                  <a:pt x="9253" y="511"/>
                </a:cubicBezTo>
                <a:cubicBezTo>
                  <a:pt x="9244" y="488"/>
                  <a:pt x="9222" y="481"/>
                  <a:pt x="9190" y="490"/>
                </a:cubicBezTo>
                <a:cubicBezTo>
                  <a:pt x="9160" y="497"/>
                  <a:pt x="9129" y="489"/>
                  <a:pt x="9113" y="470"/>
                </a:cubicBezTo>
                <a:cubicBezTo>
                  <a:pt x="9099" y="452"/>
                  <a:pt x="9074" y="442"/>
                  <a:pt x="9058" y="449"/>
                </a:cubicBezTo>
                <a:cubicBezTo>
                  <a:pt x="9042" y="455"/>
                  <a:pt x="9022" y="449"/>
                  <a:pt x="9014" y="436"/>
                </a:cubicBezTo>
                <a:cubicBezTo>
                  <a:pt x="8991" y="398"/>
                  <a:pt x="8964" y="407"/>
                  <a:pt x="8951" y="457"/>
                </a:cubicBezTo>
                <a:cubicBezTo>
                  <a:pt x="8944" y="483"/>
                  <a:pt x="8926" y="498"/>
                  <a:pt x="8910" y="492"/>
                </a:cubicBezTo>
                <a:cubicBezTo>
                  <a:pt x="8875" y="479"/>
                  <a:pt x="8798" y="534"/>
                  <a:pt x="8807" y="564"/>
                </a:cubicBezTo>
                <a:cubicBezTo>
                  <a:pt x="8811" y="576"/>
                  <a:pt x="8776" y="619"/>
                  <a:pt x="8730" y="660"/>
                </a:cubicBezTo>
                <a:cubicBezTo>
                  <a:pt x="8661" y="723"/>
                  <a:pt x="8645" y="730"/>
                  <a:pt x="8634" y="699"/>
                </a:cubicBezTo>
                <a:cubicBezTo>
                  <a:pt x="8626" y="679"/>
                  <a:pt x="8631" y="648"/>
                  <a:pt x="8645" y="631"/>
                </a:cubicBezTo>
                <a:cubicBezTo>
                  <a:pt x="8659" y="614"/>
                  <a:pt x="8664" y="584"/>
                  <a:pt x="8657" y="564"/>
                </a:cubicBezTo>
                <a:cubicBezTo>
                  <a:pt x="8646" y="535"/>
                  <a:pt x="8633" y="533"/>
                  <a:pt x="8590" y="553"/>
                </a:cubicBezTo>
                <a:cubicBezTo>
                  <a:pt x="8561" y="567"/>
                  <a:pt x="8542" y="586"/>
                  <a:pt x="8548" y="595"/>
                </a:cubicBezTo>
                <a:cubicBezTo>
                  <a:pt x="8563" y="620"/>
                  <a:pt x="8409" y="735"/>
                  <a:pt x="8352" y="741"/>
                </a:cubicBezTo>
                <a:cubicBezTo>
                  <a:pt x="8325" y="744"/>
                  <a:pt x="8281" y="761"/>
                  <a:pt x="8254" y="779"/>
                </a:cubicBezTo>
                <a:cubicBezTo>
                  <a:pt x="8209" y="807"/>
                  <a:pt x="8199" y="804"/>
                  <a:pt x="8138" y="743"/>
                </a:cubicBezTo>
                <a:cubicBezTo>
                  <a:pt x="8081" y="687"/>
                  <a:pt x="8051" y="676"/>
                  <a:pt x="7950" y="675"/>
                </a:cubicBezTo>
                <a:lnTo>
                  <a:pt x="7831" y="673"/>
                </a:lnTo>
                <a:lnTo>
                  <a:pt x="7858" y="741"/>
                </a:lnTo>
                <a:cubicBezTo>
                  <a:pt x="7874" y="782"/>
                  <a:pt x="7907" y="816"/>
                  <a:pt x="7939" y="824"/>
                </a:cubicBezTo>
                <a:cubicBezTo>
                  <a:pt x="7982" y="835"/>
                  <a:pt x="7992" y="851"/>
                  <a:pt x="7989" y="901"/>
                </a:cubicBezTo>
                <a:cubicBezTo>
                  <a:pt x="7984" y="974"/>
                  <a:pt x="7942" y="1034"/>
                  <a:pt x="7911" y="1014"/>
                </a:cubicBezTo>
                <a:cubicBezTo>
                  <a:pt x="7883" y="996"/>
                  <a:pt x="7786" y="1092"/>
                  <a:pt x="7747" y="1177"/>
                </a:cubicBezTo>
                <a:cubicBezTo>
                  <a:pt x="7729" y="1215"/>
                  <a:pt x="7691" y="1281"/>
                  <a:pt x="7660" y="1323"/>
                </a:cubicBezTo>
                <a:cubicBezTo>
                  <a:pt x="7629" y="1368"/>
                  <a:pt x="7605" y="1432"/>
                  <a:pt x="7605" y="1473"/>
                </a:cubicBezTo>
                <a:cubicBezTo>
                  <a:pt x="7605" y="1559"/>
                  <a:pt x="7522" y="1655"/>
                  <a:pt x="7474" y="1624"/>
                </a:cubicBezTo>
                <a:cubicBezTo>
                  <a:pt x="7456" y="1613"/>
                  <a:pt x="7414" y="1618"/>
                  <a:pt x="7372" y="1636"/>
                </a:cubicBezTo>
                <a:cubicBezTo>
                  <a:pt x="7332" y="1653"/>
                  <a:pt x="7294" y="1660"/>
                  <a:pt x="7286" y="1652"/>
                </a:cubicBezTo>
                <a:cubicBezTo>
                  <a:pt x="7280" y="1646"/>
                  <a:pt x="7259" y="1641"/>
                  <a:pt x="7236" y="1638"/>
                </a:cubicBezTo>
                <a:cubicBezTo>
                  <a:pt x="7228" y="1640"/>
                  <a:pt x="7220" y="1639"/>
                  <a:pt x="7212" y="1635"/>
                </a:cubicBezTo>
                <a:cubicBezTo>
                  <a:pt x="7181" y="1635"/>
                  <a:pt x="7171" y="1641"/>
                  <a:pt x="7184" y="1655"/>
                </a:cubicBezTo>
                <a:cubicBezTo>
                  <a:pt x="7208" y="1680"/>
                  <a:pt x="7127" y="1783"/>
                  <a:pt x="7083" y="1783"/>
                </a:cubicBezTo>
                <a:cubicBezTo>
                  <a:pt x="7068" y="1783"/>
                  <a:pt x="7044" y="1798"/>
                  <a:pt x="7028" y="1817"/>
                </a:cubicBezTo>
                <a:cubicBezTo>
                  <a:pt x="7006" y="1845"/>
                  <a:pt x="6994" y="1846"/>
                  <a:pt x="6968" y="1824"/>
                </a:cubicBezTo>
                <a:cubicBezTo>
                  <a:pt x="6942" y="1802"/>
                  <a:pt x="6937" y="1804"/>
                  <a:pt x="6943" y="1841"/>
                </a:cubicBezTo>
                <a:cubicBezTo>
                  <a:pt x="6955" y="1912"/>
                  <a:pt x="6868" y="1897"/>
                  <a:pt x="6833" y="1822"/>
                </a:cubicBezTo>
                <a:cubicBezTo>
                  <a:pt x="6793" y="1735"/>
                  <a:pt x="6762" y="1766"/>
                  <a:pt x="6766" y="1888"/>
                </a:cubicBezTo>
                <a:cubicBezTo>
                  <a:pt x="6769" y="1961"/>
                  <a:pt x="6757" y="2003"/>
                  <a:pt x="6725" y="2040"/>
                </a:cubicBezTo>
                <a:cubicBezTo>
                  <a:pt x="6700" y="2068"/>
                  <a:pt x="6674" y="2110"/>
                  <a:pt x="6666" y="2134"/>
                </a:cubicBezTo>
                <a:cubicBezTo>
                  <a:pt x="6655" y="2163"/>
                  <a:pt x="6640" y="2171"/>
                  <a:pt x="6613" y="2160"/>
                </a:cubicBezTo>
                <a:cubicBezTo>
                  <a:pt x="6473" y="2099"/>
                  <a:pt x="6411" y="2134"/>
                  <a:pt x="6349" y="2306"/>
                </a:cubicBezTo>
                <a:cubicBezTo>
                  <a:pt x="6329" y="2364"/>
                  <a:pt x="6293" y="2433"/>
                  <a:pt x="6270" y="2459"/>
                </a:cubicBezTo>
                <a:cubicBezTo>
                  <a:pt x="6239" y="2496"/>
                  <a:pt x="6232" y="2528"/>
                  <a:pt x="6242" y="2596"/>
                </a:cubicBezTo>
                <a:cubicBezTo>
                  <a:pt x="6254" y="2676"/>
                  <a:pt x="6246" y="2697"/>
                  <a:pt x="6165" y="2797"/>
                </a:cubicBezTo>
                <a:cubicBezTo>
                  <a:pt x="6094" y="2885"/>
                  <a:pt x="6080" y="2915"/>
                  <a:pt x="6100" y="2940"/>
                </a:cubicBezTo>
                <a:cubicBezTo>
                  <a:pt x="6118" y="2962"/>
                  <a:pt x="6118" y="2980"/>
                  <a:pt x="6101" y="3001"/>
                </a:cubicBezTo>
                <a:cubicBezTo>
                  <a:pt x="6088" y="3017"/>
                  <a:pt x="6082" y="3071"/>
                  <a:pt x="6088" y="3122"/>
                </a:cubicBezTo>
                <a:cubicBezTo>
                  <a:pt x="6096" y="3192"/>
                  <a:pt x="6087" y="3230"/>
                  <a:pt x="6054" y="3274"/>
                </a:cubicBezTo>
                <a:cubicBezTo>
                  <a:pt x="6029" y="3306"/>
                  <a:pt x="6009" y="3343"/>
                  <a:pt x="6009" y="3355"/>
                </a:cubicBezTo>
                <a:cubicBezTo>
                  <a:pt x="6009" y="3367"/>
                  <a:pt x="5994" y="3390"/>
                  <a:pt x="5977" y="3405"/>
                </a:cubicBezTo>
                <a:cubicBezTo>
                  <a:pt x="5959" y="3420"/>
                  <a:pt x="5939" y="3460"/>
                  <a:pt x="5932" y="3495"/>
                </a:cubicBezTo>
                <a:cubicBezTo>
                  <a:pt x="5919" y="3554"/>
                  <a:pt x="5837" y="3636"/>
                  <a:pt x="5732" y="3693"/>
                </a:cubicBezTo>
                <a:cubicBezTo>
                  <a:pt x="5707" y="3706"/>
                  <a:pt x="5690" y="3734"/>
                  <a:pt x="5693" y="3755"/>
                </a:cubicBezTo>
                <a:cubicBezTo>
                  <a:pt x="5697" y="3775"/>
                  <a:pt x="5679" y="3803"/>
                  <a:pt x="5655" y="3817"/>
                </a:cubicBezTo>
                <a:cubicBezTo>
                  <a:pt x="5630" y="3830"/>
                  <a:pt x="5609" y="3833"/>
                  <a:pt x="5609" y="3824"/>
                </a:cubicBezTo>
                <a:cubicBezTo>
                  <a:pt x="5608" y="3814"/>
                  <a:pt x="5598" y="3823"/>
                  <a:pt x="5586" y="3845"/>
                </a:cubicBezTo>
                <a:cubicBezTo>
                  <a:pt x="5574" y="3866"/>
                  <a:pt x="5527" y="3891"/>
                  <a:pt x="5481" y="3899"/>
                </a:cubicBezTo>
                <a:cubicBezTo>
                  <a:pt x="5436" y="3908"/>
                  <a:pt x="5369" y="3931"/>
                  <a:pt x="5333" y="3952"/>
                </a:cubicBezTo>
                <a:cubicBezTo>
                  <a:pt x="5296" y="3972"/>
                  <a:pt x="5251" y="3988"/>
                  <a:pt x="5233" y="3989"/>
                </a:cubicBezTo>
                <a:cubicBezTo>
                  <a:pt x="5213" y="3989"/>
                  <a:pt x="5201" y="4008"/>
                  <a:pt x="5203" y="4034"/>
                </a:cubicBezTo>
                <a:cubicBezTo>
                  <a:pt x="5205" y="4058"/>
                  <a:pt x="5196" y="4099"/>
                  <a:pt x="5183" y="4124"/>
                </a:cubicBezTo>
                <a:cubicBezTo>
                  <a:pt x="5170" y="4149"/>
                  <a:pt x="5160" y="4197"/>
                  <a:pt x="5161" y="4230"/>
                </a:cubicBezTo>
                <a:cubicBezTo>
                  <a:pt x="5162" y="4265"/>
                  <a:pt x="5138" y="4319"/>
                  <a:pt x="5103" y="4359"/>
                </a:cubicBezTo>
                <a:cubicBezTo>
                  <a:pt x="4977" y="4504"/>
                  <a:pt x="4863" y="4653"/>
                  <a:pt x="4849" y="4693"/>
                </a:cubicBezTo>
                <a:cubicBezTo>
                  <a:pt x="4839" y="4721"/>
                  <a:pt x="4820" y="4730"/>
                  <a:pt x="4791" y="4720"/>
                </a:cubicBezTo>
                <a:cubicBezTo>
                  <a:pt x="4733" y="4701"/>
                  <a:pt x="4719" y="4734"/>
                  <a:pt x="4756" y="4807"/>
                </a:cubicBezTo>
                <a:cubicBezTo>
                  <a:pt x="4773" y="4841"/>
                  <a:pt x="4780" y="4869"/>
                  <a:pt x="4772" y="4869"/>
                </a:cubicBezTo>
                <a:cubicBezTo>
                  <a:pt x="4765" y="4869"/>
                  <a:pt x="4769" y="4880"/>
                  <a:pt x="4783" y="4894"/>
                </a:cubicBezTo>
                <a:cubicBezTo>
                  <a:pt x="4797" y="4908"/>
                  <a:pt x="4802" y="4936"/>
                  <a:pt x="4795" y="4957"/>
                </a:cubicBezTo>
                <a:cubicBezTo>
                  <a:pt x="4786" y="4982"/>
                  <a:pt x="4802" y="4976"/>
                  <a:pt x="4842" y="4938"/>
                </a:cubicBezTo>
                <a:cubicBezTo>
                  <a:pt x="4898" y="4885"/>
                  <a:pt x="4899" y="4881"/>
                  <a:pt x="4859" y="4865"/>
                </a:cubicBezTo>
                <a:cubicBezTo>
                  <a:pt x="4781" y="4836"/>
                  <a:pt x="4784" y="4800"/>
                  <a:pt x="4870" y="4710"/>
                </a:cubicBezTo>
                <a:cubicBezTo>
                  <a:pt x="4978" y="4598"/>
                  <a:pt x="5122" y="4517"/>
                  <a:pt x="5154" y="4550"/>
                </a:cubicBezTo>
                <a:cubicBezTo>
                  <a:pt x="5170" y="4567"/>
                  <a:pt x="5162" y="4588"/>
                  <a:pt x="5127" y="4617"/>
                </a:cubicBezTo>
                <a:cubicBezTo>
                  <a:pt x="5100" y="4640"/>
                  <a:pt x="5077" y="4675"/>
                  <a:pt x="5077" y="4694"/>
                </a:cubicBezTo>
                <a:cubicBezTo>
                  <a:pt x="5077" y="4713"/>
                  <a:pt x="5061" y="4739"/>
                  <a:pt x="5042" y="4750"/>
                </a:cubicBezTo>
                <a:cubicBezTo>
                  <a:pt x="5017" y="4764"/>
                  <a:pt x="5014" y="4776"/>
                  <a:pt x="5030" y="4786"/>
                </a:cubicBezTo>
                <a:cubicBezTo>
                  <a:pt x="5055" y="4802"/>
                  <a:pt x="5052" y="4809"/>
                  <a:pt x="4983" y="4952"/>
                </a:cubicBezTo>
                <a:cubicBezTo>
                  <a:pt x="4961" y="4999"/>
                  <a:pt x="4957" y="5032"/>
                  <a:pt x="4971" y="5046"/>
                </a:cubicBezTo>
                <a:cubicBezTo>
                  <a:pt x="4998" y="5074"/>
                  <a:pt x="4801" y="5432"/>
                  <a:pt x="4740" y="5465"/>
                </a:cubicBezTo>
                <a:cubicBezTo>
                  <a:pt x="4718" y="5478"/>
                  <a:pt x="4705" y="5497"/>
                  <a:pt x="4712" y="5509"/>
                </a:cubicBezTo>
                <a:cubicBezTo>
                  <a:pt x="4726" y="5533"/>
                  <a:pt x="4641" y="5595"/>
                  <a:pt x="4578" y="5607"/>
                </a:cubicBezTo>
                <a:cubicBezTo>
                  <a:pt x="4506" y="5620"/>
                  <a:pt x="4413" y="5674"/>
                  <a:pt x="4425" y="5694"/>
                </a:cubicBezTo>
                <a:cubicBezTo>
                  <a:pt x="4431" y="5704"/>
                  <a:pt x="4396" y="5739"/>
                  <a:pt x="4347" y="5771"/>
                </a:cubicBezTo>
                <a:cubicBezTo>
                  <a:pt x="4259" y="5828"/>
                  <a:pt x="4251" y="5844"/>
                  <a:pt x="4224" y="6018"/>
                </a:cubicBezTo>
                <a:cubicBezTo>
                  <a:pt x="4215" y="6074"/>
                  <a:pt x="4195" y="6111"/>
                  <a:pt x="4168" y="6121"/>
                </a:cubicBezTo>
                <a:cubicBezTo>
                  <a:pt x="4145" y="6130"/>
                  <a:pt x="4125" y="6147"/>
                  <a:pt x="4122" y="6160"/>
                </a:cubicBezTo>
                <a:cubicBezTo>
                  <a:pt x="4111" y="6215"/>
                  <a:pt x="4048" y="6287"/>
                  <a:pt x="4015" y="6281"/>
                </a:cubicBezTo>
                <a:cubicBezTo>
                  <a:pt x="3996" y="6277"/>
                  <a:pt x="3959" y="6299"/>
                  <a:pt x="3933" y="6330"/>
                </a:cubicBezTo>
                <a:cubicBezTo>
                  <a:pt x="3896" y="6374"/>
                  <a:pt x="3891" y="6395"/>
                  <a:pt x="3909" y="6425"/>
                </a:cubicBezTo>
                <a:cubicBezTo>
                  <a:pt x="3926" y="6453"/>
                  <a:pt x="3925" y="6490"/>
                  <a:pt x="3906" y="6555"/>
                </a:cubicBezTo>
                <a:cubicBezTo>
                  <a:pt x="3892" y="6605"/>
                  <a:pt x="3880" y="6667"/>
                  <a:pt x="3880" y="6693"/>
                </a:cubicBezTo>
                <a:cubicBezTo>
                  <a:pt x="3880" y="6760"/>
                  <a:pt x="3840" y="6777"/>
                  <a:pt x="3791" y="6730"/>
                </a:cubicBezTo>
                <a:cubicBezTo>
                  <a:pt x="3750" y="6693"/>
                  <a:pt x="3747" y="6694"/>
                  <a:pt x="3725" y="6753"/>
                </a:cubicBezTo>
                <a:cubicBezTo>
                  <a:pt x="3713" y="6787"/>
                  <a:pt x="3703" y="6826"/>
                  <a:pt x="3703" y="6840"/>
                </a:cubicBezTo>
                <a:cubicBezTo>
                  <a:pt x="3703" y="6854"/>
                  <a:pt x="3676" y="6895"/>
                  <a:pt x="3643" y="6931"/>
                </a:cubicBezTo>
                <a:lnTo>
                  <a:pt x="3583" y="6995"/>
                </a:lnTo>
                <a:lnTo>
                  <a:pt x="3633" y="7031"/>
                </a:lnTo>
                <a:cubicBezTo>
                  <a:pt x="3667" y="7056"/>
                  <a:pt x="3678" y="7080"/>
                  <a:pt x="3668" y="7105"/>
                </a:cubicBezTo>
                <a:cubicBezTo>
                  <a:pt x="3659" y="7126"/>
                  <a:pt x="3640" y="7188"/>
                  <a:pt x="3626" y="7243"/>
                </a:cubicBezTo>
                <a:cubicBezTo>
                  <a:pt x="3601" y="7337"/>
                  <a:pt x="3603" y="7346"/>
                  <a:pt x="3655" y="7400"/>
                </a:cubicBezTo>
                <a:lnTo>
                  <a:pt x="3711" y="7458"/>
                </a:lnTo>
                <a:lnTo>
                  <a:pt x="3646" y="7513"/>
                </a:lnTo>
                <a:cubicBezTo>
                  <a:pt x="3564" y="7583"/>
                  <a:pt x="3496" y="7612"/>
                  <a:pt x="3412" y="7612"/>
                </a:cubicBezTo>
                <a:cubicBezTo>
                  <a:pt x="3371" y="7612"/>
                  <a:pt x="3351" y="7621"/>
                  <a:pt x="3360" y="7635"/>
                </a:cubicBezTo>
                <a:cubicBezTo>
                  <a:pt x="3368" y="7648"/>
                  <a:pt x="3392" y="7653"/>
                  <a:pt x="3413" y="7646"/>
                </a:cubicBezTo>
                <a:cubicBezTo>
                  <a:pt x="3435" y="7639"/>
                  <a:pt x="3465" y="7649"/>
                  <a:pt x="3481" y="7668"/>
                </a:cubicBezTo>
                <a:cubicBezTo>
                  <a:pt x="3501" y="7694"/>
                  <a:pt x="3517" y="7697"/>
                  <a:pt x="3538" y="7679"/>
                </a:cubicBezTo>
                <a:cubicBezTo>
                  <a:pt x="3559" y="7661"/>
                  <a:pt x="3580" y="7661"/>
                  <a:pt x="3613" y="7679"/>
                </a:cubicBezTo>
                <a:cubicBezTo>
                  <a:pt x="3667" y="7709"/>
                  <a:pt x="3666" y="7700"/>
                  <a:pt x="3623" y="7809"/>
                </a:cubicBezTo>
                <a:cubicBezTo>
                  <a:pt x="3585" y="7904"/>
                  <a:pt x="3514" y="7976"/>
                  <a:pt x="3456" y="7977"/>
                </a:cubicBezTo>
                <a:cubicBezTo>
                  <a:pt x="3418" y="7977"/>
                  <a:pt x="3384" y="8036"/>
                  <a:pt x="3403" y="8067"/>
                </a:cubicBezTo>
                <a:cubicBezTo>
                  <a:pt x="3408" y="8077"/>
                  <a:pt x="3388" y="8109"/>
                  <a:pt x="3358" y="8138"/>
                </a:cubicBezTo>
                <a:cubicBezTo>
                  <a:pt x="3328" y="8167"/>
                  <a:pt x="3303" y="8181"/>
                  <a:pt x="3302" y="8170"/>
                </a:cubicBezTo>
                <a:cubicBezTo>
                  <a:pt x="3300" y="8158"/>
                  <a:pt x="3292" y="8174"/>
                  <a:pt x="3284" y="8205"/>
                </a:cubicBezTo>
                <a:cubicBezTo>
                  <a:pt x="3275" y="8237"/>
                  <a:pt x="3254" y="8263"/>
                  <a:pt x="3236" y="8263"/>
                </a:cubicBezTo>
                <a:cubicBezTo>
                  <a:pt x="3218" y="8263"/>
                  <a:pt x="3191" y="8281"/>
                  <a:pt x="3175" y="8303"/>
                </a:cubicBezTo>
                <a:cubicBezTo>
                  <a:pt x="3159" y="8325"/>
                  <a:pt x="3132" y="8343"/>
                  <a:pt x="3115" y="8343"/>
                </a:cubicBezTo>
                <a:cubicBezTo>
                  <a:pt x="3064" y="8343"/>
                  <a:pt x="3053" y="8390"/>
                  <a:pt x="3096" y="8424"/>
                </a:cubicBezTo>
                <a:cubicBezTo>
                  <a:pt x="3119" y="8441"/>
                  <a:pt x="3170" y="8472"/>
                  <a:pt x="3210" y="8492"/>
                </a:cubicBezTo>
                <a:cubicBezTo>
                  <a:pt x="3250" y="8512"/>
                  <a:pt x="3281" y="8546"/>
                  <a:pt x="3281" y="8568"/>
                </a:cubicBezTo>
                <a:cubicBezTo>
                  <a:pt x="3281" y="8590"/>
                  <a:pt x="3296" y="8628"/>
                  <a:pt x="3314" y="8653"/>
                </a:cubicBezTo>
                <a:cubicBezTo>
                  <a:pt x="3352" y="8704"/>
                  <a:pt x="3357" y="8795"/>
                  <a:pt x="3327" y="8877"/>
                </a:cubicBezTo>
                <a:cubicBezTo>
                  <a:pt x="3311" y="8921"/>
                  <a:pt x="3314" y="8936"/>
                  <a:pt x="3341" y="8947"/>
                </a:cubicBezTo>
                <a:cubicBezTo>
                  <a:pt x="3369" y="8958"/>
                  <a:pt x="3370" y="8967"/>
                  <a:pt x="3348" y="8995"/>
                </a:cubicBezTo>
                <a:cubicBezTo>
                  <a:pt x="3333" y="9014"/>
                  <a:pt x="3316" y="9060"/>
                  <a:pt x="3312" y="9098"/>
                </a:cubicBezTo>
                <a:cubicBezTo>
                  <a:pt x="3301" y="9198"/>
                  <a:pt x="3264" y="9257"/>
                  <a:pt x="3214" y="9257"/>
                </a:cubicBezTo>
                <a:cubicBezTo>
                  <a:pt x="3190" y="9257"/>
                  <a:pt x="3170" y="9272"/>
                  <a:pt x="3170" y="9290"/>
                </a:cubicBezTo>
                <a:cubicBezTo>
                  <a:pt x="3170" y="9308"/>
                  <a:pt x="3150" y="9338"/>
                  <a:pt x="3126" y="9355"/>
                </a:cubicBezTo>
                <a:cubicBezTo>
                  <a:pt x="3073" y="9394"/>
                  <a:pt x="3085" y="9445"/>
                  <a:pt x="3159" y="9495"/>
                </a:cubicBezTo>
                <a:cubicBezTo>
                  <a:pt x="3233" y="9545"/>
                  <a:pt x="3351" y="9734"/>
                  <a:pt x="3353" y="9806"/>
                </a:cubicBezTo>
                <a:cubicBezTo>
                  <a:pt x="3354" y="9851"/>
                  <a:pt x="3364" y="9866"/>
                  <a:pt x="3390" y="9859"/>
                </a:cubicBezTo>
                <a:cubicBezTo>
                  <a:pt x="3411" y="9854"/>
                  <a:pt x="3450" y="9883"/>
                  <a:pt x="3487" y="9930"/>
                </a:cubicBezTo>
                <a:cubicBezTo>
                  <a:pt x="3547" y="10008"/>
                  <a:pt x="3548" y="10013"/>
                  <a:pt x="3512" y="10069"/>
                </a:cubicBezTo>
                <a:cubicBezTo>
                  <a:pt x="3491" y="10102"/>
                  <a:pt x="3461" y="10123"/>
                  <a:pt x="3445" y="10116"/>
                </a:cubicBezTo>
                <a:cubicBezTo>
                  <a:pt x="3403" y="10100"/>
                  <a:pt x="3406" y="10172"/>
                  <a:pt x="3450" y="10237"/>
                </a:cubicBezTo>
                <a:cubicBezTo>
                  <a:pt x="3500" y="10310"/>
                  <a:pt x="3461" y="10350"/>
                  <a:pt x="3378" y="10311"/>
                </a:cubicBezTo>
                <a:cubicBezTo>
                  <a:pt x="3329" y="10288"/>
                  <a:pt x="3313" y="10289"/>
                  <a:pt x="3285" y="10318"/>
                </a:cubicBezTo>
                <a:cubicBezTo>
                  <a:pt x="3257" y="10347"/>
                  <a:pt x="3256" y="10358"/>
                  <a:pt x="3283" y="10390"/>
                </a:cubicBezTo>
                <a:cubicBezTo>
                  <a:pt x="3312" y="10427"/>
                  <a:pt x="3330" y="10528"/>
                  <a:pt x="3330" y="10651"/>
                </a:cubicBezTo>
                <a:cubicBezTo>
                  <a:pt x="3330" y="10699"/>
                  <a:pt x="3333" y="10701"/>
                  <a:pt x="3351" y="10667"/>
                </a:cubicBezTo>
                <a:cubicBezTo>
                  <a:pt x="3363" y="10646"/>
                  <a:pt x="3367" y="10608"/>
                  <a:pt x="3359" y="10584"/>
                </a:cubicBezTo>
                <a:cubicBezTo>
                  <a:pt x="3352" y="10560"/>
                  <a:pt x="3356" y="10535"/>
                  <a:pt x="3368" y="10527"/>
                </a:cubicBezTo>
                <a:cubicBezTo>
                  <a:pt x="3380" y="10519"/>
                  <a:pt x="3386" y="10500"/>
                  <a:pt x="3381" y="10485"/>
                </a:cubicBezTo>
                <a:cubicBezTo>
                  <a:pt x="3375" y="10470"/>
                  <a:pt x="3411" y="10417"/>
                  <a:pt x="3460" y="10367"/>
                </a:cubicBezTo>
                <a:cubicBezTo>
                  <a:pt x="3533" y="10293"/>
                  <a:pt x="3556" y="10280"/>
                  <a:pt x="3587" y="10300"/>
                </a:cubicBezTo>
                <a:cubicBezTo>
                  <a:pt x="3608" y="10314"/>
                  <a:pt x="3628" y="10347"/>
                  <a:pt x="3632" y="10374"/>
                </a:cubicBezTo>
                <a:cubicBezTo>
                  <a:pt x="3639" y="10423"/>
                  <a:pt x="3681" y="10444"/>
                  <a:pt x="3681" y="10399"/>
                </a:cubicBezTo>
                <a:cubicBezTo>
                  <a:pt x="3681" y="10386"/>
                  <a:pt x="3697" y="10349"/>
                  <a:pt x="3718" y="10317"/>
                </a:cubicBezTo>
                <a:cubicBezTo>
                  <a:pt x="3752" y="10264"/>
                  <a:pt x="3758" y="10261"/>
                  <a:pt x="3782" y="10296"/>
                </a:cubicBezTo>
                <a:cubicBezTo>
                  <a:pt x="3800" y="10320"/>
                  <a:pt x="3815" y="10326"/>
                  <a:pt x="3824" y="10310"/>
                </a:cubicBezTo>
                <a:cubicBezTo>
                  <a:pt x="3833" y="10295"/>
                  <a:pt x="3866" y="10308"/>
                  <a:pt x="3915" y="10346"/>
                </a:cubicBezTo>
                <a:cubicBezTo>
                  <a:pt x="3989" y="10404"/>
                  <a:pt x="3991" y="10410"/>
                  <a:pt x="3977" y="10523"/>
                </a:cubicBezTo>
                <a:cubicBezTo>
                  <a:pt x="3969" y="10588"/>
                  <a:pt x="3953" y="10665"/>
                  <a:pt x="3943" y="10695"/>
                </a:cubicBezTo>
                <a:cubicBezTo>
                  <a:pt x="3926" y="10740"/>
                  <a:pt x="3928" y="10745"/>
                  <a:pt x="3953" y="10724"/>
                </a:cubicBezTo>
                <a:cubicBezTo>
                  <a:pt x="3976" y="10705"/>
                  <a:pt x="3994" y="10706"/>
                  <a:pt x="4025" y="10730"/>
                </a:cubicBezTo>
                <a:cubicBezTo>
                  <a:pt x="4065" y="10760"/>
                  <a:pt x="4063" y="10765"/>
                  <a:pt x="3984" y="10855"/>
                </a:cubicBezTo>
                <a:cubicBezTo>
                  <a:pt x="3939" y="10906"/>
                  <a:pt x="3902" y="10957"/>
                  <a:pt x="3903" y="10966"/>
                </a:cubicBezTo>
                <a:cubicBezTo>
                  <a:pt x="3903" y="10975"/>
                  <a:pt x="3932" y="10948"/>
                  <a:pt x="3966" y="10905"/>
                </a:cubicBezTo>
                <a:cubicBezTo>
                  <a:pt x="4009" y="10852"/>
                  <a:pt x="4041" y="10832"/>
                  <a:pt x="4066" y="10841"/>
                </a:cubicBezTo>
                <a:cubicBezTo>
                  <a:pt x="4108" y="10858"/>
                  <a:pt x="4114" y="10950"/>
                  <a:pt x="4075" y="10990"/>
                </a:cubicBezTo>
                <a:cubicBezTo>
                  <a:pt x="4034" y="11032"/>
                  <a:pt x="4078" y="11022"/>
                  <a:pt x="4132" y="10977"/>
                </a:cubicBezTo>
                <a:cubicBezTo>
                  <a:pt x="4162" y="10952"/>
                  <a:pt x="4177" y="10918"/>
                  <a:pt x="4172" y="10884"/>
                </a:cubicBezTo>
                <a:cubicBezTo>
                  <a:pt x="4168" y="10851"/>
                  <a:pt x="4186" y="10810"/>
                  <a:pt x="4222" y="10773"/>
                </a:cubicBezTo>
                <a:cubicBezTo>
                  <a:pt x="4254" y="10740"/>
                  <a:pt x="4279" y="10722"/>
                  <a:pt x="4279" y="10731"/>
                </a:cubicBezTo>
                <a:cubicBezTo>
                  <a:pt x="4279" y="10741"/>
                  <a:pt x="4293" y="10737"/>
                  <a:pt x="4311" y="10722"/>
                </a:cubicBezTo>
                <a:cubicBezTo>
                  <a:pt x="4333" y="10703"/>
                  <a:pt x="4346" y="10702"/>
                  <a:pt x="4357" y="10720"/>
                </a:cubicBezTo>
                <a:cubicBezTo>
                  <a:pt x="4367" y="10737"/>
                  <a:pt x="4380" y="10738"/>
                  <a:pt x="4400" y="10721"/>
                </a:cubicBezTo>
                <a:cubicBezTo>
                  <a:pt x="4440" y="10687"/>
                  <a:pt x="4457" y="10715"/>
                  <a:pt x="4457" y="10816"/>
                </a:cubicBezTo>
                <a:cubicBezTo>
                  <a:pt x="4457" y="10874"/>
                  <a:pt x="4445" y="10909"/>
                  <a:pt x="4423" y="10917"/>
                </a:cubicBezTo>
                <a:cubicBezTo>
                  <a:pt x="4396" y="10928"/>
                  <a:pt x="4394" y="10938"/>
                  <a:pt x="4415" y="10963"/>
                </a:cubicBezTo>
                <a:cubicBezTo>
                  <a:pt x="4435" y="10988"/>
                  <a:pt x="4435" y="11010"/>
                  <a:pt x="4415" y="11055"/>
                </a:cubicBezTo>
                <a:cubicBezTo>
                  <a:pt x="4393" y="11103"/>
                  <a:pt x="4395" y="11124"/>
                  <a:pt x="4423" y="11168"/>
                </a:cubicBezTo>
                <a:cubicBezTo>
                  <a:pt x="4442" y="11198"/>
                  <a:pt x="4467" y="11223"/>
                  <a:pt x="4479" y="11223"/>
                </a:cubicBezTo>
                <a:cubicBezTo>
                  <a:pt x="4507" y="11223"/>
                  <a:pt x="4619" y="11406"/>
                  <a:pt x="4601" y="11424"/>
                </a:cubicBezTo>
                <a:cubicBezTo>
                  <a:pt x="4594" y="11432"/>
                  <a:pt x="4526" y="11461"/>
                  <a:pt x="4452" y="11489"/>
                </a:cubicBezTo>
                <a:cubicBezTo>
                  <a:pt x="4328" y="11535"/>
                  <a:pt x="4312" y="11537"/>
                  <a:pt x="4265" y="11504"/>
                </a:cubicBezTo>
                <a:cubicBezTo>
                  <a:pt x="4235" y="11484"/>
                  <a:pt x="4213" y="11479"/>
                  <a:pt x="4213" y="11493"/>
                </a:cubicBezTo>
                <a:cubicBezTo>
                  <a:pt x="4213" y="11506"/>
                  <a:pt x="4224" y="11524"/>
                  <a:pt x="4237" y="11533"/>
                </a:cubicBezTo>
                <a:cubicBezTo>
                  <a:pt x="4270" y="11554"/>
                  <a:pt x="4236" y="11585"/>
                  <a:pt x="4150" y="11610"/>
                </a:cubicBezTo>
                <a:cubicBezTo>
                  <a:pt x="4086" y="11629"/>
                  <a:pt x="4075" y="11625"/>
                  <a:pt x="4022" y="11554"/>
                </a:cubicBezTo>
                <a:cubicBezTo>
                  <a:pt x="3970" y="11483"/>
                  <a:pt x="3965" y="11410"/>
                  <a:pt x="4015" y="11441"/>
                </a:cubicBezTo>
                <a:cubicBezTo>
                  <a:pt x="4026" y="11448"/>
                  <a:pt x="4035" y="11434"/>
                  <a:pt x="4035" y="11409"/>
                </a:cubicBezTo>
                <a:cubicBezTo>
                  <a:pt x="4035" y="11384"/>
                  <a:pt x="4024" y="11356"/>
                  <a:pt x="4011" y="11347"/>
                </a:cubicBezTo>
                <a:cubicBezTo>
                  <a:pt x="3998" y="11339"/>
                  <a:pt x="3992" y="11313"/>
                  <a:pt x="3998" y="11289"/>
                </a:cubicBezTo>
                <a:cubicBezTo>
                  <a:pt x="4005" y="11262"/>
                  <a:pt x="3992" y="11233"/>
                  <a:pt x="3962" y="11212"/>
                </a:cubicBezTo>
                <a:cubicBezTo>
                  <a:pt x="3893" y="11162"/>
                  <a:pt x="3891" y="11186"/>
                  <a:pt x="3953" y="11301"/>
                </a:cubicBezTo>
                <a:cubicBezTo>
                  <a:pt x="4027" y="11437"/>
                  <a:pt x="3997" y="11471"/>
                  <a:pt x="3847" y="11418"/>
                </a:cubicBezTo>
                <a:cubicBezTo>
                  <a:pt x="3666" y="11355"/>
                  <a:pt x="3571" y="11292"/>
                  <a:pt x="3514" y="11200"/>
                </a:cubicBezTo>
                <a:cubicBezTo>
                  <a:pt x="3462" y="11115"/>
                  <a:pt x="3322" y="11017"/>
                  <a:pt x="3252" y="11017"/>
                </a:cubicBezTo>
                <a:cubicBezTo>
                  <a:pt x="3235" y="11017"/>
                  <a:pt x="3208" y="11002"/>
                  <a:pt x="3193" y="10983"/>
                </a:cubicBezTo>
                <a:cubicBezTo>
                  <a:pt x="3178" y="10964"/>
                  <a:pt x="3111" y="10917"/>
                  <a:pt x="3045" y="10877"/>
                </a:cubicBezTo>
                <a:cubicBezTo>
                  <a:pt x="2889" y="10786"/>
                  <a:pt x="2778" y="10784"/>
                  <a:pt x="2515" y="10867"/>
                </a:cubicBezTo>
                <a:lnTo>
                  <a:pt x="2314" y="10930"/>
                </a:lnTo>
                <a:lnTo>
                  <a:pt x="1901" y="10642"/>
                </a:lnTo>
                <a:cubicBezTo>
                  <a:pt x="1878" y="10626"/>
                  <a:pt x="1864" y="10615"/>
                  <a:pt x="1842" y="10600"/>
                </a:cubicBezTo>
                <a:cubicBezTo>
                  <a:pt x="1697" y="10500"/>
                  <a:pt x="1567" y="10409"/>
                  <a:pt x="1537" y="10386"/>
                </a:cubicBezTo>
                <a:lnTo>
                  <a:pt x="1467" y="10332"/>
                </a:lnTo>
                <a:lnTo>
                  <a:pt x="1474" y="10307"/>
                </a:lnTo>
                <a:cubicBezTo>
                  <a:pt x="1477" y="10253"/>
                  <a:pt x="1509" y="10140"/>
                  <a:pt x="1547" y="10057"/>
                </a:cubicBezTo>
                <a:cubicBezTo>
                  <a:pt x="1604" y="9933"/>
                  <a:pt x="1596" y="9703"/>
                  <a:pt x="1529" y="9581"/>
                </a:cubicBezTo>
                <a:lnTo>
                  <a:pt x="1475" y="9482"/>
                </a:lnTo>
                <a:lnTo>
                  <a:pt x="1408" y="9562"/>
                </a:lnTo>
                <a:cubicBezTo>
                  <a:pt x="1372" y="9606"/>
                  <a:pt x="1298" y="9694"/>
                  <a:pt x="1246" y="9758"/>
                </a:cubicBezTo>
                <a:cubicBezTo>
                  <a:pt x="1186" y="9830"/>
                  <a:pt x="1131" y="9874"/>
                  <a:pt x="1102" y="9874"/>
                </a:cubicBezTo>
                <a:cubicBezTo>
                  <a:pt x="1076" y="9874"/>
                  <a:pt x="1034" y="9902"/>
                  <a:pt x="1008" y="9935"/>
                </a:cubicBezTo>
                <a:lnTo>
                  <a:pt x="961" y="9995"/>
                </a:lnTo>
                <a:lnTo>
                  <a:pt x="697" y="9812"/>
                </a:lnTo>
                <a:cubicBezTo>
                  <a:pt x="357" y="9578"/>
                  <a:pt x="310" y="9554"/>
                  <a:pt x="195" y="9556"/>
                </a:cubicBezTo>
                <a:cubicBezTo>
                  <a:pt x="116" y="9558"/>
                  <a:pt x="109" y="9561"/>
                  <a:pt x="156" y="9576"/>
                </a:cubicBezTo>
                <a:cubicBezTo>
                  <a:pt x="186" y="9585"/>
                  <a:pt x="246" y="9613"/>
                  <a:pt x="288" y="9636"/>
                </a:cubicBezTo>
                <a:cubicBezTo>
                  <a:pt x="331" y="9660"/>
                  <a:pt x="386" y="9680"/>
                  <a:pt x="410" y="9680"/>
                </a:cubicBezTo>
                <a:cubicBezTo>
                  <a:pt x="434" y="9680"/>
                  <a:pt x="454" y="9695"/>
                  <a:pt x="454" y="9713"/>
                </a:cubicBezTo>
                <a:cubicBezTo>
                  <a:pt x="455" y="9732"/>
                  <a:pt x="489" y="9770"/>
                  <a:pt x="532" y="9798"/>
                </a:cubicBezTo>
                <a:cubicBezTo>
                  <a:pt x="575" y="9827"/>
                  <a:pt x="651" y="9881"/>
                  <a:pt x="701" y="9919"/>
                </a:cubicBezTo>
                <a:cubicBezTo>
                  <a:pt x="751" y="9957"/>
                  <a:pt x="823" y="10005"/>
                  <a:pt x="862" y="10025"/>
                </a:cubicBezTo>
                <a:cubicBezTo>
                  <a:pt x="938" y="10064"/>
                  <a:pt x="939" y="10088"/>
                  <a:pt x="871" y="10226"/>
                </a:cubicBezTo>
                <a:cubicBezTo>
                  <a:pt x="810" y="10351"/>
                  <a:pt x="777" y="10473"/>
                  <a:pt x="753" y="10667"/>
                </a:cubicBezTo>
                <a:cubicBezTo>
                  <a:pt x="741" y="10774"/>
                  <a:pt x="710" y="10915"/>
                  <a:pt x="686" y="10980"/>
                </a:cubicBezTo>
                <a:cubicBezTo>
                  <a:pt x="616" y="11171"/>
                  <a:pt x="621" y="11214"/>
                  <a:pt x="796" y="12023"/>
                </a:cubicBezTo>
                <a:cubicBezTo>
                  <a:pt x="839" y="12221"/>
                  <a:pt x="867" y="12434"/>
                  <a:pt x="877" y="12617"/>
                </a:cubicBezTo>
                <a:cubicBezTo>
                  <a:pt x="887" y="12814"/>
                  <a:pt x="905" y="12933"/>
                  <a:pt x="932" y="13000"/>
                </a:cubicBezTo>
                <a:cubicBezTo>
                  <a:pt x="988" y="13133"/>
                  <a:pt x="1359" y="13666"/>
                  <a:pt x="1541" y="13874"/>
                </a:cubicBezTo>
                <a:cubicBezTo>
                  <a:pt x="1795" y="14165"/>
                  <a:pt x="2194" y="14767"/>
                  <a:pt x="2318" y="15048"/>
                </a:cubicBezTo>
                <a:cubicBezTo>
                  <a:pt x="2375" y="15176"/>
                  <a:pt x="2377" y="15189"/>
                  <a:pt x="2353" y="15345"/>
                </a:cubicBezTo>
                <a:cubicBezTo>
                  <a:pt x="2340" y="15435"/>
                  <a:pt x="2322" y="15591"/>
                  <a:pt x="2315" y="15692"/>
                </a:cubicBezTo>
                <a:cubicBezTo>
                  <a:pt x="2305" y="15821"/>
                  <a:pt x="2280" y="15928"/>
                  <a:pt x="2229" y="16057"/>
                </a:cubicBezTo>
                <a:cubicBezTo>
                  <a:pt x="2189" y="16158"/>
                  <a:pt x="2144" y="16302"/>
                  <a:pt x="2129" y="16377"/>
                </a:cubicBezTo>
                <a:cubicBezTo>
                  <a:pt x="2115" y="16453"/>
                  <a:pt x="2084" y="16599"/>
                  <a:pt x="2060" y="16702"/>
                </a:cubicBezTo>
                <a:cubicBezTo>
                  <a:pt x="1912" y="17357"/>
                  <a:pt x="1900" y="17545"/>
                  <a:pt x="1988" y="17821"/>
                </a:cubicBezTo>
                <a:lnTo>
                  <a:pt x="2048" y="18007"/>
                </a:lnTo>
                <a:lnTo>
                  <a:pt x="1991" y="18141"/>
                </a:lnTo>
                <a:cubicBezTo>
                  <a:pt x="1925" y="18294"/>
                  <a:pt x="1915" y="18351"/>
                  <a:pt x="1885" y="18747"/>
                </a:cubicBezTo>
                <a:cubicBezTo>
                  <a:pt x="1860" y="19078"/>
                  <a:pt x="1873" y="19143"/>
                  <a:pt x="1980" y="19212"/>
                </a:cubicBezTo>
                <a:cubicBezTo>
                  <a:pt x="2076" y="19275"/>
                  <a:pt x="2085" y="19350"/>
                  <a:pt x="2058" y="19863"/>
                </a:cubicBezTo>
                <a:cubicBezTo>
                  <a:pt x="2022" y="20538"/>
                  <a:pt x="2053" y="20860"/>
                  <a:pt x="2191" y="21249"/>
                </a:cubicBezTo>
                <a:cubicBezTo>
                  <a:pt x="2226" y="21348"/>
                  <a:pt x="2262" y="21468"/>
                  <a:pt x="2270" y="21515"/>
                </a:cubicBezTo>
                <a:lnTo>
                  <a:pt x="2283" y="21583"/>
                </a:lnTo>
                <a:cubicBezTo>
                  <a:pt x="2319" y="21593"/>
                  <a:pt x="5775" y="21600"/>
                  <a:pt x="9998" y="21600"/>
                </a:cubicBezTo>
                <a:lnTo>
                  <a:pt x="17710" y="21600"/>
                </a:lnTo>
                <a:lnTo>
                  <a:pt x="17746" y="21545"/>
                </a:lnTo>
                <a:cubicBezTo>
                  <a:pt x="17765" y="21514"/>
                  <a:pt x="17816" y="21398"/>
                  <a:pt x="17860" y="21287"/>
                </a:cubicBezTo>
                <a:cubicBezTo>
                  <a:pt x="17904" y="21176"/>
                  <a:pt x="17973" y="21014"/>
                  <a:pt x="18015" y="20926"/>
                </a:cubicBezTo>
                <a:cubicBezTo>
                  <a:pt x="18129" y="20681"/>
                  <a:pt x="18145" y="20584"/>
                  <a:pt x="18147" y="20103"/>
                </a:cubicBezTo>
                <a:cubicBezTo>
                  <a:pt x="18147" y="20005"/>
                  <a:pt x="18149" y="19922"/>
                  <a:pt x="18152" y="19848"/>
                </a:cubicBezTo>
                <a:lnTo>
                  <a:pt x="18140" y="19730"/>
                </a:lnTo>
                <a:lnTo>
                  <a:pt x="18162" y="19672"/>
                </a:lnTo>
                <a:cubicBezTo>
                  <a:pt x="18166" y="19638"/>
                  <a:pt x="18170" y="19612"/>
                  <a:pt x="18174" y="19600"/>
                </a:cubicBezTo>
                <a:cubicBezTo>
                  <a:pt x="18188" y="19562"/>
                  <a:pt x="18225" y="19463"/>
                  <a:pt x="18257" y="19379"/>
                </a:cubicBezTo>
                <a:cubicBezTo>
                  <a:pt x="18356" y="19114"/>
                  <a:pt x="18325" y="18803"/>
                  <a:pt x="18157" y="18369"/>
                </a:cubicBezTo>
                <a:cubicBezTo>
                  <a:pt x="18017" y="18008"/>
                  <a:pt x="17888" y="17747"/>
                  <a:pt x="17716" y="17480"/>
                </a:cubicBezTo>
                <a:lnTo>
                  <a:pt x="17558" y="17234"/>
                </a:lnTo>
                <a:lnTo>
                  <a:pt x="17582" y="17097"/>
                </a:lnTo>
                <a:cubicBezTo>
                  <a:pt x="17618" y="16894"/>
                  <a:pt x="17823" y="16361"/>
                  <a:pt x="17970" y="16092"/>
                </a:cubicBezTo>
                <a:cubicBezTo>
                  <a:pt x="17998" y="16039"/>
                  <a:pt x="18016" y="15982"/>
                  <a:pt x="18024" y="15922"/>
                </a:cubicBezTo>
                <a:cubicBezTo>
                  <a:pt x="18025" y="15900"/>
                  <a:pt x="18026" y="15878"/>
                  <a:pt x="18026" y="15848"/>
                </a:cubicBezTo>
                <a:cubicBezTo>
                  <a:pt x="18026" y="15832"/>
                  <a:pt x="18025" y="15820"/>
                  <a:pt x="18025" y="15805"/>
                </a:cubicBezTo>
                <a:cubicBezTo>
                  <a:pt x="18017" y="15732"/>
                  <a:pt x="17997" y="15656"/>
                  <a:pt x="17960" y="15579"/>
                </a:cubicBezTo>
                <a:cubicBezTo>
                  <a:pt x="17921" y="15496"/>
                  <a:pt x="17889" y="15385"/>
                  <a:pt x="17881" y="15303"/>
                </a:cubicBezTo>
                <a:cubicBezTo>
                  <a:pt x="17874" y="15228"/>
                  <a:pt x="17849" y="15037"/>
                  <a:pt x="17826" y="14880"/>
                </a:cubicBezTo>
                <a:cubicBezTo>
                  <a:pt x="17803" y="14723"/>
                  <a:pt x="17779" y="14550"/>
                  <a:pt x="17774" y="14497"/>
                </a:cubicBezTo>
                <a:lnTo>
                  <a:pt x="17764" y="14400"/>
                </a:lnTo>
                <a:lnTo>
                  <a:pt x="17997" y="14202"/>
                </a:lnTo>
                <a:cubicBezTo>
                  <a:pt x="18337" y="13914"/>
                  <a:pt x="18799" y="13591"/>
                  <a:pt x="19079" y="13446"/>
                </a:cubicBezTo>
                <a:cubicBezTo>
                  <a:pt x="19213" y="13377"/>
                  <a:pt x="19348" y="13302"/>
                  <a:pt x="19378" y="13280"/>
                </a:cubicBezTo>
                <a:cubicBezTo>
                  <a:pt x="19409" y="13258"/>
                  <a:pt x="19459" y="13233"/>
                  <a:pt x="19489" y="13223"/>
                </a:cubicBezTo>
                <a:cubicBezTo>
                  <a:pt x="19520" y="13214"/>
                  <a:pt x="19614" y="13173"/>
                  <a:pt x="19699" y="13132"/>
                </a:cubicBezTo>
                <a:cubicBezTo>
                  <a:pt x="20048" y="12966"/>
                  <a:pt x="20169" y="12915"/>
                  <a:pt x="20243" y="12902"/>
                </a:cubicBezTo>
                <a:cubicBezTo>
                  <a:pt x="20286" y="12894"/>
                  <a:pt x="20365" y="12872"/>
                  <a:pt x="20420" y="12852"/>
                </a:cubicBezTo>
                <a:cubicBezTo>
                  <a:pt x="20475" y="12833"/>
                  <a:pt x="20588" y="12810"/>
                  <a:pt x="20671" y="12800"/>
                </a:cubicBezTo>
                <a:cubicBezTo>
                  <a:pt x="20877" y="12776"/>
                  <a:pt x="21107" y="12660"/>
                  <a:pt x="21107" y="12581"/>
                </a:cubicBezTo>
                <a:cubicBezTo>
                  <a:pt x="21107" y="12528"/>
                  <a:pt x="21088" y="12515"/>
                  <a:pt x="21022" y="12525"/>
                </a:cubicBezTo>
                <a:cubicBezTo>
                  <a:pt x="21009" y="12527"/>
                  <a:pt x="20988" y="12518"/>
                  <a:pt x="20969" y="12505"/>
                </a:cubicBezTo>
                <a:cubicBezTo>
                  <a:pt x="20965" y="12503"/>
                  <a:pt x="20962" y="12500"/>
                  <a:pt x="20959" y="12497"/>
                </a:cubicBezTo>
                <a:cubicBezTo>
                  <a:pt x="20958" y="12496"/>
                  <a:pt x="20956" y="12495"/>
                  <a:pt x="20955" y="12494"/>
                </a:cubicBezTo>
                <a:cubicBezTo>
                  <a:pt x="20890" y="12433"/>
                  <a:pt x="20758" y="12389"/>
                  <a:pt x="20642" y="12389"/>
                </a:cubicBezTo>
                <a:cubicBezTo>
                  <a:pt x="20520" y="12389"/>
                  <a:pt x="20151" y="12465"/>
                  <a:pt x="20037" y="12513"/>
                </a:cubicBezTo>
                <a:cubicBezTo>
                  <a:pt x="19946" y="12552"/>
                  <a:pt x="19800" y="12567"/>
                  <a:pt x="19804" y="12537"/>
                </a:cubicBezTo>
                <a:cubicBezTo>
                  <a:pt x="19804" y="12533"/>
                  <a:pt x="19816" y="12519"/>
                  <a:pt x="19832" y="12502"/>
                </a:cubicBezTo>
                <a:cubicBezTo>
                  <a:pt x="19854" y="12477"/>
                  <a:pt x="19898" y="12434"/>
                  <a:pt x="19958" y="12378"/>
                </a:cubicBezTo>
                <a:cubicBezTo>
                  <a:pt x="20053" y="12288"/>
                  <a:pt x="20172" y="12180"/>
                  <a:pt x="20270" y="12098"/>
                </a:cubicBezTo>
                <a:cubicBezTo>
                  <a:pt x="20318" y="12058"/>
                  <a:pt x="20423" y="11962"/>
                  <a:pt x="20504" y="11885"/>
                </a:cubicBezTo>
                <a:cubicBezTo>
                  <a:pt x="20585" y="11808"/>
                  <a:pt x="20706" y="11716"/>
                  <a:pt x="20774" y="11680"/>
                </a:cubicBezTo>
                <a:cubicBezTo>
                  <a:pt x="20842" y="11645"/>
                  <a:pt x="20934" y="11589"/>
                  <a:pt x="20981" y="11557"/>
                </a:cubicBezTo>
                <a:cubicBezTo>
                  <a:pt x="21027" y="11524"/>
                  <a:pt x="21078" y="11497"/>
                  <a:pt x="21093" y="11497"/>
                </a:cubicBezTo>
                <a:cubicBezTo>
                  <a:pt x="21098" y="11497"/>
                  <a:pt x="21106" y="11495"/>
                  <a:pt x="21114" y="11492"/>
                </a:cubicBezTo>
                <a:cubicBezTo>
                  <a:pt x="21119" y="11490"/>
                  <a:pt x="21125" y="11487"/>
                  <a:pt x="21130" y="11485"/>
                </a:cubicBezTo>
                <a:cubicBezTo>
                  <a:pt x="21215" y="11447"/>
                  <a:pt x="21397" y="11322"/>
                  <a:pt x="21479" y="11240"/>
                </a:cubicBezTo>
                <a:cubicBezTo>
                  <a:pt x="21582" y="11136"/>
                  <a:pt x="21600" y="11057"/>
                  <a:pt x="21529" y="11017"/>
                </a:cubicBezTo>
                <a:cubicBezTo>
                  <a:pt x="21497" y="11000"/>
                  <a:pt x="21471" y="11000"/>
                  <a:pt x="21437" y="11019"/>
                </a:cubicBezTo>
                <a:cubicBezTo>
                  <a:pt x="21403" y="11038"/>
                  <a:pt x="21376" y="11038"/>
                  <a:pt x="21336" y="11019"/>
                </a:cubicBezTo>
                <a:cubicBezTo>
                  <a:pt x="21307" y="11006"/>
                  <a:pt x="21249" y="10995"/>
                  <a:pt x="21207" y="10995"/>
                </a:cubicBezTo>
                <a:cubicBezTo>
                  <a:pt x="21166" y="10995"/>
                  <a:pt x="21127" y="10985"/>
                  <a:pt x="21120" y="10975"/>
                </a:cubicBezTo>
                <a:cubicBezTo>
                  <a:pt x="21120" y="10973"/>
                  <a:pt x="21120" y="10972"/>
                  <a:pt x="21120" y="10969"/>
                </a:cubicBezTo>
                <a:cubicBezTo>
                  <a:pt x="21121" y="10969"/>
                  <a:pt x="21121" y="10969"/>
                  <a:pt x="21121" y="10969"/>
                </a:cubicBezTo>
                <a:cubicBezTo>
                  <a:pt x="21122" y="10966"/>
                  <a:pt x="21123" y="10964"/>
                  <a:pt x="21125" y="10961"/>
                </a:cubicBezTo>
                <a:cubicBezTo>
                  <a:pt x="21125" y="10961"/>
                  <a:pt x="21126" y="10961"/>
                  <a:pt x="21126" y="10961"/>
                </a:cubicBezTo>
                <a:cubicBezTo>
                  <a:pt x="21140" y="10941"/>
                  <a:pt x="21179" y="10906"/>
                  <a:pt x="21228" y="10870"/>
                </a:cubicBezTo>
                <a:cubicBezTo>
                  <a:pt x="21294" y="10824"/>
                  <a:pt x="21386" y="10729"/>
                  <a:pt x="21432" y="10659"/>
                </a:cubicBezTo>
                <a:lnTo>
                  <a:pt x="21506" y="10548"/>
                </a:lnTo>
                <a:cubicBezTo>
                  <a:pt x="21506" y="10538"/>
                  <a:pt x="21502" y="10528"/>
                  <a:pt x="21496" y="10518"/>
                </a:cubicBezTo>
                <a:lnTo>
                  <a:pt x="21462" y="10489"/>
                </a:lnTo>
                <a:cubicBezTo>
                  <a:pt x="21429" y="10463"/>
                  <a:pt x="21389" y="10451"/>
                  <a:pt x="21362" y="10459"/>
                </a:cubicBezTo>
                <a:cubicBezTo>
                  <a:pt x="21351" y="10463"/>
                  <a:pt x="21335" y="10465"/>
                  <a:pt x="21320" y="10467"/>
                </a:cubicBezTo>
                <a:cubicBezTo>
                  <a:pt x="21319" y="10467"/>
                  <a:pt x="21318" y="10468"/>
                  <a:pt x="21318" y="10469"/>
                </a:cubicBezTo>
                <a:cubicBezTo>
                  <a:pt x="21309" y="10484"/>
                  <a:pt x="21289" y="10483"/>
                  <a:pt x="21258" y="10466"/>
                </a:cubicBezTo>
                <a:cubicBezTo>
                  <a:pt x="21257" y="10465"/>
                  <a:pt x="21255" y="10465"/>
                  <a:pt x="21254" y="10464"/>
                </a:cubicBezTo>
                <a:cubicBezTo>
                  <a:pt x="21100" y="10447"/>
                  <a:pt x="20993" y="10466"/>
                  <a:pt x="20878" y="10533"/>
                </a:cubicBezTo>
                <a:cubicBezTo>
                  <a:pt x="20809" y="10573"/>
                  <a:pt x="20735" y="10606"/>
                  <a:pt x="20713" y="10606"/>
                </a:cubicBezTo>
                <a:cubicBezTo>
                  <a:pt x="20690" y="10606"/>
                  <a:pt x="20664" y="10614"/>
                  <a:pt x="20655" y="10623"/>
                </a:cubicBezTo>
                <a:cubicBezTo>
                  <a:pt x="20646" y="10633"/>
                  <a:pt x="20580" y="10637"/>
                  <a:pt x="20509" y="10632"/>
                </a:cubicBezTo>
                <a:cubicBezTo>
                  <a:pt x="20399" y="10626"/>
                  <a:pt x="20346" y="10639"/>
                  <a:pt x="20159" y="10716"/>
                </a:cubicBezTo>
                <a:cubicBezTo>
                  <a:pt x="20037" y="10766"/>
                  <a:pt x="19895" y="10836"/>
                  <a:pt x="19842" y="10872"/>
                </a:cubicBezTo>
                <a:cubicBezTo>
                  <a:pt x="19814" y="10891"/>
                  <a:pt x="19768" y="10920"/>
                  <a:pt x="19717" y="10950"/>
                </a:cubicBezTo>
                <a:cubicBezTo>
                  <a:pt x="19708" y="10956"/>
                  <a:pt x="19699" y="10960"/>
                  <a:pt x="19690" y="10965"/>
                </a:cubicBezTo>
                <a:cubicBezTo>
                  <a:pt x="19652" y="10988"/>
                  <a:pt x="19613" y="11010"/>
                  <a:pt x="19579" y="11030"/>
                </a:cubicBezTo>
                <a:cubicBezTo>
                  <a:pt x="19487" y="11081"/>
                  <a:pt x="19336" y="11174"/>
                  <a:pt x="19245" y="11237"/>
                </a:cubicBezTo>
                <a:cubicBezTo>
                  <a:pt x="19154" y="11300"/>
                  <a:pt x="19009" y="11391"/>
                  <a:pt x="18924" y="11437"/>
                </a:cubicBezTo>
                <a:cubicBezTo>
                  <a:pt x="18838" y="11483"/>
                  <a:pt x="18673" y="11593"/>
                  <a:pt x="18558" y="11681"/>
                </a:cubicBezTo>
                <a:cubicBezTo>
                  <a:pt x="18442" y="11769"/>
                  <a:pt x="18244" y="11892"/>
                  <a:pt x="18119" y="11954"/>
                </a:cubicBezTo>
                <a:cubicBezTo>
                  <a:pt x="17994" y="12016"/>
                  <a:pt x="17806" y="12126"/>
                  <a:pt x="17701" y="12199"/>
                </a:cubicBezTo>
                <a:cubicBezTo>
                  <a:pt x="17365" y="12432"/>
                  <a:pt x="17219" y="12495"/>
                  <a:pt x="17165" y="12429"/>
                </a:cubicBezTo>
                <a:cubicBezTo>
                  <a:pt x="17121" y="12373"/>
                  <a:pt x="17112" y="12284"/>
                  <a:pt x="17148" y="12253"/>
                </a:cubicBezTo>
                <a:cubicBezTo>
                  <a:pt x="17167" y="12236"/>
                  <a:pt x="17183" y="12200"/>
                  <a:pt x="17183" y="12173"/>
                </a:cubicBezTo>
                <a:cubicBezTo>
                  <a:pt x="17183" y="12145"/>
                  <a:pt x="17207" y="12099"/>
                  <a:pt x="17237" y="12070"/>
                </a:cubicBezTo>
                <a:lnTo>
                  <a:pt x="17291" y="12018"/>
                </a:lnTo>
                <a:lnTo>
                  <a:pt x="17364" y="12071"/>
                </a:lnTo>
                <a:lnTo>
                  <a:pt x="17438" y="12125"/>
                </a:lnTo>
                <a:lnTo>
                  <a:pt x="17384" y="12048"/>
                </a:lnTo>
                <a:cubicBezTo>
                  <a:pt x="17334" y="11976"/>
                  <a:pt x="17333" y="11969"/>
                  <a:pt x="17370" y="11942"/>
                </a:cubicBezTo>
                <a:cubicBezTo>
                  <a:pt x="17406" y="11914"/>
                  <a:pt x="17406" y="11909"/>
                  <a:pt x="17371" y="11853"/>
                </a:cubicBezTo>
                <a:cubicBezTo>
                  <a:pt x="17342" y="11807"/>
                  <a:pt x="17326" y="11800"/>
                  <a:pt x="17303" y="11819"/>
                </a:cubicBezTo>
                <a:cubicBezTo>
                  <a:pt x="17258" y="11858"/>
                  <a:pt x="17231" y="11825"/>
                  <a:pt x="17240" y="11743"/>
                </a:cubicBezTo>
                <a:cubicBezTo>
                  <a:pt x="17262" y="11529"/>
                  <a:pt x="17267" y="11514"/>
                  <a:pt x="17329" y="11463"/>
                </a:cubicBezTo>
                <a:cubicBezTo>
                  <a:pt x="17373" y="11427"/>
                  <a:pt x="17394" y="11389"/>
                  <a:pt x="17394" y="11346"/>
                </a:cubicBezTo>
                <a:cubicBezTo>
                  <a:pt x="17394" y="11291"/>
                  <a:pt x="17403" y="11280"/>
                  <a:pt x="17458" y="11276"/>
                </a:cubicBezTo>
                <a:cubicBezTo>
                  <a:pt x="17538" y="11269"/>
                  <a:pt x="17597" y="11300"/>
                  <a:pt x="17677" y="11388"/>
                </a:cubicBezTo>
                <a:cubicBezTo>
                  <a:pt x="17750" y="11468"/>
                  <a:pt x="17775" y="11463"/>
                  <a:pt x="17829" y="11361"/>
                </a:cubicBezTo>
                <a:cubicBezTo>
                  <a:pt x="17851" y="11318"/>
                  <a:pt x="17879" y="11278"/>
                  <a:pt x="17891" y="11270"/>
                </a:cubicBezTo>
                <a:cubicBezTo>
                  <a:pt x="17933" y="11243"/>
                  <a:pt x="17953" y="11147"/>
                  <a:pt x="17929" y="11082"/>
                </a:cubicBezTo>
                <a:cubicBezTo>
                  <a:pt x="17912" y="11036"/>
                  <a:pt x="17912" y="11011"/>
                  <a:pt x="17930" y="10992"/>
                </a:cubicBezTo>
                <a:cubicBezTo>
                  <a:pt x="17949" y="10974"/>
                  <a:pt x="17983" y="10992"/>
                  <a:pt x="18060" y="11066"/>
                </a:cubicBezTo>
                <a:cubicBezTo>
                  <a:pt x="18140" y="11142"/>
                  <a:pt x="18161" y="11154"/>
                  <a:pt x="18150" y="11116"/>
                </a:cubicBezTo>
                <a:cubicBezTo>
                  <a:pt x="18129" y="11050"/>
                  <a:pt x="18166" y="11031"/>
                  <a:pt x="18241" y="11070"/>
                </a:cubicBezTo>
                <a:cubicBezTo>
                  <a:pt x="18275" y="11088"/>
                  <a:pt x="18315" y="11098"/>
                  <a:pt x="18330" y="11092"/>
                </a:cubicBezTo>
                <a:cubicBezTo>
                  <a:pt x="18346" y="11087"/>
                  <a:pt x="18364" y="11098"/>
                  <a:pt x="18372" y="11118"/>
                </a:cubicBezTo>
                <a:cubicBezTo>
                  <a:pt x="18391" y="11169"/>
                  <a:pt x="18441" y="11163"/>
                  <a:pt x="18458" y="11107"/>
                </a:cubicBezTo>
                <a:cubicBezTo>
                  <a:pt x="18478" y="11044"/>
                  <a:pt x="18433" y="10995"/>
                  <a:pt x="18357" y="10995"/>
                </a:cubicBezTo>
                <a:cubicBezTo>
                  <a:pt x="18273" y="10995"/>
                  <a:pt x="18254" y="10955"/>
                  <a:pt x="18321" y="10923"/>
                </a:cubicBezTo>
                <a:cubicBezTo>
                  <a:pt x="18368" y="10902"/>
                  <a:pt x="18373" y="10889"/>
                  <a:pt x="18358" y="10834"/>
                </a:cubicBezTo>
                <a:cubicBezTo>
                  <a:pt x="18347" y="10795"/>
                  <a:pt x="18350" y="10761"/>
                  <a:pt x="18364" y="10746"/>
                </a:cubicBezTo>
                <a:cubicBezTo>
                  <a:pt x="18381" y="10728"/>
                  <a:pt x="18377" y="10709"/>
                  <a:pt x="18351" y="10679"/>
                </a:cubicBezTo>
                <a:cubicBezTo>
                  <a:pt x="18330" y="10655"/>
                  <a:pt x="18319" y="10631"/>
                  <a:pt x="18326" y="10624"/>
                </a:cubicBezTo>
                <a:cubicBezTo>
                  <a:pt x="18332" y="10618"/>
                  <a:pt x="18312" y="10595"/>
                  <a:pt x="18281" y="10574"/>
                </a:cubicBezTo>
                <a:cubicBezTo>
                  <a:pt x="18249" y="10552"/>
                  <a:pt x="18229" y="10526"/>
                  <a:pt x="18236" y="10516"/>
                </a:cubicBezTo>
                <a:cubicBezTo>
                  <a:pt x="18242" y="10505"/>
                  <a:pt x="18227" y="10492"/>
                  <a:pt x="18203" y="10485"/>
                </a:cubicBezTo>
                <a:cubicBezTo>
                  <a:pt x="18169" y="10476"/>
                  <a:pt x="18160" y="10457"/>
                  <a:pt x="18165" y="10407"/>
                </a:cubicBezTo>
                <a:cubicBezTo>
                  <a:pt x="18169" y="10370"/>
                  <a:pt x="18180" y="10328"/>
                  <a:pt x="18190" y="10312"/>
                </a:cubicBezTo>
                <a:cubicBezTo>
                  <a:pt x="18212" y="10274"/>
                  <a:pt x="18189" y="10252"/>
                  <a:pt x="18129" y="10252"/>
                </a:cubicBezTo>
                <a:cubicBezTo>
                  <a:pt x="18088" y="10252"/>
                  <a:pt x="18078" y="10232"/>
                  <a:pt x="18060" y="10131"/>
                </a:cubicBezTo>
                <a:cubicBezTo>
                  <a:pt x="18045" y="10042"/>
                  <a:pt x="18030" y="10011"/>
                  <a:pt x="18002" y="10011"/>
                </a:cubicBezTo>
                <a:cubicBezTo>
                  <a:pt x="17957" y="10011"/>
                  <a:pt x="17906" y="9954"/>
                  <a:pt x="17924" y="9923"/>
                </a:cubicBezTo>
                <a:cubicBezTo>
                  <a:pt x="17951" y="9877"/>
                  <a:pt x="17952" y="9760"/>
                  <a:pt x="17925" y="9737"/>
                </a:cubicBezTo>
                <a:cubicBezTo>
                  <a:pt x="17893" y="9709"/>
                  <a:pt x="17906" y="9539"/>
                  <a:pt x="17946" y="9488"/>
                </a:cubicBezTo>
                <a:cubicBezTo>
                  <a:pt x="17967" y="9460"/>
                  <a:pt x="17963" y="9460"/>
                  <a:pt x="17921" y="9487"/>
                </a:cubicBezTo>
                <a:cubicBezTo>
                  <a:pt x="17859" y="9527"/>
                  <a:pt x="17802" y="9486"/>
                  <a:pt x="17845" y="9433"/>
                </a:cubicBezTo>
                <a:cubicBezTo>
                  <a:pt x="17865" y="9407"/>
                  <a:pt x="17858" y="9388"/>
                  <a:pt x="17813" y="9341"/>
                </a:cubicBezTo>
                <a:cubicBezTo>
                  <a:pt x="17757" y="9284"/>
                  <a:pt x="17758" y="9220"/>
                  <a:pt x="17814" y="9242"/>
                </a:cubicBezTo>
                <a:cubicBezTo>
                  <a:pt x="17835" y="9250"/>
                  <a:pt x="17840" y="9226"/>
                  <a:pt x="17833" y="9149"/>
                </a:cubicBezTo>
                <a:cubicBezTo>
                  <a:pt x="17829" y="9092"/>
                  <a:pt x="17820" y="9038"/>
                  <a:pt x="17815" y="9028"/>
                </a:cubicBezTo>
                <a:cubicBezTo>
                  <a:pt x="17800" y="9003"/>
                  <a:pt x="17864" y="8954"/>
                  <a:pt x="17891" y="8971"/>
                </a:cubicBezTo>
                <a:cubicBezTo>
                  <a:pt x="17903" y="8978"/>
                  <a:pt x="17907" y="9000"/>
                  <a:pt x="17900" y="9018"/>
                </a:cubicBezTo>
                <a:cubicBezTo>
                  <a:pt x="17891" y="9042"/>
                  <a:pt x="17904" y="9052"/>
                  <a:pt x="17948" y="9052"/>
                </a:cubicBezTo>
                <a:cubicBezTo>
                  <a:pt x="17991" y="9052"/>
                  <a:pt x="18005" y="9042"/>
                  <a:pt x="17996" y="9019"/>
                </a:cubicBezTo>
                <a:cubicBezTo>
                  <a:pt x="17982" y="8982"/>
                  <a:pt x="18043" y="8924"/>
                  <a:pt x="18092" y="8927"/>
                </a:cubicBezTo>
                <a:cubicBezTo>
                  <a:pt x="18151" y="8932"/>
                  <a:pt x="18247" y="8981"/>
                  <a:pt x="18247" y="9007"/>
                </a:cubicBezTo>
                <a:cubicBezTo>
                  <a:pt x="18247" y="9020"/>
                  <a:pt x="18258" y="9025"/>
                  <a:pt x="18270" y="9017"/>
                </a:cubicBezTo>
                <a:cubicBezTo>
                  <a:pt x="18284" y="9008"/>
                  <a:pt x="18275" y="8977"/>
                  <a:pt x="18247" y="8937"/>
                </a:cubicBezTo>
                <a:cubicBezTo>
                  <a:pt x="18219" y="8896"/>
                  <a:pt x="18211" y="8866"/>
                  <a:pt x="18225" y="8857"/>
                </a:cubicBezTo>
                <a:cubicBezTo>
                  <a:pt x="18239" y="8848"/>
                  <a:pt x="18231" y="8820"/>
                  <a:pt x="18203" y="8784"/>
                </a:cubicBezTo>
                <a:cubicBezTo>
                  <a:pt x="18179" y="8751"/>
                  <a:pt x="18159" y="8696"/>
                  <a:pt x="18159" y="8661"/>
                </a:cubicBezTo>
                <a:cubicBezTo>
                  <a:pt x="18159" y="8617"/>
                  <a:pt x="18141" y="8583"/>
                  <a:pt x="18105" y="8559"/>
                </a:cubicBezTo>
                <a:cubicBezTo>
                  <a:pt x="18066" y="8533"/>
                  <a:pt x="18053" y="8505"/>
                  <a:pt x="18058" y="8461"/>
                </a:cubicBezTo>
                <a:cubicBezTo>
                  <a:pt x="18065" y="8393"/>
                  <a:pt x="18010" y="8290"/>
                  <a:pt x="17978" y="8311"/>
                </a:cubicBezTo>
                <a:cubicBezTo>
                  <a:pt x="17967" y="8318"/>
                  <a:pt x="17943" y="8312"/>
                  <a:pt x="17926" y="8298"/>
                </a:cubicBezTo>
                <a:cubicBezTo>
                  <a:pt x="17909" y="8283"/>
                  <a:pt x="17868" y="8264"/>
                  <a:pt x="17835" y="8255"/>
                </a:cubicBezTo>
                <a:cubicBezTo>
                  <a:pt x="17758" y="8233"/>
                  <a:pt x="17741" y="8143"/>
                  <a:pt x="17800" y="8067"/>
                </a:cubicBezTo>
                <a:cubicBezTo>
                  <a:pt x="17839" y="8018"/>
                  <a:pt x="17840" y="8004"/>
                  <a:pt x="17812" y="7880"/>
                </a:cubicBezTo>
                <a:cubicBezTo>
                  <a:pt x="17791" y="7785"/>
                  <a:pt x="17788" y="7733"/>
                  <a:pt x="17804" y="7702"/>
                </a:cubicBezTo>
                <a:cubicBezTo>
                  <a:pt x="17838" y="7637"/>
                  <a:pt x="17758" y="7559"/>
                  <a:pt x="17687" y="7587"/>
                </a:cubicBezTo>
                <a:cubicBezTo>
                  <a:pt x="17618" y="7614"/>
                  <a:pt x="17567" y="7581"/>
                  <a:pt x="17549" y="7498"/>
                </a:cubicBezTo>
                <a:cubicBezTo>
                  <a:pt x="17530" y="7405"/>
                  <a:pt x="17553" y="7370"/>
                  <a:pt x="17604" y="7417"/>
                </a:cubicBezTo>
                <a:cubicBezTo>
                  <a:pt x="17641" y="7451"/>
                  <a:pt x="17642" y="7449"/>
                  <a:pt x="17635" y="7378"/>
                </a:cubicBezTo>
                <a:cubicBezTo>
                  <a:pt x="17630" y="7337"/>
                  <a:pt x="17621" y="7284"/>
                  <a:pt x="17614" y="7262"/>
                </a:cubicBezTo>
                <a:cubicBezTo>
                  <a:pt x="17607" y="7239"/>
                  <a:pt x="17612" y="7206"/>
                  <a:pt x="17627" y="7188"/>
                </a:cubicBezTo>
                <a:cubicBezTo>
                  <a:pt x="17649" y="7160"/>
                  <a:pt x="17661" y="7160"/>
                  <a:pt x="17715" y="7188"/>
                </a:cubicBezTo>
                <a:cubicBezTo>
                  <a:pt x="17748" y="7206"/>
                  <a:pt x="17781" y="7216"/>
                  <a:pt x="17788" y="7209"/>
                </a:cubicBezTo>
                <a:cubicBezTo>
                  <a:pt x="17803" y="7194"/>
                  <a:pt x="17723" y="7108"/>
                  <a:pt x="17694" y="7108"/>
                </a:cubicBezTo>
                <a:cubicBezTo>
                  <a:pt x="17683" y="7108"/>
                  <a:pt x="17645" y="7070"/>
                  <a:pt x="17611" y="7023"/>
                </a:cubicBezTo>
                <a:cubicBezTo>
                  <a:pt x="17577" y="6976"/>
                  <a:pt x="17541" y="6934"/>
                  <a:pt x="17531" y="6929"/>
                </a:cubicBezTo>
                <a:cubicBezTo>
                  <a:pt x="17511" y="6920"/>
                  <a:pt x="17473" y="6827"/>
                  <a:pt x="17459" y="6755"/>
                </a:cubicBezTo>
                <a:cubicBezTo>
                  <a:pt x="17454" y="6731"/>
                  <a:pt x="17465" y="6687"/>
                  <a:pt x="17483" y="6659"/>
                </a:cubicBezTo>
                <a:cubicBezTo>
                  <a:pt x="17505" y="6625"/>
                  <a:pt x="17507" y="6603"/>
                  <a:pt x="17492" y="6593"/>
                </a:cubicBezTo>
                <a:cubicBezTo>
                  <a:pt x="17479" y="6585"/>
                  <a:pt x="17462" y="6585"/>
                  <a:pt x="17455" y="6592"/>
                </a:cubicBezTo>
                <a:cubicBezTo>
                  <a:pt x="17436" y="6611"/>
                  <a:pt x="17359" y="6536"/>
                  <a:pt x="17373" y="6512"/>
                </a:cubicBezTo>
                <a:cubicBezTo>
                  <a:pt x="17379" y="6502"/>
                  <a:pt x="17363" y="6471"/>
                  <a:pt x="17337" y="6445"/>
                </a:cubicBezTo>
                <a:cubicBezTo>
                  <a:pt x="17311" y="6418"/>
                  <a:pt x="17296" y="6382"/>
                  <a:pt x="17302" y="6365"/>
                </a:cubicBezTo>
                <a:cubicBezTo>
                  <a:pt x="17309" y="6347"/>
                  <a:pt x="17305" y="6327"/>
                  <a:pt x="17293" y="6320"/>
                </a:cubicBezTo>
                <a:cubicBezTo>
                  <a:pt x="17256" y="6296"/>
                  <a:pt x="17270" y="6195"/>
                  <a:pt x="17315" y="6167"/>
                </a:cubicBezTo>
                <a:cubicBezTo>
                  <a:pt x="17357" y="6140"/>
                  <a:pt x="17357" y="6139"/>
                  <a:pt x="17313" y="6107"/>
                </a:cubicBezTo>
                <a:cubicBezTo>
                  <a:pt x="17289" y="6090"/>
                  <a:pt x="17274" y="6062"/>
                  <a:pt x="17280" y="6046"/>
                </a:cubicBezTo>
                <a:cubicBezTo>
                  <a:pt x="17285" y="6030"/>
                  <a:pt x="17282" y="6008"/>
                  <a:pt x="17271" y="5997"/>
                </a:cubicBezTo>
                <a:cubicBezTo>
                  <a:pt x="17249" y="5975"/>
                  <a:pt x="17244" y="5866"/>
                  <a:pt x="17257" y="5717"/>
                </a:cubicBezTo>
                <a:cubicBezTo>
                  <a:pt x="17264" y="5635"/>
                  <a:pt x="17254" y="5598"/>
                  <a:pt x="17202" y="5519"/>
                </a:cubicBezTo>
                <a:cubicBezTo>
                  <a:pt x="17128" y="5406"/>
                  <a:pt x="17125" y="5383"/>
                  <a:pt x="17177" y="5349"/>
                </a:cubicBezTo>
                <a:cubicBezTo>
                  <a:pt x="17211" y="5327"/>
                  <a:pt x="17211" y="5325"/>
                  <a:pt x="17169" y="5337"/>
                </a:cubicBezTo>
                <a:cubicBezTo>
                  <a:pt x="17087" y="5360"/>
                  <a:pt x="17081" y="5327"/>
                  <a:pt x="17102" y="4954"/>
                </a:cubicBezTo>
                <a:cubicBezTo>
                  <a:pt x="17107" y="4869"/>
                  <a:pt x="17093" y="4856"/>
                  <a:pt x="17011" y="4867"/>
                </a:cubicBezTo>
                <a:cubicBezTo>
                  <a:pt x="16996" y="4869"/>
                  <a:pt x="16977" y="4855"/>
                  <a:pt x="16970" y="4835"/>
                </a:cubicBezTo>
                <a:cubicBezTo>
                  <a:pt x="16962" y="4816"/>
                  <a:pt x="16933" y="4800"/>
                  <a:pt x="16903" y="4800"/>
                </a:cubicBezTo>
                <a:cubicBezTo>
                  <a:pt x="16872" y="4800"/>
                  <a:pt x="16811" y="4763"/>
                  <a:pt x="16754" y="4710"/>
                </a:cubicBezTo>
                <a:cubicBezTo>
                  <a:pt x="16665" y="4624"/>
                  <a:pt x="16659" y="4612"/>
                  <a:pt x="16660" y="4498"/>
                </a:cubicBezTo>
                <a:cubicBezTo>
                  <a:pt x="16662" y="4389"/>
                  <a:pt x="16666" y="4378"/>
                  <a:pt x="16708" y="4383"/>
                </a:cubicBezTo>
                <a:cubicBezTo>
                  <a:pt x="16734" y="4387"/>
                  <a:pt x="16768" y="4374"/>
                  <a:pt x="16783" y="4355"/>
                </a:cubicBezTo>
                <a:cubicBezTo>
                  <a:pt x="16823" y="4306"/>
                  <a:pt x="16857" y="4311"/>
                  <a:pt x="16926" y="4377"/>
                </a:cubicBezTo>
                <a:cubicBezTo>
                  <a:pt x="16959" y="4408"/>
                  <a:pt x="16990" y="4434"/>
                  <a:pt x="16996" y="4434"/>
                </a:cubicBezTo>
                <a:cubicBezTo>
                  <a:pt x="17001" y="4434"/>
                  <a:pt x="17006" y="4398"/>
                  <a:pt x="17006" y="4355"/>
                </a:cubicBezTo>
                <a:cubicBezTo>
                  <a:pt x="17006" y="4295"/>
                  <a:pt x="16998" y="4279"/>
                  <a:pt x="16973" y="4288"/>
                </a:cubicBezTo>
                <a:cubicBezTo>
                  <a:pt x="16955" y="4296"/>
                  <a:pt x="16917" y="4275"/>
                  <a:pt x="16885" y="4239"/>
                </a:cubicBezTo>
                <a:lnTo>
                  <a:pt x="16829" y="4176"/>
                </a:lnTo>
                <a:lnTo>
                  <a:pt x="16871" y="4105"/>
                </a:lnTo>
                <a:cubicBezTo>
                  <a:pt x="16913" y="4035"/>
                  <a:pt x="16913" y="4033"/>
                  <a:pt x="16871" y="3980"/>
                </a:cubicBezTo>
                <a:cubicBezTo>
                  <a:pt x="16847" y="3951"/>
                  <a:pt x="16828" y="3935"/>
                  <a:pt x="16828" y="3945"/>
                </a:cubicBezTo>
                <a:cubicBezTo>
                  <a:pt x="16828" y="3954"/>
                  <a:pt x="16803" y="3937"/>
                  <a:pt x="16772" y="3907"/>
                </a:cubicBezTo>
                <a:cubicBezTo>
                  <a:pt x="16731" y="3868"/>
                  <a:pt x="16719" y="3838"/>
                  <a:pt x="16728" y="3800"/>
                </a:cubicBezTo>
                <a:cubicBezTo>
                  <a:pt x="16737" y="3764"/>
                  <a:pt x="16731" y="3749"/>
                  <a:pt x="16708" y="3749"/>
                </a:cubicBezTo>
                <a:cubicBezTo>
                  <a:pt x="16690" y="3749"/>
                  <a:pt x="16658" y="3710"/>
                  <a:pt x="16636" y="3663"/>
                </a:cubicBezTo>
                <a:cubicBezTo>
                  <a:pt x="16586" y="3553"/>
                  <a:pt x="16494" y="3470"/>
                  <a:pt x="16459" y="3501"/>
                </a:cubicBezTo>
                <a:cubicBezTo>
                  <a:pt x="16441" y="3516"/>
                  <a:pt x="16418" y="3508"/>
                  <a:pt x="16386" y="3475"/>
                </a:cubicBezTo>
                <a:cubicBezTo>
                  <a:pt x="16343" y="3431"/>
                  <a:pt x="16342" y="3423"/>
                  <a:pt x="16373" y="3377"/>
                </a:cubicBezTo>
                <a:cubicBezTo>
                  <a:pt x="16417" y="3313"/>
                  <a:pt x="16416" y="3299"/>
                  <a:pt x="16366" y="3286"/>
                </a:cubicBezTo>
                <a:cubicBezTo>
                  <a:pt x="16311" y="3271"/>
                  <a:pt x="16323" y="3130"/>
                  <a:pt x="16386" y="3038"/>
                </a:cubicBezTo>
                <a:cubicBezTo>
                  <a:pt x="16412" y="3000"/>
                  <a:pt x="16428" y="2956"/>
                  <a:pt x="16422" y="2939"/>
                </a:cubicBezTo>
                <a:cubicBezTo>
                  <a:pt x="16416" y="2922"/>
                  <a:pt x="16417" y="2901"/>
                  <a:pt x="16425" y="2892"/>
                </a:cubicBezTo>
                <a:cubicBezTo>
                  <a:pt x="16433" y="2884"/>
                  <a:pt x="16440" y="2859"/>
                  <a:pt x="16440" y="2838"/>
                </a:cubicBezTo>
                <a:cubicBezTo>
                  <a:pt x="16440" y="2809"/>
                  <a:pt x="16460" y="2800"/>
                  <a:pt x="16525" y="2803"/>
                </a:cubicBezTo>
                <a:cubicBezTo>
                  <a:pt x="16602" y="2805"/>
                  <a:pt x="16606" y="2803"/>
                  <a:pt x="16574" y="2766"/>
                </a:cubicBezTo>
                <a:cubicBezTo>
                  <a:pt x="16555" y="2745"/>
                  <a:pt x="16540" y="2717"/>
                  <a:pt x="16540" y="2703"/>
                </a:cubicBezTo>
                <a:cubicBezTo>
                  <a:pt x="16540" y="2690"/>
                  <a:pt x="16525" y="2673"/>
                  <a:pt x="16507" y="2666"/>
                </a:cubicBezTo>
                <a:cubicBezTo>
                  <a:pt x="16488" y="2659"/>
                  <a:pt x="16474" y="2637"/>
                  <a:pt x="16474" y="2617"/>
                </a:cubicBezTo>
                <a:cubicBezTo>
                  <a:pt x="16474" y="2595"/>
                  <a:pt x="16458" y="2584"/>
                  <a:pt x="16434" y="2588"/>
                </a:cubicBezTo>
                <a:cubicBezTo>
                  <a:pt x="16409" y="2592"/>
                  <a:pt x="16395" y="2579"/>
                  <a:pt x="16394" y="2548"/>
                </a:cubicBezTo>
                <a:cubicBezTo>
                  <a:pt x="16389" y="2459"/>
                  <a:pt x="16384" y="2451"/>
                  <a:pt x="16324" y="2438"/>
                </a:cubicBezTo>
                <a:cubicBezTo>
                  <a:pt x="16166" y="2405"/>
                  <a:pt x="16126" y="2388"/>
                  <a:pt x="16071" y="2328"/>
                </a:cubicBezTo>
                <a:cubicBezTo>
                  <a:pt x="16034" y="2286"/>
                  <a:pt x="15999" y="2268"/>
                  <a:pt x="15977" y="2277"/>
                </a:cubicBezTo>
                <a:cubicBezTo>
                  <a:pt x="15921" y="2299"/>
                  <a:pt x="15834" y="2228"/>
                  <a:pt x="15840" y="2164"/>
                </a:cubicBezTo>
                <a:cubicBezTo>
                  <a:pt x="15849" y="2080"/>
                  <a:pt x="15872" y="2054"/>
                  <a:pt x="15916" y="2078"/>
                </a:cubicBezTo>
                <a:cubicBezTo>
                  <a:pt x="15945" y="2094"/>
                  <a:pt x="15955" y="2090"/>
                  <a:pt x="15957" y="2060"/>
                </a:cubicBezTo>
                <a:cubicBezTo>
                  <a:pt x="15959" y="2036"/>
                  <a:pt x="15933" y="2009"/>
                  <a:pt x="15890" y="1990"/>
                </a:cubicBezTo>
                <a:cubicBezTo>
                  <a:pt x="15817" y="1958"/>
                  <a:pt x="15722" y="1859"/>
                  <a:pt x="15720" y="1814"/>
                </a:cubicBezTo>
                <a:cubicBezTo>
                  <a:pt x="15720" y="1800"/>
                  <a:pt x="15705" y="1776"/>
                  <a:pt x="15687" y="1760"/>
                </a:cubicBezTo>
                <a:cubicBezTo>
                  <a:pt x="15669" y="1745"/>
                  <a:pt x="15661" y="1720"/>
                  <a:pt x="15669" y="1706"/>
                </a:cubicBezTo>
                <a:cubicBezTo>
                  <a:pt x="15677" y="1692"/>
                  <a:pt x="15667" y="1694"/>
                  <a:pt x="15647" y="1711"/>
                </a:cubicBezTo>
                <a:cubicBezTo>
                  <a:pt x="15614" y="1738"/>
                  <a:pt x="15607" y="1736"/>
                  <a:pt x="15589" y="1688"/>
                </a:cubicBezTo>
                <a:cubicBezTo>
                  <a:pt x="15579" y="1659"/>
                  <a:pt x="15575" y="1625"/>
                  <a:pt x="15582" y="1614"/>
                </a:cubicBezTo>
                <a:cubicBezTo>
                  <a:pt x="15588" y="1603"/>
                  <a:pt x="15564" y="1599"/>
                  <a:pt x="15529" y="1606"/>
                </a:cubicBezTo>
                <a:cubicBezTo>
                  <a:pt x="15465" y="1618"/>
                  <a:pt x="15343" y="1571"/>
                  <a:pt x="15343" y="1533"/>
                </a:cubicBezTo>
                <a:cubicBezTo>
                  <a:pt x="15343" y="1523"/>
                  <a:pt x="15315" y="1509"/>
                  <a:pt x="15282" y="1501"/>
                </a:cubicBezTo>
                <a:cubicBezTo>
                  <a:pt x="15216" y="1488"/>
                  <a:pt x="15002" y="1246"/>
                  <a:pt x="15017" y="1202"/>
                </a:cubicBezTo>
                <a:cubicBezTo>
                  <a:pt x="15030" y="1162"/>
                  <a:pt x="14829" y="1004"/>
                  <a:pt x="14784" y="1019"/>
                </a:cubicBezTo>
                <a:cubicBezTo>
                  <a:pt x="14762" y="1026"/>
                  <a:pt x="14715" y="1010"/>
                  <a:pt x="14677" y="982"/>
                </a:cubicBezTo>
                <a:cubicBezTo>
                  <a:pt x="14640" y="955"/>
                  <a:pt x="14595" y="931"/>
                  <a:pt x="14578" y="928"/>
                </a:cubicBezTo>
                <a:cubicBezTo>
                  <a:pt x="14560" y="925"/>
                  <a:pt x="14539" y="917"/>
                  <a:pt x="14532" y="909"/>
                </a:cubicBezTo>
                <a:cubicBezTo>
                  <a:pt x="14524" y="901"/>
                  <a:pt x="14504" y="900"/>
                  <a:pt x="14486" y="907"/>
                </a:cubicBezTo>
                <a:cubicBezTo>
                  <a:pt x="14469" y="914"/>
                  <a:pt x="14438" y="904"/>
                  <a:pt x="14417" y="885"/>
                </a:cubicBezTo>
                <a:cubicBezTo>
                  <a:pt x="14396" y="866"/>
                  <a:pt x="14346" y="844"/>
                  <a:pt x="14307" y="835"/>
                </a:cubicBezTo>
                <a:cubicBezTo>
                  <a:pt x="14227" y="818"/>
                  <a:pt x="14090" y="699"/>
                  <a:pt x="14111" y="665"/>
                </a:cubicBezTo>
                <a:cubicBezTo>
                  <a:pt x="14118" y="653"/>
                  <a:pt x="14113" y="636"/>
                  <a:pt x="14098" y="627"/>
                </a:cubicBezTo>
                <a:cubicBezTo>
                  <a:pt x="14083" y="617"/>
                  <a:pt x="14078" y="620"/>
                  <a:pt x="14086" y="634"/>
                </a:cubicBezTo>
                <a:cubicBezTo>
                  <a:pt x="14105" y="665"/>
                  <a:pt x="14044" y="717"/>
                  <a:pt x="14012" y="697"/>
                </a:cubicBezTo>
                <a:cubicBezTo>
                  <a:pt x="13975" y="673"/>
                  <a:pt x="13725" y="671"/>
                  <a:pt x="13718" y="695"/>
                </a:cubicBezTo>
                <a:cubicBezTo>
                  <a:pt x="13705" y="734"/>
                  <a:pt x="13628" y="729"/>
                  <a:pt x="13567" y="685"/>
                </a:cubicBezTo>
                <a:cubicBezTo>
                  <a:pt x="13515" y="646"/>
                  <a:pt x="13504" y="645"/>
                  <a:pt x="13480" y="675"/>
                </a:cubicBezTo>
                <a:cubicBezTo>
                  <a:pt x="13459" y="701"/>
                  <a:pt x="13445" y="703"/>
                  <a:pt x="13421" y="683"/>
                </a:cubicBezTo>
                <a:cubicBezTo>
                  <a:pt x="13397" y="662"/>
                  <a:pt x="13394" y="664"/>
                  <a:pt x="13404" y="692"/>
                </a:cubicBezTo>
                <a:cubicBezTo>
                  <a:pt x="13420" y="734"/>
                  <a:pt x="13380" y="764"/>
                  <a:pt x="13342" y="739"/>
                </a:cubicBezTo>
                <a:cubicBezTo>
                  <a:pt x="13326" y="729"/>
                  <a:pt x="13269" y="705"/>
                  <a:pt x="13215" y="686"/>
                </a:cubicBezTo>
                <a:cubicBezTo>
                  <a:pt x="13159" y="667"/>
                  <a:pt x="13114" y="636"/>
                  <a:pt x="13112" y="617"/>
                </a:cubicBezTo>
                <a:cubicBezTo>
                  <a:pt x="13110" y="598"/>
                  <a:pt x="13106" y="575"/>
                  <a:pt x="13104" y="566"/>
                </a:cubicBezTo>
                <a:cubicBezTo>
                  <a:pt x="13101" y="556"/>
                  <a:pt x="13097" y="539"/>
                  <a:pt x="13095" y="527"/>
                </a:cubicBezTo>
                <a:cubicBezTo>
                  <a:pt x="13094" y="516"/>
                  <a:pt x="13085" y="499"/>
                  <a:pt x="13076" y="490"/>
                </a:cubicBezTo>
                <a:cubicBezTo>
                  <a:pt x="13067" y="480"/>
                  <a:pt x="13071" y="459"/>
                  <a:pt x="13084" y="442"/>
                </a:cubicBezTo>
                <a:cubicBezTo>
                  <a:pt x="13102" y="420"/>
                  <a:pt x="13102" y="411"/>
                  <a:pt x="13083" y="411"/>
                </a:cubicBezTo>
                <a:cubicBezTo>
                  <a:pt x="13069" y="411"/>
                  <a:pt x="13031" y="384"/>
                  <a:pt x="12999" y="351"/>
                </a:cubicBezTo>
                <a:cubicBezTo>
                  <a:pt x="12955" y="305"/>
                  <a:pt x="12915" y="290"/>
                  <a:pt x="12836" y="286"/>
                </a:cubicBezTo>
                <a:cubicBezTo>
                  <a:pt x="12779" y="283"/>
                  <a:pt x="12722" y="274"/>
                  <a:pt x="12709" y="266"/>
                </a:cubicBezTo>
                <a:cubicBezTo>
                  <a:pt x="12697" y="258"/>
                  <a:pt x="12659" y="267"/>
                  <a:pt x="12625" y="285"/>
                </a:cubicBezTo>
                <a:cubicBezTo>
                  <a:pt x="12570" y="314"/>
                  <a:pt x="12465" y="325"/>
                  <a:pt x="12257" y="323"/>
                </a:cubicBezTo>
                <a:cubicBezTo>
                  <a:pt x="12225" y="323"/>
                  <a:pt x="12193" y="337"/>
                  <a:pt x="12186" y="355"/>
                </a:cubicBezTo>
                <a:cubicBezTo>
                  <a:pt x="12174" y="388"/>
                  <a:pt x="12055" y="380"/>
                  <a:pt x="12006" y="342"/>
                </a:cubicBezTo>
                <a:cubicBezTo>
                  <a:pt x="11994" y="333"/>
                  <a:pt x="11949" y="317"/>
                  <a:pt x="11906" y="308"/>
                </a:cubicBezTo>
                <a:cubicBezTo>
                  <a:pt x="11815" y="289"/>
                  <a:pt x="11768" y="255"/>
                  <a:pt x="11787" y="224"/>
                </a:cubicBezTo>
                <a:cubicBezTo>
                  <a:pt x="11796" y="209"/>
                  <a:pt x="11782" y="207"/>
                  <a:pt x="11748" y="219"/>
                </a:cubicBezTo>
                <a:cubicBezTo>
                  <a:pt x="11662" y="248"/>
                  <a:pt x="11606" y="243"/>
                  <a:pt x="11613" y="207"/>
                </a:cubicBezTo>
                <a:cubicBezTo>
                  <a:pt x="11619" y="181"/>
                  <a:pt x="11614" y="181"/>
                  <a:pt x="11588" y="203"/>
                </a:cubicBezTo>
                <a:cubicBezTo>
                  <a:pt x="11565" y="223"/>
                  <a:pt x="11551" y="223"/>
                  <a:pt x="11541" y="206"/>
                </a:cubicBezTo>
                <a:cubicBezTo>
                  <a:pt x="11531" y="190"/>
                  <a:pt x="11497" y="207"/>
                  <a:pt x="11448" y="252"/>
                </a:cubicBezTo>
                <a:cubicBezTo>
                  <a:pt x="11375" y="318"/>
                  <a:pt x="11312" y="332"/>
                  <a:pt x="11323" y="279"/>
                </a:cubicBezTo>
                <a:cubicBezTo>
                  <a:pt x="11330" y="248"/>
                  <a:pt x="11117" y="259"/>
                  <a:pt x="11034" y="294"/>
                </a:cubicBezTo>
                <a:cubicBezTo>
                  <a:pt x="10954" y="327"/>
                  <a:pt x="10941" y="327"/>
                  <a:pt x="10909" y="286"/>
                </a:cubicBezTo>
                <a:cubicBezTo>
                  <a:pt x="10890" y="262"/>
                  <a:pt x="10870" y="259"/>
                  <a:pt x="10843" y="274"/>
                </a:cubicBezTo>
                <a:cubicBezTo>
                  <a:pt x="10818" y="288"/>
                  <a:pt x="10796" y="286"/>
                  <a:pt x="10780" y="270"/>
                </a:cubicBezTo>
                <a:cubicBezTo>
                  <a:pt x="10763" y="252"/>
                  <a:pt x="10740" y="259"/>
                  <a:pt x="10699" y="292"/>
                </a:cubicBezTo>
                <a:cubicBezTo>
                  <a:pt x="10665" y="320"/>
                  <a:pt x="10623" y="333"/>
                  <a:pt x="10597" y="326"/>
                </a:cubicBezTo>
                <a:cubicBezTo>
                  <a:pt x="10569" y="319"/>
                  <a:pt x="10541" y="329"/>
                  <a:pt x="10523" y="354"/>
                </a:cubicBezTo>
                <a:cubicBezTo>
                  <a:pt x="10488" y="403"/>
                  <a:pt x="10422" y="392"/>
                  <a:pt x="10390" y="332"/>
                </a:cubicBezTo>
                <a:cubicBezTo>
                  <a:pt x="10376" y="306"/>
                  <a:pt x="10353" y="277"/>
                  <a:pt x="10337" y="267"/>
                </a:cubicBezTo>
                <a:cubicBezTo>
                  <a:pt x="10322" y="257"/>
                  <a:pt x="10295" y="219"/>
                  <a:pt x="10276" y="182"/>
                </a:cubicBezTo>
                <a:cubicBezTo>
                  <a:pt x="10254" y="137"/>
                  <a:pt x="10226" y="117"/>
                  <a:pt x="10191" y="122"/>
                </a:cubicBezTo>
                <a:close/>
                <a:moveTo>
                  <a:pt x="10898" y="169"/>
                </a:moveTo>
                <a:cubicBezTo>
                  <a:pt x="10891" y="171"/>
                  <a:pt x="10883" y="182"/>
                  <a:pt x="10877" y="199"/>
                </a:cubicBezTo>
                <a:cubicBezTo>
                  <a:pt x="10865" y="231"/>
                  <a:pt x="10867" y="234"/>
                  <a:pt x="10889" y="212"/>
                </a:cubicBezTo>
                <a:cubicBezTo>
                  <a:pt x="10904" y="196"/>
                  <a:pt x="10911" y="178"/>
                  <a:pt x="10904" y="171"/>
                </a:cubicBezTo>
                <a:cubicBezTo>
                  <a:pt x="10902" y="169"/>
                  <a:pt x="10900" y="168"/>
                  <a:pt x="10898" y="169"/>
                </a:cubicBezTo>
                <a:close/>
                <a:moveTo>
                  <a:pt x="9187" y="257"/>
                </a:moveTo>
                <a:cubicBezTo>
                  <a:pt x="9180" y="258"/>
                  <a:pt x="9170" y="259"/>
                  <a:pt x="9157" y="261"/>
                </a:cubicBezTo>
                <a:cubicBezTo>
                  <a:pt x="9126" y="267"/>
                  <a:pt x="9093" y="272"/>
                  <a:pt x="9083" y="273"/>
                </a:cubicBezTo>
                <a:cubicBezTo>
                  <a:pt x="9074" y="274"/>
                  <a:pt x="9072" y="284"/>
                  <a:pt x="9079" y="297"/>
                </a:cubicBezTo>
                <a:cubicBezTo>
                  <a:pt x="9098" y="328"/>
                  <a:pt x="9119" y="326"/>
                  <a:pt x="9169" y="286"/>
                </a:cubicBezTo>
                <a:cubicBezTo>
                  <a:pt x="9200" y="262"/>
                  <a:pt x="9208" y="255"/>
                  <a:pt x="9187" y="257"/>
                </a:cubicBezTo>
                <a:close/>
                <a:moveTo>
                  <a:pt x="9284" y="308"/>
                </a:moveTo>
                <a:cubicBezTo>
                  <a:pt x="9272" y="308"/>
                  <a:pt x="9258" y="317"/>
                  <a:pt x="9247" y="330"/>
                </a:cubicBezTo>
                <a:cubicBezTo>
                  <a:pt x="9226" y="355"/>
                  <a:pt x="9228" y="361"/>
                  <a:pt x="9255" y="357"/>
                </a:cubicBezTo>
                <a:cubicBezTo>
                  <a:pt x="9300" y="350"/>
                  <a:pt x="9320" y="327"/>
                  <a:pt x="9294" y="311"/>
                </a:cubicBezTo>
                <a:cubicBezTo>
                  <a:pt x="9291" y="309"/>
                  <a:pt x="9287" y="308"/>
                  <a:pt x="9284" y="308"/>
                </a:cubicBezTo>
                <a:close/>
                <a:moveTo>
                  <a:pt x="16081" y="2081"/>
                </a:moveTo>
                <a:cubicBezTo>
                  <a:pt x="16070" y="2081"/>
                  <a:pt x="16052" y="2088"/>
                  <a:pt x="16030" y="2103"/>
                </a:cubicBezTo>
                <a:cubicBezTo>
                  <a:pt x="16002" y="2122"/>
                  <a:pt x="16002" y="2125"/>
                  <a:pt x="16034" y="2126"/>
                </a:cubicBezTo>
                <a:cubicBezTo>
                  <a:pt x="16055" y="2126"/>
                  <a:pt x="16078" y="2116"/>
                  <a:pt x="16086" y="2103"/>
                </a:cubicBezTo>
                <a:cubicBezTo>
                  <a:pt x="16094" y="2088"/>
                  <a:pt x="16091" y="2081"/>
                  <a:pt x="16081" y="2081"/>
                </a:cubicBezTo>
                <a:close/>
                <a:moveTo>
                  <a:pt x="16753" y="2752"/>
                </a:moveTo>
                <a:cubicBezTo>
                  <a:pt x="16745" y="2754"/>
                  <a:pt x="16740" y="2768"/>
                  <a:pt x="16740" y="2787"/>
                </a:cubicBezTo>
                <a:cubicBezTo>
                  <a:pt x="16740" y="2842"/>
                  <a:pt x="16752" y="2848"/>
                  <a:pt x="16770" y="2800"/>
                </a:cubicBezTo>
                <a:cubicBezTo>
                  <a:pt x="16776" y="2782"/>
                  <a:pt x="16772" y="2761"/>
                  <a:pt x="16761" y="2754"/>
                </a:cubicBezTo>
                <a:cubicBezTo>
                  <a:pt x="16758" y="2752"/>
                  <a:pt x="16755" y="2751"/>
                  <a:pt x="16753" y="2752"/>
                </a:cubicBezTo>
                <a:close/>
                <a:moveTo>
                  <a:pt x="16563" y="2972"/>
                </a:moveTo>
                <a:cubicBezTo>
                  <a:pt x="16551" y="2972"/>
                  <a:pt x="16547" y="2987"/>
                  <a:pt x="16554" y="3006"/>
                </a:cubicBezTo>
                <a:cubicBezTo>
                  <a:pt x="16561" y="3025"/>
                  <a:pt x="16571" y="3040"/>
                  <a:pt x="16576" y="3040"/>
                </a:cubicBezTo>
                <a:cubicBezTo>
                  <a:pt x="16581" y="3040"/>
                  <a:pt x="16584" y="3025"/>
                  <a:pt x="16584" y="3006"/>
                </a:cubicBezTo>
                <a:cubicBezTo>
                  <a:pt x="16584" y="2987"/>
                  <a:pt x="16575" y="2972"/>
                  <a:pt x="16563" y="2972"/>
                </a:cubicBezTo>
                <a:close/>
                <a:moveTo>
                  <a:pt x="16721" y="3019"/>
                </a:moveTo>
                <a:cubicBezTo>
                  <a:pt x="16717" y="3022"/>
                  <a:pt x="16710" y="3033"/>
                  <a:pt x="16704" y="3049"/>
                </a:cubicBezTo>
                <a:cubicBezTo>
                  <a:pt x="16695" y="3074"/>
                  <a:pt x="16705" y="3100"/>
                  <a:pt x="16731" y="3120"/>
                </a:cubicBezTo>
                <a:cubicBezTo>
                  <a:pt x="16812" y="3183"/>
                  <a:pt x="16809" y="3142"/>
                  <a:pt x="16725" y="3020"/>
                </a:cubicBezTo>
                <a:cubicBezTo>
                  <a:pt x="16724" y="3018"/>
                  <a:pt x="16723" y="3018"/>
                  <a:pt x="16721" y="3019"/>
                </a:cubicBezTo>
                <a:close/>
                <a:moveTo>
                  <a:pt x="16597" y="3094"/>
                </a:moveTo>
                <a:cubicBezTo>
                  <a:pt x="16587" y="3090"/>
                  <a:pt x="16578" y="3098"/>
                  <a:pt x="16571" y="3117"/>
                </a:cubicBezTo>
                <a:cubicBezTo>
                  <a:pt x="16563" y="3139"/>
                  <a:pt x="16568" y="3169"/>
                  <a:pt x="16582" y="3183"/>
                </a:cubicBezTo>
                <a:cubicBezTo>
                  <a:pt x="16595" y="3198"/>
                  <a:pt x="16607" y="3235"/>
                  <a:pt x="16608" y="3268"/>
                </a:cubicBezTo>
                <a:cubicBezTo>
                  <a:pt x="16609" y="3324"/>
                  <a:pt x="16610" y="3324"/>
                  <a:pt x="16629" y="3275"/>
                </a:cubicBezTo>
                <a:cubicBezTo>
                  <a:pt x="16651" y="3218"/>
                  <a:pt x="16641" y="3135"/>
                  <a:pt x="16608" y="3101"/>
                </a:cubicBezTo>
                <a:cubicBezTo>
                  <a:pt x="16604" y="3097"/>
                  <a:pt x="16601" y="3095"/>
                  <a:pt x="16597" y="3094"/>
                </a:cubicBezTo>
                <a:close/>
                <a:moveTo>
                  <a:pt x="17213" y="4402"/>
                </a:moveTo>
                <a:cubicBezTo>
                  <a:pt x="17197" y="4399"/>
                  <a:pt x="17183" y="4409"/>
                  <a:pt x="17183" y="4435"/>
                </a:cubicBezTo>
                <a:cubicBezTo>
                  <a:pt x="17183" y="4464"/>
                  <a:pt x="17198" y="4480"/>
                  <a:pt x="17227" y="4480"/>
                </a:cubicBezTo>
                <a:cubicBezTo>
                  <a:pt x="17255" y="4480"/>
                  <a:pt x="17266" y="4469"/>
                  <a:pt x="17258" y="4448"/>
                </a:cubicBezTo>
                <a:cubicBezTo>
                  <a:pt x="17248" y="4421"/>
                  <a:pt x="17229" y="4405"/>
                  <a:pt x="17213" y="4402"/>
                </a:cubicBezTo>
                <a:close/>
                <a:moveTo>
                  <a:pt x="4745" y="4892"/>
                </a:moveTo>
                <a:cubicBezTo>
                  <a:pt x="4743" y="4890"/>
                  <a:pt x="4734" y="4897"/>
                  <a:pt x="4717" y="4912"/>
                </a:cubicBezTo>
                <a:cubicBezTo>
                  <a:pt x="4696" y="4929"/>
                  <a:pt x="4678" y="4947"/>
                  <a:pt x="4678" y="4951"/>
                </a:cubicBezTo>
                <a:cubicBezTo>
                  <a:pt x="4678" y="4970"/>
                  <a:pt x="4696" y="4958"/>
                  <a:pt x="4725" y="4920"/>
                </a:cubicBezTo>
                <a:cubicBezTo>
                  <a:pt x="4739" y="4902"/>
                  <a:pt x="4746" y="4893"/>
                  <a:pt x="4745" y="4892"/>
                </a:cubicBezTo>
                <a:close/>
                <a:moveTo>
                  <a:pt x="4654" y="5031"/>
                </a:moveTo>
                <a:cubicBezTo>
                  <a:pt x="4652" y="5029"/>
                  <a:pt x="4645" y="5034"/>
                  <a:pt x="4633" y="5045"/>
                </a:cubicBezTo>
                <a:cubicBezTo>
                  <a:pt x="4617" y="5061"/>
                  <a:pt x="4601" y="5090"/>
                  <a:pt x="4599" y="5109"/>
                </a:cubicBezTo>
                <a:cubicBezTo>
                  <a:pt x="4596" y="5128"/>
                  <a:pt x="4603" y="5143"/>
                  <a:pt x="4614" y="5143"/>
                </a:cubicBezTo>
                <a:cubicBezTo>
                  <a:pt x="4625" y="5143"/>
                  <a:pt x="4634" y="5134"/>
                  <a:pt x="4634" y="5122"/>
                </a:cubicBezTo>
                <a:cubicBezTo>
                  <a:pt x="4634" y="5111"/>
                  <a:pt x="4640" y="5082"/>
                  <a:pt x="4648" y="5059"/>
                </a:cubicBezTo>
                <a:cubicBezTo>
                  <a:pt x="4654" y="5042"/>
                  <a:pt x="4656" y="5033"/>
                  <a:pt x="4654" y="5031"/>
                </a:cubicBezTo>
                <a:close/>
                <a:moveTo>
                  <a:pt x="4544" y="5244"/>
                </a:moveTo>
                <a:cubicBezTo>
                  <a:pt x="4518" y="5244"/>
                  <a:pt x="4491" y="5258"/>
                  <a:pt x="4496" y="5280"/>
                </a:cubicBezTo>
                <a:cubicBezTo>
                  <a:pt x="4500" y="5296"/>
                  <a:pt x="4481" y="5332"/>
                  <a:pt x="4456" y="5361"/>
                </a:cubicBezTo>
                <a:cubicBezTo>
                  <a:pt x="4424" y="5396"/>
                  <a:pt x="4417" y="5417"/>
                  <a:pt x="4434" y="5428"/>
                </a:cubicBezTo>
                <a:cubicBezTo>
                  <a:pt x="4450" y="5439"/>
                  <a:pt x="4439" y="5471"/>
                  <a:pt x="4399" y="5525"/>
                </a:cubicBezTo>
                <a:lnTo>
                  <a:pt x="4339" y="5605"/>
                </a:lnTo>
                <a:lnTo>
                  <a:pt x="4396" y="5568"/>
                </a:lnTo>
                <a:cubicBezTo>
                  <a:pt x="4448" y="5532"/>
                  <a:pt x="4482" y="5470"/>
                  <a:pt x="4488" y="5399"/>
                </a:cubicBezTo>
                <a:cubicBezTo>
                  <a:pt x="4489" y="5382"/>
                  <a:pt x="4514" y="5350"/>
                  <a:pt x="4543" y="5327"/>
                </a:cubicBezTo>
                <a:cubicBezTo>
                  <a:pt x="4572" y="5305"/>
                  <a:pt x="4590" y="5276"/>
                  <a:pt x="4582" y="5262"/>
                </a:cubicBezTo>
                <a:cubicBezTo>
                  <a:pt x="4574" y="5250"/>
                  <a:pt x="4559" y="5244"/>
                  <a:pt x="4544" y="5244"/>
                </a:cubicBezTo>
                <a:close/>
                <a:moveTo>
                  <a:pt x="3775" y="6592"/>
                </a:moveTo>
                <a:cubicBezTo>
                  <a:pt x="3773" y="6594"/>
                  <a:pt x="3771" y="6602"/>
                  <a:pt x="3771" y="6615"/>
                </a:cubicBezTo>
                <a:cubicBezTo>
                  <a:pt x="3770" y="6640"/>
                  <a:pt x="3775" y="6653"/>
                  <a:pt x="3783" y="6645"/>
                </a:cubicBezTo>
                <a:cubicBezTo>
                  <a:pt x="3790" y="6638"/>
                  <a:pt x="3791" y="6618"/>
                  <a:pt x="3784" y="6601"/>
                </a:cubicBezTo>
                <a:cubicBezTo>
                  <a:pt x="3781" y="6592"/>
                  <a:pt x="3778" y="6589"/>
                  <a:pt x="3775" y="6592"/>
                </a:cubicBezTo>
                <a:close/>
                <a:moveTo>
                  <a:pt x="18269" y="9298"/>
                </a:moveTo>
                <a:cubicBezTo>
                  <a:pt x="18258" y="9298"/>
                  <a:pt x="18244" y="9332"/>
                  <a:pt x="18236" y="9393"/>
                </a:cubicBezTo>
                <a:cubicBezTo>
                  <a:pt x="18230" y="9439"/>
                  <a:pt x="18236" y="9463"/>
                  <a:pt x="18251" y="9458"/>
                </a:cubicBezTo>
                <a:cubicBezTo>
                  <a:pt x="18264" y="9454"/>
                  <a:pt x="18277" y="9411"/>
                  <a:pt x="18280" y="9364"/>
                </a:cubicBezTo>
                <a:cubicBezTo>
                  <a:pt x="18283" y="9318"/>
                  <a:pt x="18277" y="9298"/>
                  <a:pt x="18269" y="9298"/>
                </a:cubicBezTo>
                <a:close/>
                <a:moveTo>
                  <a:pt x="1461" y="9351"/>
                </a:moveTo>
                <a:cubicBezTo>
                  <a:pt x="1454" y="9351"/>
                  <a:pt x="1445" y="9353"/>
                  <a:pt x="1437" y="9356"/>
                </a:cubicBezTo>
                <a:cubicBezTo>
                  <a:pt x="1420" y="9363"/>
                  <a:pt x="1424" y="9368"/>
                  <a:pt x="1450" y="9370"/>
                </a:cubicBezTo>
                <a:cubicBezTo>
                  <a:pt x="1474" y="9371"/>
                  <a:pt x="1487" y="9365"/>
                  <a:pt x="1480" y="9358"/>
                </a:cubicBezTo>
                <a:cubicBezTo>
                  <a:pt x="1476" y="9354"/>
                  <a:pt x="1469" y="9351"/>
                  <a:pt x="1461" y="9351"/>
                </a:cubicBezTo>
                <a:close/>
                <a:moveTo>
                  <a:pt x="1326" y="9463"/>
                </a:moveTo>
                <a:cubicBezTo>
                  <a:pt x="1320" y="9463"/>
                  <a:pt x="1297" y="9484"/>
                  <a:pt x="1275" y="9509"/>
                </a:cubicBezTo>
                <a:cubicBezTo>
                  <a:pt x="1253" y="9534"/>
                  <a:pt x="1239" y="9554"/>
                  <a:pt x="1246" y="9554"/>
                </a:cubicBezTo>
                <a:cubicBezTo>
                  <a:pt x="1252" y="9554"/>
                  <a:pt x="1275" y="9534"/>
                  <a:pt x="1297" y="9509"/>
                </a:cubicBezTo>
                <a:cubicBezTo>
                  <a:pt x="1319" y="9484"/>
                  <a:pt x="1332" y="9463"/>
                  <a:pt x="1326" y="9463"/>
                </a:cubicBezTo>
                <a:close/>
                <a:moveTo>
                  <a:pt x="3990" y="11063"/>
                </a:moveTo>
                <a:cubicBezTo>
                  <a:pt x="3977" y="11063"/>
                  <a:pt x="3972" y="11073"/>
                  <a:pt x="3980" y="11086"/>
                </a:cubicBezTo>
                <a:cubicBezTo>
                  <a:pt x="3987" y="11098"/>
                  <a:pt x="3998" y="11109"/>
                  <a:pt x="4003" y="11109"/>
                </a:cubicBezTo>
                <a:cubicBezTo>
                  <a:pt x="4009" y="11109"/>
                  <a:pt x="4013" y="11098"/>
                  <a:pt x="4013" y="11086"/>
                </a:cubicBezTo>
                <a:cubicBezTo>
                  <a:pt x="4013" y="11073"/>
                  <a:pt x="4003" y="11063"/>
                  <a:pt x="3990" y="11063"/>
                </a:cubicBezTo>
                <a:close/>
                <a:moveTo>
                  <a:pt x="45" y="11087"/>
                </a:moveTo>
                <a:cubicBezTo>
                  <a:pt x="18" y="11085"/>
                  <a:pt x="0" y="11097"/>
                  <a:pt x="0" y="11122"/>
                </a:cubicBezTo>
                <a:cubicBezTo>
                  <a:pt x="0" y="11189"/>
                  <a:pt x="69" y="11279"/>
                  <a:pt x="196" y="11376"/>
                </a:cubicBezTo>
                <a:cubicBezTo>
                  <a:pt x="265" y="11429"/>
                  <a:pt x="324" y="11473"/>
                  <a:pt x="327" y="11474"/>
                </a:cubicBezTo>
                <a:cubicBezTo>
                  <a:pt x="329" y="11474"/>
                  <a:pt x="347" y="11449"/>
                  <a:pt x="367" y="11419"/>
                </a:cubicBezTo>
                <a:cubicBezTo>
                  <a:pt x="398" y="11370"/>
                  <a:pt x="398" y="11357"/>
                  <a:pt x="370" y="11299"/>
                </a:cubicBezTo>
                <a:cubicBezTo>
                  <a:pt x="327" y="11214"/>
                  <a:pt x="253" y="11146"/>
                  <a:pt x="223" y="11165"/>
                </a:cubicBezTo>
                <a:cubicBezTo>
                  <a:pt x="210" y="11174"/>
                  <a:pt x="173" y="11159"/>
                  <a:pt x="141" y="11133"/>
                </a:cubicBezTo>
                <a:cubicBezTo>
                  <a:pt x="106" y="11105"/>
                  <a:pt x="71" y="11090"/>
                  <a:pt x="45" y="11087"/>
                </a:cubicBezTo>
                <a:close/>
                <a:moveTo>
                  <a:pt x="561" y="11438"/>
                </a:moveTo>
                <a:cubicBezTo>
                  <a:pt x="553" y="11441"/>
                  <a:pt x="552" y="11453"/>
                  <a:pt x="564" y="11473"/>
                </a:cubicBezTo>
                <a:cubicBezTo>
                  <a:pt x="572" y="11486"/>
                  <a:pt x="590" y="11497"/>
                  <a:pt x="603" y="11497"/>
                </a:cubicBezTo>
                <a:cubicBezTo>
                  <a:pt x="617" y="11497"/>
                  <a:pt x="616" y="11484"/>
                  <a:pt x="598" y="11462"/>
                </a:cubicBezTo>
                <a:cubicBezTo>
                  <a:pt x="583" y="11443"/>
                  <a:pt x="568" y="11436"/>
                  <a:pt x="561" y="11438"/>
                </a:cubicBezTo>
                <a:close/>
                <a:moveTo>
                  <a:pt x="17752" y="11484"/>
                </a:moveTo>
                <a:cubicBezTo>
                  <a:pt x="17747" y="11486"/>
                  <a:pt x="17739" y="11494"/>
                  <a:pt x="17728" y="11510"/>
                </a:cubicBezTo>
                <a:cubicBezTo>
                  <a:pt x="17711" y="11534"/>
                  <a:pt x="17702" y="11563"/>
                  <a:pt x="17709" y="11573"/>
                </a:cubicBezTo>
                <a:cubicBezTo>
                  <a:pt x="17723" y="11597"/>
                  <a:pt x="17759" y="11544"/>
                  <a:pt x="17759" y="11498"/>
                </a:cubicBezTo>
                <a:cubicBezTo>
                  <a:pt x="17759" y="11487"/>
                  <a:pt x="17757" y="11482"/>
                  <a:pt x="17752" y="11484"/>
                </a:cubicBezTo>
                <a:close/>
                <a:moveTo>
                  <a:pt x="17544" y="11891"/>
                </a:moveTo>
                <a:cubicBezTo>
                  <a:pt x="17492" y="11895"/>
                  <a:pt x="17483" y="11971"/>
                  <a:pt x="17533" y="11985"/>
                </a:cubicBezTo>
                <a:cubicBezTo>
                  <a:pt x="17554" y="11990"/>
                  <a:pt x="17576" y="11996"/>
                  <a:pt x="17581" y="11997"/>
                </a:cubicBezTo>
                <a:cubicBezTo>
                  <a:pt x="17587" y="11999"/>
                  <a:pt x="17579" y="11988"/>
                  <a:pt x="17565" y="11973"/>
                </a:cubicBezTo>
                <a:cubicBezTo>
                  <a:pt x="17546" y="11955"/>
                  <a:pt x="17546" y="11938"/>
                  <a:pt x="17562" y="11917"/>
                </a:cubicBezTo>
                <a:cubicBezTo>
                  <a:pt x="17580" y="11896"/>
                  <a:pt x="17575" y="11889"/>
                  <a:pt x="17544" y="1189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8" name="Rectangle"/>
          <p:cNvSpPr/>
          <p:nvPr/>
        </p:nvSpPr>
        <p:spPr>
          <a:xfrm>
            <a:off x="-12700" y="-38100"/>
            <a:ext cx="24409400" cy="13792200"/>
          </a:xfrm>
          <a:prstGeom prst="rect">
            <a:avLst/>
          </a:prstGeom>
          <a:gradFill>
            <a:gsLst>
              <a:gs pos="0">
                <a:srgbClr val="15303A">
                  <a:alpha val="58452"/>
                </a:srgbClr>
              </a:gs>
              <a:gs pos="100000">
                <a:srgbClr val="15303A">
                  <a:alpha val="80000"/>
                </a:srgbClr>
              </a:gs>
            </a:gsLst>
            <a:path>
              <a:fillToRect l="23014" t="30129" r="76985" b="69870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" name="Circle"/>
          <p:cNvSpPr/>
          <p:nvPr/>
        </p:nvSpPr>
        <p:spPr>
          <a:xfrm>
            <a:off x="18644441" y="4198842"/>
            <a:ext cx="3328882" cy="3328882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" name="Circle"/>
          <p:cNvSpPr/>
          <p:nvPr/>
        </p:nvSpPr>
        <p:spPr>
          <a:xfrm>
            <a:off x="13071237" y="4198842"/>
            <a:ext cx="3328882" cy="3328882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1" name="Circle"/>
          <p:cNvSpPr/>
          <p:nvPr/>
        </p:nvSpPr>
        <p:spPr>
          <a:xfrm>
            <a:off x="7625032" y="4198842"/>
            <a:ext cx="3328881" cy="3328882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Circle"/>
          <p:cNvSpPr/>
          <p:nvPr/>
        </p:nvSpPr>
        <p:spPr>
          <a:xfrm>
            <a:off x="2305827" y="4198842"/>
            <a:ext cx="3328881" cy="3328882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3" name="IVR"/>
          <p:cNvSpPr txBox="1"/>
          <p:nvPr/>
        </p:nvSpPr>
        <p:spPr>
          <a:xfrm>
            <a:off x="3344418" y="7736141"/>
            <a:ext cx="125169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IVR</a:t>
            </a:r>
          </a:p>
        </p:txBody>
      </p:sp>
      <p:sp>
        <p:nvSpPr>
          <p:cNvPr id="184" name="RTC"/>
          <p:cNvSpPr txBox="1"/>
          <p:nvPr/>
        </p:nvSpPr>
        <p:spPr>
          <a:xfrm>
            <a:off x="8576470" y="7736141"/>
            <a:ext cx="1426005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RTC</a:t>
            </a:r>
          </a:p>
        </p:txBody>
      </p:sp>
      <p:sp>
        <p:nvSpPr>
          <p:cNvPr id="185" name="ACD"/>
          <p:cNvSpPr txBox="1"/>
          <p:nvPr/>
        </p:nvSpPr>
        <p:spPr>
          <a:xfrm>
            <a:off x="13937993" y="7736141"/>
            <a:ext cx="158414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ACD</a:t>
            </a:r>
          </a:p>
        </p:txBody>
      </p:sp>
      <p:sp>
        <p:nvSpPr>
          <p:cNvPr id="186" name="REC"/>
          <p:cNvSpPr txBox="1"/>
          <p:nvPr/>
        </p:nvSpPr>
        <p:spPr>
          <a:xfrm>
            <a:off x="19572576" y="7736141"/>
            <a:ext cx="147261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REC</a:t>
            </a:r>
          </a:p>
        </p:txBody>
      </p:sp>
      <p:sp>
        <p:nvSpPr>
          <p:cNvPr id="187" name="Interactive Voice Response…"/>
          <p:cNvSpPr txBox="1"/>
          <p:nvPr/>
        </p:nvSpPr>
        <p:spPr>
          <a:xfrm>
            <a:off x="1870975" y="8820860"/>
            <a:ext cx="419858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Interactive Voice Response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reinventado para la Nube</a:t>
            </a:r>
          </a:p>
        </p:txBody>
      </p:sp>
      <p:sp>
        <p:nvSpPr>
          <p:cNvPr id="188" name="Video Canales Transaccionales…"/>
          <p:cNvSpPr txBox="1"/>
          <p:nvPr/>
        </p:nvSpPr>
        <p:spPr>
          <a:xfrm>
            <a:off x="6915038" y="8820860"/>
            <a:ext cx="474886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Video Canales Transaccionales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para los Contact Centers</a:t>
            </a:r>
          </a:p>
        </p:txBody>
      </p:sp>
      <p:sp>
        <p:nvSpPr>
          <p:cNvPr id="189" name="Teléfono Web de Voz y Video…"/>
          <p:cNvSpPr txBox="1"/>
          <p:nvPr/>
        </p:nvSpPr>
        <p:spPr>
          <a:xfrm>
            <a:off x="12489431" y="8820860"/>
            <a:ext cx="449249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Teléfono Web de Voz y Video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para los agentes </a:t>
            </a:r>
          </a:p>
        </p:txBody>
      </p:sp>
      <p:sp>
        <p:nvSpPr>
          <p:cNvPr id="190" name="Video Grabación y Archivado para los Contact Centers"/>
          <p:cNvSpPr txBox="1"/>
          <p:nvPr/>
        </p:nvSpPr>
        <p:spPr>
          <a:xfrm>
            <a:off x="18068538" y="8820860"/>
            <a:ext cx="4480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Video Grabación y Archivado</a:t>
            </a:r>
            <a:br/>
            <a:r>
              <a:t>para los Contact Centers</a:t>
            </a:r>
          </a:p>
        </p:txBody>
      </p:sp>
      <p:sp>
        <p:nvSpPr>
          <p:cNvPr id="191" name="Factores Tecnológicos y Diferenciales"/>
          <p:cNvSpPr txBox="1"/>
          <p:nvPr>
            <p:ph type="title" idx="4294967295"/>
          </p:nvPr>
        </p:nvSpPr>
        <p:spPr>
          <a:xfrm>
            <a:off x="552869" y="757628"/>
            <a:ext cx="23278262" cy="153274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7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Factores Tecnológicos y Diferenciales</a:t>
            </a:r>
          </a:p>
        </p:txBody>
      </p:sp>
      <p:sp>
        <p:nvSpPr>
          <p:cNvPr id="192" name="Circle"/>
          <p:cNvSpPr/>
          <p:nvPr/>
        </p:nvSpPr>
        <p:spPr>
          <a:xfrm>
            <a:off x="19889781" y="5444183"/>
            <a:ext cx="838201" cy="838201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" name="SPLIT"/>
          <p:cNvSpPr txBox="1"/>
          <p:nvPr/>
        </p:nvSpPr>
        <p:spPr>
          <a:xfrm>
            <a:off x="8234611" y="5393383"/>
            <a:ext cx="21097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54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SPLIT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90625" y="5018230"/>
            <a:ext cx="1690107" cy="1690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b"/>
          <p:cNvSpPr txBox="1"/>
          <p:nvPr/>
        </p:nvSpPr>
        <p:spPr>
          <a:xfrm>
            <a:off x="2636767" y="4714032"/>
            <a:ext cx="2667001" cy="2108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aseline="-641" sz="15600">
                <a:latin typeface="ivrpowers-icon-font"/>
                <a:ea typeface="ivrpowers-icon-font"/>
                <a:cs typeface="ivrpowers-icon-font"/>
                <a:sym typeface="ivrpowers-icon-font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96" name="Oval"/>
          <p:cNvSpPr/>
          <p:nvPr/>
        </p:nvSpPr>
        <p:spPr>
          <a:xfrm>
            <a:off x="3518614" y="5348933"/>
            <a:ext cx="808330" cy="838201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" name="© 2025 Interactive Powers"/>
          <p:cNvSpPr txBox="1"/>
          <p:nvPr/>
        </p:nvSpPr>
        <p:spPr>
          <a:xfrm>
            <a:off x="3904924" y="12760676"/>
            <a:ext cx="1645250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81504" algn="ctr" defTabSz="631774">
              <a:lnSpc>
                <a:spcPct val="100000"/>
              </a:lnSpc>
              <a:spcBef>
                <a:spcPts val="0"/>
              </a:spcBef>
              <a:tabLst>
                <a:tab pos="88900" algn="l"/>
                <a:tab pos="1371600" algn="l"/>
                <a:tab pos="2654300" algn="l"/>
                <a:tab pos="3937000" algn="l"/>
                <a:tab pos="5232400" algn="l"/>
                <a:tab pos="6515100" algn="l"/>
                <a:tab pos="7797800" algn="l"/>
                <a:tab pos="9080500" algn="l"/>
                <a:tab pos="10375900" algn="l"/>
                <a:tab pos="11658600" algn="l"/>
                <a:tab pos="12941300" algn="l"/>
                <a:tab pos="14224000" algn="l"/>
                <a:tab pos="14249400" algn="l"/>
                <a:tab pos="15265400" algn="l"/>
                <a:tab pos="16281400" algn="l"/>
                <a:tab pos="16421100" algn="l"/>
              </a:tabLst>
              <a:defRPr sz="2200">
                <a:solidFill>
                  <a:srgbClr val="FFFFFF"/>
                </a:solidFill>
                <a:uFill>
                  <a:solidFill>
                    <a:srgbClr val="929292"/>
                  </a:solidFill>
                </a:u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929292"/>
                  </a:solidFill>
                </a:uFill>
              </a:rPr>
              <a:t>© 2025 Interactive Powers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peech Analytics"/>
          <p:cNvSpPr txBox="1"/>
          <p:nvPr/>
        </p:nvSpPr>
        <p:spPr>
          <a:xfrm>
            <a:off x="8312178" y="10578071"/>
            <a:ext cx="639888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Speech Analytics</a:t>
            </a:r>
          </a:p>
        </p:txBody>
      </p:sp>
      <p:sp>
        <p:nvSpPr>
          <p:cNvPr id="200" name="Canales Digitales"/>
          <p:cNvSpPr txBox="1"/>
          <p:nvPr/>
        </p:nvSpPr>
        <p:spPr>
          <a:xfrm>
            <a:off x="8613905" y="2248868"/>
            <a:ext cx="642857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Canales Digitales</a:t>
            </a:r>
          </a:p>
        </p:txBody>
      </p:sp>
      <p:sp>
        <p:nvSpPr>
          <p:cNvPr id="201" name="CCaaS"/>
          <p:cNvSpPr txBox="1"/>
          <p:nvPr/>
        </p:nvSpPr>
        <p:spPr>
          <a:xfrm>
            <a:off x="7290138" y="4971164"/>
            <a:ext cx="8540725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00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CCaaS</a:t>
            </a:r>
          </a:p>
        </p:txBody>
      </p:sp>
      <p:pic>
        <p:nvPicPr>
          <p:cNvPr id="211" name="Connection Line" descr="Connection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68926" y="3002095"/>
            <a:ext cx="1792956" cy="8079697"/>
          </a:xfrm>
          <a:prstGeom prst="rect">
            <a:avLst/>
          </a:prstGeom>
        </p:spPr>
      </p:pic>
      <p:pic>
        <p:nvPicPr>
          <p:cNvPr id="213" name="Connection Line" descr="Connection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1332" y="2831616"/>
            <a:ext cx="2200721" cy="8079697"/>
          </a:xfrm>
          <a:prstGeom prst="rect">
            <a:avLst/>
          </a:prstGeom>
        </p:spPr>
      </p:pic>
      <p:pic>
        <p:nvPicPr>
          <p:cNvPr id="204" name="Layer.tiff" descr="Layer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6234" y="738110"/>
            <a:ext cx="944940" cy="9449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38051" dir="5400000">
              <a:srgbClr val="000000">
                <a:alpha val="50000"/>
              </a:srgbClr>
            </a:outerShdw>
          </a:effectLst>
        </p:spPr>
      </p:pic>
      <p:pic>
        <p:nvPicPr>
          <p:cNvPr id="205" name="Layer.tiff" descr="Layer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90434" y="556266"/>
            <a:ext cx="1308627" cy="13086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38051" dir="5400000">
              <a:srgbClr val="000000">
                <a:alpha val="50000"/>
              </a:srgbClr>
            </a:outerShdw>
          </a:effectLst>
        </p:spPr>
      </p:pic>
      <p:pic>
        <p:nvPicPr>
          <p:cNvPr id="206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64372" y="12012273"/>
            <a:ext cx="3094495" cy="94494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Datos"/>
          <p:cNvSpPr txBox="1"/>
          <p:nvPr/>
        </p:nvSpPr>
        <p:spPr>
          <a:xfrm>
            <a:off x="19329871" y="6238879"/>
            <a:ext cx="2080578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Datos</a:t>
            </a:r>
          </a:p>
        </p:txBody>
      </p:sp>
      <p:sp>
        <p:nvSpPr>
          <p:cNvPr id="208" name="KPI"/>
          <p:cNvSpPr txBox="1"/>
          <p:nvPr/>
        </p:nvSpPr>
        <p:spPr>
          <a:xfrm>
            <a:off x="1869787" y="6238879"/>
            <a:ext cx="1290575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KPI</a:t>
            </a:r>
          </a:p>
        </p:txBody>
      </p:sp>
      <p:sp>
        <p:nvSpPr>
          <p:cNvPr id="209" name="Line"/>
          <p:cNvSpPr/>
          <p:nvPr/>
        </p:nvSpPr>
        <p:spPr>
          <a:xfrm flipV="1">
            <a:off x="11511619" y="8441745"/>
            <a:ext cx="1" cy="1868052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 flipV="1">
            <a:off x="11713686" y="3355982"/>
            <a:ext cx="1" cy="1868052"/>
          </a:xfrm>
          <a:prstGeom prst="line">
            <a:avLst/>
          </a:prstGeom>
          <a:ln w="1143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miling-customer-support-operator-with-handsfree-headset-working-office.jpg" descr="smiling-customer-support-operator-with-handsfree-headset-working-offi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25143" y="0"/>
            <a:ext cx="29471368" cy="1683994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"/>
          <p:cNvSpPr/>
          <p:nvPr/>
        </p:nvSpPr>
        <p:spPr>
          <a:xfrm>
            <a:off x="-73524" y="-38100"/>
            <a:ext cx="24409401" cy="13792200"/>
          </a:xfrm>
          <a:prstGeom prst="rect">
            <a:avLst/>
          </a:prstGeom>
          <a:gradFill>
            <a:gsLst>
              <a:gs pos="0">
                <a:srgbClr val="15303A">
                  <a:alpha val="58452"/>
                </a:srgbClr>
              </a:gs>
              <a:gs pos="100000">
                <a:srgbClr val="15303A">
                  <a:alpha val="80000"/>
                </a:srgbClr>
              </a:gs>
            </a:gsLst>
            <a:path>
              <a:fillToRect l="23014" t="30129" r="76985" b="69870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MuseoSansRounded-500"/>
                <a:ea typeface="MuseoSansRounded-500"/>
                <a:cs typeface="MuseoSansRounded-500"/>
                <a:sym typeface="MuseoSansRounded-500"/>
              </a:defRPr>
            </a:pPr>
          </a:p>
        </p:txBody>
      </p:sp>
      <p:sp>
        <p:nvSpPr>
          <p:cNvPr id="218" name="Acerca de la compañía: Interactive Powers"/>
          <p:cNvSpPr txBox="1"/>
          <p:nvPr>
            <p:ph type="title" idx="4294967295"/>
          </p:nvPr>
        </p:nvSpPr>
        <p:spPr>
          <a:xfrm>
            <a:off x="2133282" y="757628"/>
            <a:ext cx="20117436" cy="153274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7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Acerca de la compañía: Interactive Powers</a:t>
            </a:r>
          </a:p>
        </p:txBody>
      </p:sp>
      <p:sp>
        <p:nvSpPr>
          <p:cNvPr id="219" name="300K"/>
          <p:cNvSpPr/>
          <p:nvPr/>
        </p:nvSpPr>
        <p:spPr>
          <a:xfrm>
            <a:off x="13308724" y="4865160"/>
            <a:ext cx="2882529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300K</a:t>
            </a:r>
          </a:p>
        </p:txBody>
      </p:sp>
      <p:sp>
        <p:nvSpPr>
          <p:cNvPr id="220" name="1000+"/>
          <p:cNvSpPr/>
          <p:nvPr/>
        </p:nvSpPr>
        <p:spPr>
          <a:xfrm>
            <a:off x="18424700" y="4704238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1000+</a:t>
            </a:r>
          </a:p>
        </p:txBody>
      </p:sp>
      <p:sp>
        <p:nvSpPr>
          <p:cNvPr id="221" name="400K"/>
          <p:cNvSpPr/>
          <p:nvPr/>
        </p:nvSpPr>
        <p:spPr>
          <a:xfrm>
            <a:off x="8192747" y="4865160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400K</a:t>
            </a:r>
          </a:p>
        </p:txBody>
      </p:sp>
      <p:sp>
        <p:nvSpPr>
          <p:cNvPr id="222" name="Videollamadas"/>
          <p:cNvSpPr txBox="1"/>
          <p:nvPr/>
        </p:nvSpPr>
        <p:spPr>
          <a:xfrm>
            <a:off x="7886374" y="8351361"/>
            <a:ext cx="349527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Videollamadas</a:t>
            </a:r>
          </a:p>
        </p:txBody>
      </p:sp>
      <p:sp>
        <p:nvSpPr>
          <p:cNvPr id="223" name="Video Grabaciones"/>
          <p:cNvSpPr txBox="1"/>
          <p:nvPr/>
        </p:nvSpPr>
        <p:spPr>
          <a:xfrm>
            <a:off x="12561504" y="8351361"/>
            <a:ext cx="437696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Video Grabaciones</a:t>
            </a:r>
          </a:p>
        </p:txBody>
      </p:sp>
      <p:sp>
        <p:nvSpPr>
          <p:cNvPr id="224" name="Video Agentes"/>
          <p:cNvSpPr txBox="1"/>
          <p:nvPr/>
        </p:nvSpPr>
        <p:spPr>
          <a:xfrm>
            <a:off x="18144730" y="8351361"/>
            <a:ext cx="344246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Video Agentes</a:t>
            </a:r>
          </a:p>
        </p:txBody>
      </p:sp>
      <p:sp>
        <p:nvSpPr>
          <p:cNvPr id="225" name="© 2025 Interactive Powers"/>
          <p:cNvSpPr txBox="1"/>
          <p:nvPr/>
        </p:nvSpPr>
        <p:spPr>
          <a:xfrm>
            <a:off x="3904924" y="12760676"/>
            <a:ext cx="1645250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81504" algn="ctr" defTabSz="631774">
              <a:lnSpc>
                <a:spcPct val="100000"/>
              </a:lnSpc>
              <a:spcBef>
                <a:spcPts val="0"/>
              </a:spcBef>
              <a:tabLst>
                <a:tab pos="88900" algn="l"/>
                <a:tab pos="1371600" algn="l"/>
                <a:tab pos="2654300" algn="l"/>
                <a:tab pos="3937000" algn="l"/>
                <a:tab pos="5232400" algn="l"/>
                <a:tab pos="6515100" algn="l"/>
                <a:tab pos="7797800" algn="l"/>
                <a:tab pos="9080500" algn="l"/>
                <a:tab pos="10375900" algn="l"/>
                <a:tab pos="11658600" algn="l"/>
                <a:tab pos="12941300" algn="l"/>
                <a:tab pos="14224000" algn="l"/>
                <a:tab pos="14249400" algn="l"/>
                <a:tab pos="15265400" algn="l"/>
                <a:tab pos="16281400" algn="l"/>
                <a:tab pos="16421100" algn="l"/>
              </a:tabLst>
              <a:defRPr sz="2200">
                <a:solidFill>
                  <a:srgbClr val="FFFFFF"/>
                </a:solidFill>
                <a:uFill>
                  <a:solidFill>
                    <a:srgbClr val="929292"/>
                  </a:solidFill>
                </a:u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929292"/>
                  </a:solidFill>
                </a:uFill>
              </a:rPr>
              <a:t>© 2025 Interactive Powers</a:t>
            </a:r>
          </a:p>
        </p:txBody>
      </p:sp>
      <p:sp>
        <p:nvSpPr>
          <p:cNvPr id="226" name="99,9%"/>
          <p:cNvSpPr/>
          <p:nvPr/>
        </p:nvSpPr>
        <p:spPr>
          <a:xfrm>
            <a:off x="3076771" y="4942227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2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99,9%</a:t>
            </a:r>
          </a:p>
        </p:txBody>
      </p:sp>
      <p:sp>
        <p:nvSpPr>
          <p:cNvPr id="227" name="Tiempo en línea"/>
          <p:cNvSpPr txBox="1"/>
          <p:nvPr/>
        </p:nvSpPr>
        <p:spPr>
          <a:xfrm>
            <a:off x="2629192" y="8351361"/>
            <a:ext cx="37776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Tiempo en línea</a:t>
            </a:r>
          </a:p>
        </p:txBody>
      </p:sp>
      <p:sp>
        <p:nvSpPr>
          <p:cNvPr id="228" name="/ mes"/>
          <p:cNvSpPr txBox="1"/>
          <p:nvPr/>
        </p:nvSpPr>
        <p:spPr>
          <a:xfrm>
            <a:off x="9262518" y="6794499"/>
            <a:ext cx="7429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800"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/ mes</a:t>
            </a:r>
          </a:p>
        </p:txBody>
      </p:sp>
      <p:sp>
        <p:nvSpPr>
          <p:cNvPr id="229" name="/ mes"/>
          <p:cNvSpPr txBox="1"/>
          <p:nvPr/>
        </p:nvSpPr>
        <p:spPr>
          <a:xfrm>
            <a:off x="14378494" y="6794499"/>
            <a:ext cx="7429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800"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/ mes</a:t>
            </a:r>
          </a:p>
        </p:txBody>
      </p:sp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2264" y="9983191"/>
            <a:ext cx="2691544" cy="96481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&gt; +4 Millones min / mes"/>
          <p:cNvSpPr txBox="1"/>
          <p:nvPr/>
        </p:nvSpPr>
        <p:spPr>
          <a:xfrm>
            <a:off x="7051417" y="9898583"/>
            <a:ext cx="516519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rPr>
                <a:latin typeface="Montserrat Thin Bold"/>
                <a:ea typeface="Montserrat Thin Bold"/>
                <a:cs typeface="Montserrat Thin Bold"/>
                <a:sym typeface="Montserrat Thin Bold"/>
              </a:rPr>
              <a:t>&gt; +4 Millones </a:t>
            </a:r>
            <a:r>
              <a:rPr sz="2400"/>
              <a:t>min / mes</a:t>
            </a:r>
          </a:p>
        </p:txBody>
      </p:sp>
      <p:sp>
        <p:nvSpPr>
          <p:cNvPr id="232" name="&gt; +600 TB por año"/>
          <p:cNvSpPr txBox="1"/>
          <p:nvPr/>
        </p:nvSpPr>
        <p:spPr>
          <a:xfrm>
            <a:off x="12764796" y="9898583"/>
            <a:ext cx="397038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rPr>
                <a:latin typeface="Montserrat Thin Bold"/>
                <a:ea typeface="Montserrat Thin Bold"/>
                <a:cs typeface="Montserrat Thin Bold"/>
                <a:sym typeface="Montserrat Thin Bold"/>
              </a:rPr>
              <a:t>&gt; +600 TB</a:t>
            </a:r>
            <a:r>
              <a:t> </a:t>
            </a:r>
            <a:r>
              <a:rPr sz="2400"/>
              <a:t>por año</a:t>
            </a:r>
          </a:p>
        </p:txBody>
      </p:sp>
      <p:sp>
        <p:nvSpPr>
          <p:cNvPr id="233" name=""/>
          <p:cNvSpPr txBox="1"/>
          <p:nvPr/>
        </p:nvSpPr>
        <p:spPr>
          <a:xfrm>
            <a:off x="18082738" y="9650933"/>
            <a:ext cx="12192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8700">
                <a:solidFill>
                  <a:srgbClr val="FFFFFF"/>
                </a:solidFill>
                <a:latin typeface="videortc-light"/>
                <a:ea typeface="videortc-light"/>
                <a:cs typeface="videortc-light"/>
                <a:sym typeface="videortc-light"/>
              </a:defRPr>
            </a:lvl1pPr>
          </a:lstStyle>
          <a:p>
            <a:pPr/>
            <a:r>
              <a:t></a:t>
            </a:r>
          </a:p>
        </p:txBody>
      </p:sp>
      <p:sp>
        <p:nvSpPr>
          <p:cNvPr id="234" name=""/>
          <p:cNvSpPr txBox="1"/>
          <p:nvPr/>
        </p:nvSpPr>
        <p:spPr>
          <a:xfrm>
            <a:off x="20430968" y="9619183"/>
            <a:ext cx="13843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0000">
                <a:solidFill>
                  <a:srgbClr val="FFFFFF"/>
                </a:solidFill>
                <a:latin typeface="videortc-light"/>
                <a:ea typeface="videortc-light"/>
                <a:cs typeface="videortc-light"/>
                <a:sym typeface="videortc-light"/>
              </a:defRPr>
            </a:lvl1pPr>
          </a:lstStyle>
          <a:p>
            <a:pPr/>
            <a:r>
              <a:t></a:t>
            </a:r>
          </a:p>
        </p:txBody>
      </p:sp>
      <p:sp>
        <p:nvSpPr>
          <p:cNvPr id="235" name="Line"/>
          <p:cNvSpPr/>
          <p:nvPr/>
        </p:nvSpPr>
        <p:spPr>
          <a:xfrm>
            <a:off x="19206052" y="10304983"/>
            <a:ext cx="1386841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6" name="SPLIT"/>
          <p:cNvSpPr txBox="1"/>
          <p:nvPr/>
        </p:nvSpPr>
        <p:spPr>
          <a:xfrm>
            <a:off x="19509751" y="9776355"/>
            <a:ext cx="7794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>
              <a:defRPr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rPr>
                <a:latin typeface="Montserrat Thin Bold"/>
                <a:ea typeface="Montserrat Thin Bold"/>
                <a:cs typeface="Montserrat Thin Bold"/>
                <a:sym typeface="Montserrat Thin Bold"/>
              </a:rPr>
              <a:t>SPLIT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10" y="-10402"/>
            <a:ext cx="18006849" cy="8842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shot 2025-07-30 at 6.52.15 PM.png" descr="Screenshot 2025-07-30 at 6.52.1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839" y="9139728"/>
            <a:ext cx="11491467" cy="2760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shot 2025-07-31 at 12.05.49 AM.png" descr="Screenshot 2025-07-31 at 12.05.4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33457" y="9132895"/>
            <a:ext cx="11047852" cy="250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Integradores"/>
          <p:cNvSpPr txBox="1"/>
          <p:nvPr/>
        </p:nvSpPr>
        <p:spPr>
          <a:xfrm>
            <a:off x="4954251" y="12405867"/>
            <a:ext cx="258664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Integradores</a:t>
            </a:r>
          </a:p>
        </p:txBody>
      </p:sp>
      <p:sp>
        <p:nvSpPr>
          <p:cNvPr id="242" name="Vendors"/>
          <p:cNvSpPr txBox="1"/>
          <p:nvPr/>
        </p:nvSpPr>
        <p:spPr>
          <a:xfrm>
            <a:off x="17479895" y="12405867"/>
            <a:ext cx="170764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Vendors</a:t>
            </a:r>
          </a:p>
        </p:txBody>
      </p:sp>
      <p:sp>
        <p:nvSpPr>
          <p:cNvPr id="243" name="US Partners: 20"/>
          <p:cNvSpPr txBox="1"/>
          <p:nvPr/>
        </p:nvSpPr>
        <p:spPr>
          <a:xfrm>
            <a:off x="835182" y="2469823"/>
            <a:ext cx="403353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ED7666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US Partners:</a:t>
            </a:r>
            <a:r>
              <a:t> 20</a:t>
            </a:r>
          </a:p>
        </p:txBody>
      </p:sp>
      <p:sp>
        <p:nvSpPr>
          <p:cNvPr id="244" name="US Clients: 40"/>
          <p:cNvSpPr txBox="1"/>
          <p:nvPr/>
        </p:nvSpPr>
        <p:spPr>
          <a:xfrm>
            <a:off x="883987" y="1556937"/>
            <a:ext cx="364140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ED7666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US Clients: </a:t>
            </a:r>
            <a:r>
              <a:t>40</a:t>
            </a:r>
          </a:p>
        </p:txBody>
      </p:sp>
      <p:sp>
        <p:nvSpPr>
          <p:cNvPr id="245" name="EU Partners: 10"/>
          <p:cNvSpPr txBox="1"/>
          <p:nvPr/>
        </p:nvSpPr>
        <p:spPr>
          <a:xfrm>
            <a:off x="19333506" y="2469823"/>
            <a:ext cx="396072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EU Partners:</a:t>
            </a:r>
            <a:r>
              <a:t> 10</a:t>
            </a:r>
          </a:p>
        </p:txBody>
      </p:sp>
      <p:sp>
        <p:nvSpPr>
          <p:cNvPr id="246" name="EU Clients: 30"/>
          <p:cNvSpPr txBox="1"/>
          <p:nvPr/>
        </p:nvSpPr>
        <p:spPr>
          <a:xfrm>
            <a:off x="19702276" y="1556937"/>
            <a:ext cx="363011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EU Clients:</a:t>
            </a:r>
            <a:r>
              <a:t> 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tractive-smiling-woman-pink-shirt-sitting-relaxed-sofa-home-table-working-online-laptop-from-home-1.jpg" descr="attractive-smiling-woman-pink-shirt-sitting-relaxed-sofa-home-table-working-online-laptop-from-home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02" y="-1787568"/>
            <a:ext cx="24443804" cy="1629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🇨🇱🇨🇱🇨🇱🇧🇬"/>
          <p:cNvSpPr/>
          <p:nvPr/>
        </p:nvSpPr>
        <p:spPr>
          <a:xfrm>
            <a:off x="-12700" y="-38100"/>
            <a:ext cx="24409400" cy="13792200"/>
          </a:xfrm>
          <a:prstGeom prst="rect">
            <a:avLst/>
          </a:prstGeom>
          <a:gradFill>
            <a:gsLst>
              <a:gs pos="0">
                <a:srgbClr val="15303A">
                  <a:alpha val="58452"/>
                </a:srgbClr>
              </a:gs>
              <a:gs pos="100000">
                <a:srgbClr val="15303A">
                  <a:alpha val="80000"/>
                </a:srgbClr>
              </a:gs>
            </a:gsLst>
            <a:path>
              <a:fillToRect l="23014" t="30129" r="76985" b="69870"/>
            </a:path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MuseoSansRounded-500"/>
                <a:ea typeface="MuseoSansRounded-500"/>
                <a:cs typeface="MuseoSansRounded-500"/>
                <a:sym typeface="MuseoSansRounded-500"/>
              </a:defRPr>
            </a:lvl1pPr>
          </a:lstStyle>
          <a:p>
            <a:pPr/>
            <a:r>
              <a:t>🇨🇱🇨🇱🇨🇱🇧🇬</a:t>
            </a:r>
          </a:p>
        </p:txBody>
      </p:sp>
      <p:sp>
        <p:nvSpPr>
          <p:cNvPr id="250" name="Clientes y Socios que confían en Nosotros"/>
          <p:cNvSpPr txBox="1"/>
          <p:nvPr>
            <p:ph type="title" idx="4294967295"/>
          </p:nvPr>
        </p:nvSpPr>
        <p:spPr>
          <a:xfrm>
            <a:off x="683801" y="772264"/>
            <a:ext cx="22985310" cy="153274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7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Clientes y Socios que confían en Nosotros</a:t>
            </a:r>
          </a:p>
        </p:txBody>
      </p:sp>
      <p:sp>
        <p:nvSpPr>
          <p:cNvPr id="251" name="9"/>
          <p:cNvSpPr/>
          <p:nvPr/>
        </p:nvSpPr>
        <p:spPr>
          <a:xfrm>
            <a:off x="10735191" y="4684852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73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252" name="70"/>
          <p:cNvSpPr/>
          <p:nvPr/>
        </p:nvSpPr>
        <p:spPr>
          <a:xfrm>
            <a:off x="4599564" y="4879063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73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70</a:t>
            </a:r>
          </a:p>
        </p:txBody>
      </p:sp>
      <p:sp>
        <p:nvSpPr>
          <p:cNvPr id="253" name="Empresas"/>
          <p:cNvSpPr txBox="1"/>
          <p:nvPr/>
        </p:nvSpPr>
        <p:spPr>
          <a:xfrm>
            <a:off x="4848132" y="8288197"/>
            <a:ext cx="238539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Empresas</a:t>
            </a:r>
          </a:p>
        </p:txBody>
      </p:sp>
      <p:sp>
        <p:nvSpPr>
          <p:cNvPr id="254" name="Gobiernos"/>
          <p:cNvSpPr txBox="1"/>
          <p:nvPr/>
        </p:nvSpPr>
        <p:spPr>
          <a:xfrm>
            <a:off x="10945012" y="8288197"/>
            <a:ext cx="24628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Gobiernos</a:t>
            </a:r>
          </a:p>
        </p:txBody>
      </p:sp>
      <p:sp>
        <p:nvSpPr>
          <p:cNvPr id="255" name="Vendors / Partners"/>
          <p:cNvSpPr txBox="1"/>
          <p:nvPr/>
        </p:nvSpPr>
        <p:spPr>
          <a:xfrm>
            <a:off x="16138410" y="8288197"/>
            <a:ext cx="434734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Vendors / Partners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39332" y="9314998"/>
            <a:ext cx="1050863" cy="70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07759" y="9314998"/>
            <a:ext cx="1048896" cy="70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74219" y="9314998"/>
            <a:ext cx="1050206" cy="70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0803" y="10318549"/>
            <a:ext cx="1067922" cy="712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14046" y="10351118"/>
            <a:ext cx="1036321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067932" y="10324899"/>
            <a:ext cx="1050207" cy="70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14905" t="2822" r="14909" b="2649"/>
          <a:stretch>
            <a:fillRect/>
          </a:stretch>
        </p:blipFill>
        <p:spPr>
          <a:xfrm>
            <a:off x="4603348" y="9415992"/>
            <a:ext cx="2874963" cy="20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4" fill="norm" stroke="1" extrusionOk="0">
                <a:moveTo>
                  <a:pt x="10654" y="1"/>
                </a:moveTo>
                <a:cubicBezTo>
                  <a:pt x="8183" y="1"/>
                  <a:pt x="8315" y="-46"/>
                  <a:pt x="8289" y="805"/>
                </a:cubicBezTo>
                <a:lnTo>
                  <a:pt x="8274" y="1332"/>
                </a:lnTo>
                <a:lnTo>
                  <a:pt x="7183" y="1369"/>
                </a:lnTo>
                <a:cubicBezTo>
                  <a:pt x="6299" y="1402"/>
                  <a:pt x="6083" y="1433"/>
                  <a:pt x="6038" y="1531"/>
                </a:cubicBezTo>
                <a:cubicBezTo>
                  <a:pt x="6004" y="1605"/>
                  <a:pt x="5982" y="5434"/>
                  <a:pt x="5981" y="11457"/>
                </a:cubicBezTo>
                <a:lnTo>
                  <a:pt x="5981" y="21264"/>
                </a:lnTo>
                <a:lnTo>
                  <a:pt x="6110" y="21388"/>
                </a:lnTo>
                <a:cubicBezTo>
                  <a:pt x="6220" y="21495"/>
                  <a:pt x="6511" y="21513"/>
                  <a:pt x="8113" y="21513"/>
                </a:cubicBezTo>
                <a:cubicBezTo>
                  <a:pt x="9985" y="21513"/>
                  <a:pt x="10019" y="21509"/>
                  <a:pt x="9995" y="21260"/>
                </a:cubicBezTo>
                <a:cubicBezTo>
                  <a:pt x="9992" y="21231"/>
                  <a:pt x="9989" y="20289"/>
                  <a:pt x="9986" y="19166"/>
                </a:cubicBezTo>
                <a:lnTo>
                  <a:pt x="9980" y="17121"/>
                </a:lnTo>
                <a:lnTo>
                  <a:pt x="10770" y="17121"/>
                </a:lnTo>
                <a:lnTo>
                  <a:pt x="11560" y="17121"/>
                </a:lnTo>
                <a:lnTo>
                  <a:pt x="11572" y="19298"/>
                </a:lnTo>
                <a:lnTo>
                  <a:pt x="11584" y="21475"/>
                </a:lnTo>
                <a:lnTo>
                  <a:pt x="13457" y="21496"/>
                </a:lnTo>
                <a:cubicBezTo>
                  <a:pt x="15266" y="21516"/>
                  <a:pt x="15333" y="21512"/>
                  <a:pt x="15446" y="21355"/>
                </a:cubicBezTo>
                <a:cubicBezTo>
                  <a:pt x="15562" y="21194"/>
                  <a:pt x="15562" y="21108"/>
                  <a:pt x="15562" y="11453"/>
                </a:cubicBezTo>
                <a:cubicBezTo>
                  <a:pt x="15562" y="2295"/>
                  <a:pt x="15556" y="1699"/>
                  <a:pt x="15461" y="1539"/>
                </a:cubicBezTo>
                <a:cubicBezTo>
                  <a:pt x="15364" y="1378"/>
                  <a:pt x="15298" y="1372"/>
                  <a:pt x="14226" y="1352"/>
                </a:cubicBezTo>
                <a:lnTo>
                  <a:pt x="13093" y="1332"/>
                </a:lnTo>
                <a:lnTo>
                  <a:pt x="13078" y="830"/>
                </a:lnTo>
                <a:cubicBezTo>
                  <a:pt x="13063" y="403"/>
                  <a:pt x="13036" y="307"/>
                  <a:pt x="12908" y="167"/>
                </a:cubicBezTo>
                <a:cubicBezTo>
                  <a:pt x="12763" y="8"/>
                  <a:pt x="12684" y="1"/>
                  <a:pt x="10654" y="1"/>
                </a:cubicBezTo>
                <a:close/>
                <a:moveTo>
                  <a:pt x="18320" y="4786"/>
                </a:moveTo>
                <a:cubicBezTo>
                  <a:pt x="17688" y="4786"/>
                  <a:pt x="17057" y="4825"/>
                  <a:pt x="17005" y="4898"/>
                </a:cubicBezTo>
                <a:cubicBezTo>
                  <a:pt x="16965" y="4953"/>
                  <a:pt x="16918" y="5168"/>
                  <a:pt x="16901" y="5379"/>
                </a:cubicBezTo>
                <a:lnTo>
                  <a:pt x="16868" y="5760"/>
                </a:lnTo>
                <a:lnTo>
                  <a:pt x="16450" y="5785"/>
                </a:lnTo>
                <a:lnTo>
                  <a:pt x="16030" y="5810"/>
                </a:lnTo>
                <a:lnTo>
                  <a:pt x="16027" y="13589"/>
                </a:lnTo>
                <a:cubicBezTo>
                  <a:pt x="16026" y="17867"/>
                  <a:pt x="16012" y="21402"/>
                  <a:pt x="15994" y="21442"/>
                </a:cubicBezTo>
                <a:cubicBezTo>
                  <a:pt x="15975" y="21484"/>
                  <a:pt x="16306" y="21513"/>
                  <a:pt x="16778" y="21513"/>
                </a:cubicBezTo>
                <a:lnTo>
                  <a:pt x="17592" y="21513"/>
                </a:lnTo>
                <a:lnTo>
                  <a:pt x="17607" y="19319"/>
                </a:lnTo>
                <a:lnTo>
                  <a:pt x="17622" y="17121"/>
                </a:lnTo>
                <a:lnTo>
                  <a:pt x="18407" y="17121"/>
                </a:lnTo>
                <a:lnTo>
                  <a:pt x="19191" y="17121"/>
                </a:lnTo>
                <a:lnTo>
                  <a:pt x="19206" y="19319"/>
                </a:lnTo>
                <a:lnTo>
                  <a:pt x="19224" y="21513"/>
                </a:lnTo>
                <a:lnTo>
                  <a:pt x="20306" y="21513"/>
                </a:lnTo>
                <a:cubicBezTo>
                  <a:pt x="21232" y="21513"/>
                  <a:pt x="21405" y="21494"/>
                  <a:pt x="21496" y="21380"/>
                </a:cubicBezTo>
                <a:cubicBezTo>
                  <a:pt x="21597" y="21252"/>
                  <a:pt x="21600" y="20907"/>
                  <a:pt x="21600" y="13655"/>
                </a:cubicBezTo>
                <a:cubicBezTo>
                  <a:pt x="21600" y="6701"/>
                  <a:pt x="21592" y="6056"/>
                  <a:pt x="21505" y="5955"/>
                </a:cubicBezTo>
                <a:cubicBezTo>
                  <a:pt x="21438" y="5878"/>
                  <a:pt x="21165" y="5830"/>
                  <a:pt x="20592" y="5802"/>
                </a:cubicBezTo>
                <a:lnTo>
                  <a:pt x="19772" y="5760"/>
                </a:lnTo>
                <a:lnTo>
                  <a:pt x="19739" y="5379"/>
                </a:lnTo>
                <a:cubicBezTo>
                  <a:pt x="19722" y="5168"/>
                  <a:pt x="19675" y="4953"/>
                  <a:pt x="19635" y="4898"/>
                </a:cubicBezTo>
                <a:cubicBezTo>
                  <a:pt x="19583" y="4825"/>
                  <a:pt x="18952" y="4786"/>
                  <a:pt x="18320" y="4786"/>
                </a:cubicBezTo>
                <a:close/>
                <a:moveTo>
                  <a:pt x="2505" y="9749"/>
                </a:moveTo>
                <a:cubicBezTo>
                  <a:pt x="1913" y="9772"/>
                  <a:pt x="1907" y="9882"/>
                  <a:pt x="1864" y="10330"/>
                </a:cubicBezTo>
                <a:lnTo>
                  <a:pt x="1828" y="10678"/>
                </a:lnTo>
                <a:lnTo>
                  <a:pt x="996" y="10715"/>
                </a:lnTo>
                <a:cubicBezTo>
                  <a:pt x="258" y="10751"/>
                  <a:pt x="156" y="10776"/>
                  <a:pt x="83" y="10914"/>
                </a:cubicBezTo>
                <a:cubicBezTo>
                  <a:pt x="15" y="11045"/>
                  <a:pt x="0" y="11893"/>
                  <a:pt x="0" y="16143"/>
                </a:cubicBezTo>
                <a:cubicBezTo>
                  <a:pt x="0" y="20752"/>
                  <a:pt x="8" y="21234"/>
                  <a:pt x="95" y="21367"/>
                </a:cubicBezTo>
                <a:cubicBezTo>
                  <a:pt x="182" y="21500"/>
                  <a:pt x="300" y="21513"/>
                  <a:pt x="1285" y="21513"/>
                </a:cubicBezTo>
                <a:lnTo>
                  <a:pt x="2379" y="21513"/>
                </a:lnTo>
                <a:lnTo>
                  <a:pt x="2394" y="19319"/>
                </a:lnTo>
                <a:lnTo>
                  <a:pt x="2409" y="17121"/>
                </a:lnTo>
                <a:lnTo>
                  <a:pt x="3193" y="17121"/>
                </a:lnTo>
                <a:lnTo>
                  <a:pt x="3978" y="17121"/>
                </a:lnTo>
                <a:lnTo>
                  <a:pt x="3993" y="19294"/>
                </a:lnTo>
                <a:cubicBezTo>
                  <a:pt x="4001" y="20489"/>
                  <a:pt x="4033" y="21484"/>
                  <a:pt x="4061" y="21508"/>
                </a:cubicBezTo>
                <a:cubicBezTo>
                  <a:pt x="4090" y="21533"/>
                  <a:pt x="4438" y="21554"/>
                  <a:pt x="4836" y="21554"/>
                </a:cubicBezTo>
                <a:lnTo>
                  <a:pt x="5561" y="21554"/>
                </a:lnTo>
                <a:lnTo>
                  <a:pt x="5510" y="21367"/>
                </a:lnTo>
                <a:cubicBezTo>
                  <a:pt x="5482" y="21265"/>
                  <a:pt x="5460" y="18828"/>
                  <a:pt x="5460" y="15952"/>
                </a:cubicBezTo>
                <a:lnTo>
                  <a:pt x="5460" y="10723"/>
                </a:lnTo>
                <a:lnTo>
                  <a:pt x="5096" y="10703"/>
                </a:lnTo>
                <a:lnTo>
                  <a:pt x="4732" y="10678"/>
                </a:lnTo>
                <a:lnTo>
                  <a:pt x="4702" y="10296"/>
                </a:lnTo>
                <a:cubicBezTo>
                  <a:pt x="4685" y="10086"/>
                  <a:pt x="4644" y="9875"/>
                  <a:pt x="4613" y="9832"/>
                </a:cubicBezTo>
                <a:cubicBezTo>
                  <a:pt x="4580" y="9787"/>
                  <a:pt x="4031" y="9754"/>
                  <a:pt x="3316" y="9749"/>
                </a:cubicBezTo>
                <a:cubicBezTo>
                  <a:pt x="2966" y="9747"/>
                  <a:pt x="2702" y="9741"/>
                  <a:pt x="2505" y="974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3" name="© 2025 Interactive Powers"/>
          <p:cNvSpPr txBox="1"/>
          <p:nvPr/>
        </p:nvSpPr>
        <p:spPr>
          <a:xfrm>
            <a:off x="3904924" y="12760676"/>
            <a:ext cx="1645250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81504" algn="ctr" defTabSz="631774">
              <a:lnSpc>
                <a:spcPct val="100000"/>
              </a:lnSpc>
              <a:spcBef>
                <a:spcPts val="0"/>
              </a:spcBef>
              <a:tabLst>
                <a:tab pos="88900" algn="l"/>
                <a:tab pos="1371600" algn="l"/>
                <a:tab pos="2654300" algn="l"/>
                <a:tab pos="3937000" algn="l"/>
                <a:tab pos="5232400" algn="l"/>
                <a:tab pos="6515100" algn="l"/>
                <a:tab pos="7797800" algn="l"/>
                <a:tab pos="9080500" algn="l"/>
                <a:tab pos="10375900" algn="l"/>
                <a:tab pos="11658600" algn="l"/>
                <a:tab pos="12941300" algn="l"/>
                <a:tab pos="14224000" algn="l"/>
                <a:tab pos="14249400" algn="l"/>
                <a:tab pos="15265400" algn="l"/>
                <a:tab pos="16281400" algn="l"/>
                <a:tab pos="16421100" algn="l"/>
              </a:tabLst>
              <a:defRPr sz="2200">
                <a:solidFill>
                  <a:srgbClr val="FFFFFF"/>
                </a:solidFill>
                <a:uFill>
                  <a:solidFill>
                    <a:srgbClr val="929292"/>
                  </a:solidFill>
                </a:u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929292"/>
                  </a:solidFill>
                </a:uFill>
              </a:rPr>
              <a:t>© 2025 Interactive Powers</a:t>
            </a:r>
          </a:p>
        </p:txBody>
      </p:sp>
      <p:sp>
        <p:nvSpPr>
          <p:cNvPr id="264" name="Computer"/>
          <p:cNvSpPr/>
          <p:nvPr/>
        </p:nvSpPr>
        <p:spPr>
          <a:xfrm>
            <a:off x="17860898" y="9947226"/>
            <a:ext cx="1819351" cy="146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5" name="Notebook"/>
          <p:cNvSpPr/>
          <p:nvPr/>
        </p:nvSpPr>
        <p:spPr>
          <a:xfrm>
            <a:off x="16657524" y="10432660"/>
            <a:ext cx="1819351" cy="1019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fill="norm" stroke="1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6" name="Phone"/>
          <p:cNvSpPr/>
          <p:nvPr/>
        </p:nvSpPr>
        <p:spPr>
          <a:xfrm>
            <a:off x="18521773" y="10303898"/>
            <a:ext cx="497602" cy="497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2" fill="norm" stroke="1" extrusionOk="0">
                <a:moveTo>
                  <a:pt x="4456" y="0"/>
                </a:moveTo>
                <a:cubicBezTo>
                  <a:pt x="4319" y="3"/>
                  <a:pt x="4182" y="47"/>
                  <a:pt x="4065" y="134"/>
                </a:cubicBezTo>
                <a:lnTo>
                  <a:pt x="2615" y="1212"/>
                </a:lnTo>
                <a:lnTo>
                  <a:pt x="6378" y="6378"/>
                </a:lnTo>
                <a:lnTo>
                  <a:pt x="7829" y="5299"/>
                </a:lnTo>
                <a:cubicBezTo>
                  <a:pt x="8140" y="5067"/>
                  <a:pt x="8206" y="4624"/>
                  <a:pt x="7975" y="4311"/>
                </a:cubicBezTo>
                <a:lnTo>
                  <a:pt x="5072" y="311"/>
                </a:lnTo>
                <a:cubicBezTo>
                  <a:pt x="4920" y="104"/>
                  <a:pt x="4686" y="-4"/>
                  <a:pt x="4456" y="0"/>
                </a:cubicBezTo>
                <a:close/>
                <a:moveTo>
                  <a:pt x="2209" y="1514"/>
                </a:moveTo>
                <a:cubicBezTo>
                  <a:pt x="2209" y="1514"/>
                  <a:pt x="-223" y="3454"/>
                  <a:pt x="16" y="7120"/>
                </a:cubicBezTo>
                <a:cubicBezTo>
                  <a:pt x="16" y="7120"/>
                  <a:pt x="1473" y="11065"/>
                  <a:pt x="5867" y="15478"/>
                </a:cubicBezTo>
                <a:cubicBezTo>
                  <a:pt x="10261" y="19891"/>
                  <a:pt x="14189" y="21356"/>
                  <a:pt x="14189" y="21356"/>
                </a:cubicBezTo>
                <a:cubicBezTo>
                  <a:pt x="17838" y="21596"/>
                  <a:pt x="19772" y="19154"/>
                  <a:pt x="19772" y="19154"/>
                </a:cubicBezTo>
                <a:lnTo>
                  <a:pt x="14628" y="15374"/>
                </a:lnTo>
                <a:cubicBezTo>
                  <a:pt x="13735" y="16397"/>
                  <a:pt x="12393" y="16575"/>
                  <a:pt x="11402" y="15580"/>
                </a:cubicBezTo>
                <a:lnTo>
                  <a:pt x="5767" y="9920"/>
                </a:lnTo>
                <a:cubicBezTo>
                  <a:pt x="4776" y="8925"/>
                  <a:pt x="4954" y="7577"/>
                  <a:pt x="5972" y="6680"/>
                </a:cubicBezTo>
                <a:lnTo>
                  <a:pt x="2209" y="1514"/>
                </a:lnTo>
                <a:close/>
                <a:moveTo>
                  <a:pt x="16463" y="13230"/>
                </a:moveTo>
                <a:cubicBezTo>
                  <a:pt x="16285" y="13257"/>
                  <a:pt x="16117" y="13351"/>
                  <a:pt x="16002" y="13508"/>
                </a:cubicBezTo>
                <a:lnTo>
                  <a:pt x="14929" y="14965"/>
                </a:lnTo>
                <a:lnTo>
                  <a:pt x="20071" y="18746"/>
                </a:lnTo>
                <a:lnTo>
                  <a:pt x="21146" y="17289"/>
                </a:lnTo>
                <a:cubicBezTo>
                  <a:pt x="21377" y="16976"/>
                  <a:pt x="21297" y="16523"/>
                  <a:pt x="20968" y="16278"/>
                </a:cubicBezTo>
                <a:lnTo>
                  <a:pt x="16985" y="13361"/>
                </a:lnTo>
                <a:cubicBezTo>
                  <a:pt x="16829" y="13245"/>
                  <a:pt x="16641" y="13204"/>
                  <a:pt x="16463" y="13230"/>
                </a:cubicBezTo>
                <a:close/>
              </a:path>
            </a:pathLst>
          </a:cu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" name="Headphones"/>
          <p:cNvSpPr/>
          <p:nvPr/>
        </p:nvSpPr>
        <p:spPr>
          <a:xfrm>
            <a:off x="17069297" y="10153739"/>
            <a:ext cx="995807" cy="1055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32" fill="norm" stroke="1" extrusionOk="0">
                <a:moveTo>
                  <a:pt x="10761" y="0"/>
                </a:moveTo>
                <a:cubicBezTo>
                  <a:pt x="4815" y="14"/>
                  <a:pt x="0" y="4562"/>
                  <a:pt x="0" y="10172"/>
                </a:cubicBezTo>
                <a:cubicBezTo>
                  <a:pt x="0" y="10172"/>
                  <a:pt x="-27" y="14369"/>
                  <a:pt x="617" y="15259"/>
                </a:cubicBezTo>
                <a:cubicBezTo>
                  <a:pt x="1057" y="15867"/>
                  <a:pt x="1522" y="16227"/>
                  <a:pt x="1773" y="16394"/>
                </a:cubicBezTo>
                <a:lnTo>
                  <a:pt x="1728" y="16763"/>
                </a:lnTo>
                <a:cubicBezTo>
                  <a:pt x="1697" y="17023"/>
                  <a:pt x="1763" y="17285"/>
                  <a:pt x="1917" y="17503"/>
                </a:cubicBezTo>
                <a:lnTo>
                  <a:pt x="4175" y="20687"/>
                </a:lnTo>
                <a:cubicBezTo>
                  <a:pt x="4449" y="21073"/>
                  <a:pt x="4948" y="21256"/>
                  <a:pt x="5426" y="21146"/>
                </a:cubicBezTo>
                <a:lnTo>
                  <a:pt x="5686" y="21088"/>
                </a:lnTo>
                <a:cubicBezTo>
                  <a:pt x="5872" y="21417"/>
                  <a:pt x="6277" y="21600"/>
                  <a:pt x="6680" y="21508"/>
                </a:cubicBezTo>
                <a:lnTo>
                  <a:pt x="7777" y="21257"/>
                </a:lnTo>
                <a:cubicBezTo>
                  <a:pt x="8254" y="21149"/>
                  <a:pt x="8547" y="20695"/>
                  <a:pt x="8431" y="20245"/>
                </a:cubicBezTo>
                <a:lnTo>
                  <a:pt x="6191" y="11511"/>
                </a:lnTo>
                <a:cubicBezTo>
                  <a:pt x="6075" y="11061"/>
                  <a:pt x="5594" y="10785"/>
                  <a:pt x="5117" y="10894"/>
                </a:cubicBezTo>
                <a:lnTo>
                  <a:pt x="4020" y="11144"/>
                </a:lnTo>
                <a:cubicBezTo>
                  <a:pt x="3618" y="11236"/>
                  <a:pt x="3347" y="11572"/>
                  <a:pt x="3341" y="11945"/>
                </a:cubicBezTo>
                <a:lnTo>
                  <a:pt x="3080" y="12006"/>
                </a:lnTo>
                <a:cubicBezTo>
                  <a:pt x="2604" y="12115"/>
                  <a:pt x="2250" y="12493"/>
                  <a:pt x="2194" y="12953"/>
                </a:cubicBezTo>
                <a:lnTo>
                  <a:pt x="1999" y="14546"/>
                </a:lnTo>
                <a:cubicBezTo>
                  <a:pt x="1704" y="14355"/>
                  <a:pt x="1419" y="13987"/>
                  <a:pt x="1338" y="13531"/>
                </a:cubicBezTo>
                <a:cubicBezTo>
                  <a:pt x="1093" y="12161"/>
                  <a:pt x="1124" y="10179"/>
                  <a:pt x="1124" y="10179"/>
                </a:cubicBezTo>
                <a:cubicBezTo>
                  <a:pt x="1124" y="8464"/>
                  <a:pt x="1625" y="6859"/>
                  <a:pt x="2499" y="5489"/>
                </a:cubicBezTo>
                <a:cubicBezTo>
                  <a:pt x="2894" y="5535"/>
                  <a:pt x="3610" y="5477"/>
                  <a:pt x="4379" y="4724"/>
                </a:cubicBezTo>
                <a:cubicBezTo>
                  <a:pt x="5540" y="3586"/>
                  <a:pt x="7780" y="2347"/>
                  <a:pt x="10805" y="2347"/>
                </a:cubicBezTo>
                <a:cubicBezTo>
                  <a:pt x="13887" y="2347"/>
                  <a:pt x="16056" y="3586"/>
                  <a:pt x="17217" y="4724"/>
                </a:cubicBezTo>
                <a:cubicBezTo>
                  <a:pt x="17964" y="5455"/>
                  <a:pt x="18654" y="5531"/>
                  <a:pt x="19051" y="5492"/>
                </a:cubicBezTo>
                <a:cubicBezTo>
                  <a:pt x="19923" y="6862"/>
                  <a:pt x="20424" y="8465"/>
                  <a:pt x="20424" y="10179"/>
                </a:cubicBezTo>
                <a:cubicBezTo>
                  <a:pt x="20424" y="10179"/>
                  <a:pt x="20455" y="12161"/>
                  <a:pt x="20210" y="13531"/>
                </a:cubicBezTo>
                <a:cubicBezTo>
                  <a:pt x="20129" y="13987"/>
                  <a:pt x="19844" y="14355"/>
                  <a:pt x="19548" y="14546"/>
                </a:cubicBezTo>
                <a:lnTo>
                  <a:pt x="19354" y="12953"/>
                </a:lnTo>
                <a:cubicBezTo>
                  <a:pt x="19298" y="12493"/>
                  <a:pt x="18944" y="12115"/>
                  <a:pt x="18468" y="12006"/>
                </a:cubicBezTo>
                <a:lnTo>
                  <a:pt x="18205" y="11945"/>
                </a:lnTo>
                <a:cubicBezTo>
                  <a:pt x="18199" y="11572"/>
                  <a:pt x="17930" y="11236"/>
                  <a:pt x="17528" y="11144"/>
                </a:cubicBezTo>
                <a:lnTo>
                  <a:pt x="16429" y="10894"/>
                </a:lnTo>
                <a:cubicBezTo>
                  <a:pt x="15952" y="10785"/>
                  <a:pt x="15472" y="11061"/>
                  <a:pt x="15357" y="11511"/>
                </a:cubicBezTo>
                <a:lnTo>
                  <a:pt x="13115" y="20245"/>
                </a:lnTo>
                <a:cubicBezTo>
                  <a:pt x="12999" y="20695"/>
                  <a:pt x="13294" y="21149"/>
                  <a:pt x="13771" y="21257"/>
                </a:cubicBezTo>
                <a:lnTo>
                  <a:pt x="14868" y="21508"/>
                </a:lnTo>
                <a:cubicBezTo>
                  <a:pt x="15271" y="21600"/>
                  <a:pt x="15674" y="21417"/>
                  <a:pt x="15860" y="21088"/>
                </a:cubicBezTo>
                <a:lnTo>
                  <a:pt x="16122" y="21146"/>
                </a:lnTo>
                <a:cubicBezTo>
                  <a:pt x="16600" y="21256"/>
                  <a:pt x="17099" y="21073"/>
                  <a:pt x="17372" y="20687"/>
                </a:cubicBezTo>
                <a:lnTo>
                  <a:pt x="19629" y="17503"/>
                </a:lnTo>
                <a:cubicBezTo>
                  <a:pt x="19783" y="17285"/>
                  <a:pt x="19851" y="17023"/>
                  <a:pt x="19819" y="16763"/>
                </a:cubicBezTo>
                <a:lnTo>
                  <a:pt x="19773" y="16394"/>
                </a:lnTo>
                <a:cubicBezTo>
                  <a:pt x="20024" y="16227"/>
                  <a:pt x="20489" y="15867"/>
                  <a:pt x="20929" y="15259"/>
                </a:cubicBezTo>
                <a:cubicBezTo>
                  <a:pt x="21573" y="14369"/>
                  <a:pt x="21546" y="10172"/>
                  <a:pt x="21546" y="10172"/>
                </a:cubicBezTo>
                <a:cubicBezTo>
                  <a:pt x="21546" y="4562"/>
                  <a:pt x="16731" y="13"/>
                  <a:pt x="10785" y="0"/>
                </a:cubicBezTo>
                <a:cubicBezTo>
                  <a:pt x="10781" y="0"/>
                  <a:pt x="10777" y="0"/>
                  <a:pt x="10773" y="0"/>
                </a:cubicBezTo>
                <a:cubicBezTo>
                  <a:pt x="10769" y="0"/>
                  <a:pt x="10765" y="0"/>
                  <a:pt x="10761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rcRect l="6767" t="7199" r="5145" b="7199"/>
          <a:stretch>
            <a:fillRect/>
          </a:stretch>
        </p:blipFill>
        <p:spPr>
          <a:xfrm>
            <a:off x="11582336" y="11334799"/>
            <a:ext cx="1099569" cy="66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063991" y="11308581"/>
            <a:ext cx="1069257" cy="71283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30"/>
          <p:cNvSpPr/>
          <p:nvPr/>
        </p:nvSpPr>
        <p:spPr>
          <a:xfrm>
            <a:off x="16870816" y="4684852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73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129104" y="11334800"/>
            <a:ext cx="1071317" cy="712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ai-background-business-technology-digital-transformation.jpg" descr="ai-background-business-technology-digital-transform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670" y="-1335489"/>
            <a:ext cx="24573340" cy="1638697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ectangle"/>
          <p:cNvSpPr/>
          <p:nvPr/>
        </p:nvSpPr>
        <p:spPr>
          <a:xfrm>
            <a:off x="-12700" y="-38100"/>
            <a:ext cx="24409400" cy="13792200"/>
          </a:xfrm>
          <a:prstGeom prst="rect">
            <a:avLst/>
          </a:prstGeom>
          <a:gradFill>
            <a:gsLst>
              <a:gs pos="0">
                <a:srgbClr val="15303A">
                  <a:alpha val="58452"/>
                </a:srgbClr>
              </a:gs>
              <a:gs pos="100000">
                <a:srgbClr val="15303A">
                  <a:alpha val="80000"/>
                </a:srgbClr>
              </a:gs>
            </a:gsLst>
            <a:path>
              <a:fillToRect l="23014" t="30129" r="76985" b="69870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Propuesta de Servicios para la Nube"/>
          <p:cNvSpPr txBox="1"/>
          <p:nvPr>
            <p:ph type="title" idx="4294967295"/>
          </p:nvPr>
        </p:nvSpPr>
        <p:spPr>
          <a:xfrm>
            <a:off x="1467161" y="757628"/>
            <a:ext cx="21449679" cy="153274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7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Propuesta de Servicios para la Nube</a:t>
            </a:r>
          </a:p>
        </p:txBody>
      </p:sp>
      <p:sp>
        <p:nvSpPr>
          <p:cNvPr id="276" name="Circle"/>
          <p:cNvSpPr/>
          <p:nvPr/>
        </p:nvSpPr>
        <p:spPr>
          <a:xfrm>
            <a:off x="10735191" y="4684852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Circle"/>
          <p:cNvSpPr/>
          <p:nvPr/>
        </p:nvSpPr>
        <p:spPr>
          <a:xfrm>
            <a:off x="16870816" y="4684852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8" name="Circle"/>
          <p:cNvSpPr/>
          <p:nvPr/>
        </p:nvSpPr>
        <p:spPr>
          <a:xfrm>
            <a:off x="4599564" y="4879063"/>
            <a:ext cx="2882530" cy="2882530"/>
          </a:xfrm>
          <a:prstGeom prst="ellipse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9" name="Planes de Suscripción"/>
          <p:cNvSpPr txBox="1"/>
          <p:nvPr/>
        </p:nvSpPr>
        <p:spPr>
          <a:xfrm>
            <a:off x="3617382" y="8300897"/>
            <a:ext cx="484689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Planes de Suscripción</a:t>
            </a:r>
          </a:p>
        </p:txBody>
      </p:sp>
      <p:sp>
        <p:nvSpPr>
          <p:cNvPr id="280" name="Personalización"/>
          <p:cNvSpPr txBox="1"/>
          <p:nvPr/>
        </p:nvSpPr>
        <p:spPr>
          <a:xfrm>
            <a:off x="10423039" y="8300897"/>
            <a:ext cx="350683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Personalización</a:t>
            </a:r>
          </a:p>
        </p:txBody>
      </p:sp>
      <p:sp>
        <p:nvSpPr>
          <p:cNvPr id="281" name="Valor Añadido"/>
          <p:cNvSpPr txBox="1"/>
          <p:nvPr/>
        </p:nvSpPr>
        <p:spPr>
          <a:xfrm>
            <a:off x="16737177" y="8300897"/>
            <a:ext cx="314980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/>
            <a:r>
              <a:t>Valor Añadido</a:t>
            </a:r>
          </a:p>
        </p:txBody>
      </p:sp>
      <p:sp>
        <p:nvSpPr>
          <p:cNvPr id="282" name="Cuotas de Canales de Voz y Video…"/>
          <p:cNvSpPr txBox="1"/>
          <p:nvPr/>
        </p:nvSpPr>
        <p:spPr>
          <a:xfrm>
            <a:off x="3434488" y="9746929"/>
            <a:ext cx="521268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Canales de Voz y Video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Agentes / Supervisores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Almacenamiento</a:t>
            </a:r>
          </a:p>
        </p:txBody>
      </p:sp>
      <p:sp>
        <p:nvSpPr>
          <p:cNvPr id="283" name="Cuotas de Activación y Arranque…"/>
          <p:cNvSpPr txBox="1"/>
          <p:nvPr/>
        </p:nvSpPr>
        <p:spPr>
          <a:xfrm>
            <a:off x="9493523" y="9746929"/>
            <a:ext cx="536586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Activación y Arranque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Desarrollo e Integración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Actualización</a:t>
            </a:r>
          </a:p>
        </p:txBody>
      </p:sp>
      <p:sp>
        <p:nvSpPr>
          <p:cNvPr id="284" name="Cuotas de Servicios de Terceros…"/>
          <p:cNvSpPr txBox="1"/>
          <p:nvPr/>
        </p:nvSpPr>
        <p:spPr>
          <a:xfrm>
            <a:off x="15868670" y="9746929"/>
            <a:ext cx="48868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Servicios de Terceros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Motores del Habla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Cuotas de Consultoría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7824" y="5553955"/>
            <a:ext cx="1706011" cy="1532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87844" y="5421962"/>
            <a:ext cx="1408311" cy="140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7925" y="5421962"/>
            <a:ext cx="1408311" cy="140831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© 2025 Interactive Powers"/>
          <p:cNvSpPr txBox="1"/>
          <p:nvPr/>
        </p:nvSpPr>
        <p:spPr>
          <a:xfrm>
            <a:off x="3904924" y="12760676"/>
            <a:ext cx="1645250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81504" algn="ctr" defTabSz="631774">
              <a:lnSpc>
                <a:spcPct val="100000"/>
              </a:lnSpc>
              <a:spcBef>
                <a:spcPts val="0"/>
              </a:spcBef>
              <a:tabLst>
                <a:tab pos="88900" algn="l"/>
                <a:tab pos="1371600" algn="l"/>
                <a:tab pos="2654300" algn="l"/>
                <a:tab pos="3937000" algn="l"/>
                <a:tab pos="5232400" algn="l"/>
                <a:tab pos="6515100" algn="l"/>
                <a:tab pos="7797800" algn="l"/>
                <a:tab pos="9080500" algn="l"/>
                <a:tab pos="10375900" algn="l"/>
                <a:tab pos="11658600" algn="l"/>
                <a:tab pos="12941300" algn="l"/>
                <a:tab pos="14224000" algn="l"/>
                <a:tab pos="14249400" algn="l"/>
                <a:tab pos="15265400" algn="l"/>
                <a:tab pos="16281400" algn="l"/>
                <a:tab pos="16421100" algn="l"/>
              </a:tabLst>
              <a:defRPr sz="2200">
                <a:solidFill>
                  <a:srgbClr val="FFFFFF"/>
                </a:solidFill>
                <a:uFill>
                  <a:solidFill>
                    <a:srgbClr val="929292"/>
                  </a:solidFill>
                </a:u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929292"/>
                  </a:solidFill>
                </a:uFill>
              </a:rPr>
              <a:t>© 2025 Interactive Powers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6826" y="4885288"/>
            <a:ext cx="2536609" cy="774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9264" y="4744387"/>
            <a:ext cx="6211822" cy="364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9404" y="5201130"/>
            <a:ext cx="2711747" cy="241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8355" y="9019209"/>
            <a:ext cx="3221992" cy="189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61567" y="1838584"/>
            <a:ext cx="3587421" cy="2104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59951" y="9872363"/>
            <a:ext cx="4494874" cy="263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89685" y="6032579"/>
            <a:ext cx="2536609" cy="77458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PLIT"/>
          <p:cNvSpPr/>
          <p:nvPr/>
        </p:nvSpPr>
        <p:spPr>
          <a:xfrm>
            <a:off x="7347186" y="5261448"/>
            <a:ext cx="2610147" cy="2610147"/>
          </a:xfrm>
          <a:prstGeom prst="ellipse">
            <a:avLst/>
          </a:prstGeom>
          <a:solidFill>
            <a:srgbClr val="212F38"/>
          </a:solidFill>
          <a:ln w="1016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SPLIT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8061864" y="2803512"/>
            <a:ext cx="1180791" cy="3125000"/>
            <a:chOff x="0" y="0"/>
            <a:chExt cx="1180790" cy="3124998"/>
          </a:xfrm>
        </p:grpSpPr>
        <p:pic>
          <p:nvPicPr>
            <p:cNvPr id="298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941897"/>
              <a:ext cx="1180791" cy="11831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30200" dist="138051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99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548" y="1422207"/>
              <a:ext cx="400972" cy="4009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30200" dist="138051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00" name="pasted-movie.png" descr="pasted-movie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049" t="1924" r="2353" b="2358"/>
            <a:stretch>
              <a:fillRect/>
            </a:stretch>
          </p:blipFill>
          <p:spPr>
            <a:xfrm>
              <a:off x="207767" y="602548"/>
              <a:ext cx="386776" cy="387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09" fill="norm" stroke="1" extrusionOk="0">
                  <a:moveTo>
                    <a:pt x="10895" y="1"/>
                  </a:moveTo>
                  <a:cubicBezTo>
                    <a:pt x="6034" y="-33"/>
                    <a:pt x="1505" y="3210"/>
                    <a:pt x="287" y="8223"/>
                  </a:cubicBezTo>
                  <a:cubicBezTo>
                    <a:pt x="99" y="8996"/>
                    <a:pt x="-1" y="9924"/>
                    <a:pt x="0" y="10846"/>
                  </a:cubicBezTo>
                  <a:cubicBezTo>
                    <a:pt x="0" y="11768"/>
                    <a:pt x="97" y="12687"/>
                    <a:pt x="287" y="13403"/>
                  </a:cubicBezTo>
                  <a:cubicBezTo>
                    <a:pt x="1374" y="17511"/>
                    <a:pt x="4440" y="20422"/>
                    <a:pt x="8597" y="21339"/>
                  </a:cubicBezTo>
                  <a:cubicBezTo>
                    <a:pt x="9633" y="21567"/>
                    <a:pt x="11863" y="21567"/>
                    <a:pt x="12951" y="21339"/>
                  </a:cubicBezTo>
                  <a:cubicBezTo>
                    <a:pt x="16804" y="20530"/>
                    <a:pt x="19861" y="17812"/>
                    <a:pt x="21084" y="14086"/>
                  </a:cubicBezTo>
                  <a:cubicBezTo>
                    <a:pt x="21423" y="13054"/>
                    <a:pt x="21475" y="12644"/>
                    <a:pt x="21526" y="11177"/>
                  </a:cubicBezTo>
                  <a:cubicBezTo>
                    <a:pt x="21599" y="9105"/>
                    <a:pt x="21355" y="7853"/>
                    <a:pt x="20510" y="6085"/>
                  </a:cubicBezTo>
                  <a:cubicBezTo>
                    <a:pt x="19337" y="3633"/>
                    <a:pt x="17464" y="1858"/>
                    <a:pt x="14984" y="838"/>
                  </a:cubicBezTo>
                  <a:cubicBezTo>
                    <a:pt x="13635" y="284"/>
                    <a:pt x="12257" y="10"/>
                    <a:pt x="10895" y="1"/>
                  </a:cubicBezTo>
                  <a:close/>
                  <a:moveTo>
                    <a:pt x="8774" y="12235"/>
                  </a:moveTo>
                  <a:cubicBezTo>
                    <a:pt x="8803" y="12236"/>
                    <a:pt x="8888" y="12275"/>
                    <a:pt x="8951" y="12323"/>
                  </a:cubicBezTo>
                  <a:cubicBezTo>
                    <a:pt x="9041" y="12391"/>
                    <a:pt x="9047" y="12446"/>
                    <a:pt x="8995" y="12543"/>
                  </a:cubicBezTo>
                  <a:cubicBezTo>
                    <a:pt x="8945" y="12637"/>
                    <a:pt x="8948" y="12684"/>
                    <a:pt x="9017" y="12742"/>
                  </a:cubicBezTo>
                  <a:cubicBezTo>
                    <a:pt x="9091" y="12803"/>
                    <a:pt x="9102" y="12843"/>
                    <a:pt x="9039" y="12962"/>
                  </a:cubicBezTo>
                  <a:cubicBezTo>
                    <a:pt x="8997" y="13042"/>
                    <a:pt x="8301" y="13797"/>
                    <a:pt x="7492" y="14637"/>
                  </a:cubicBezTo>
                  <a:lnTo>
                    <a:pt x="6011" y="16158"/>
                  </a:lnTo>
                  <a:lnTo>
                    <a:pt x="5459" y="16158"/>
                  </a:lnTo>
                  <a:lnTo>
                    <a:pt x="4906" y="16180"/>
                  </a:lnTo>
                  <a:lnTo>
                    <a:pt x="5017" y="16026"/>
                  </a:lnTo>
                  <a:cubicBezTo>
                    <a:pt x="5080" y="15949"/>
                    <a:pt x="5430" y="15620"/>
                    <a:pt x="5790" y="15277"/>
                  </a:cubicBezTo>
                  <a:cubicBezTo>
                    <a:pt x="6150" y="14933"/>
                    <a:pt x="6566" y="14501"/>
                    <a:pt x="6718" y="14329"/>
                  </a:cubicBezTo>
                  <a:cubicBezTo>
                    <a:pt x="7243" y="13739"/>
                    <a:pt x="8721" y="12233"/>
                    <a:pt x="8774" y="1223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330200" dist="138051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01" name="pasted-movie.png" descr="pasted-movi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23897" y="872111"/>
              <a:ext cx="386904" cy="38690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30200" dist="138051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02" name="pasted-movie.png" descr="pasted-movi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21406" y="1450553"/>
              <a:ext cx="508216" cy="5082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30200" dist="138051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03" name="pasted-movie.png" descr="pasted-movie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50104" y="0"/>
              <a:ext cx="386905" cy="386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8" name="Connection Line"/>
          <p:cNvSpPr/>
          <p:nvPr/>
        </p:nvSpPr>
        <p:spPr>
          <a:xfrm>
            <a:off x="8886034" y="7788407"/>
            <a:ext cx="443046" cy="2485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39" h="21600" fill="norm" stroke="1" extrusionOk="0">
                <a:moveTo>
                  <a:pt x="0" y="21600"/>
                </a:moveTo>
                <a:cubicBezTo>
                  <a:pt x="16924" y="13944"/>
                  <a:pt x="21600" y="6744"/>
                  <a:pt x="14027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39" name="Connection Line"/>
          <p:cNvSpPr/>
          <p:nvPr/>
        </p:nvSpPr>
        <p:spPr>
          <a:xfrm>
            <a:off x="9975417" y="6214452"/>
            <a:ext cx="2801379" cy="92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90" fill="norm" stroke="1" extrusionOk="0">
                <a:moveTo>
                  <a:pt x="0" y="10093"/>
                </a:moveTo>
                <a:cubicBezTo>
                  <a:pt x="5986" y="-5210"/>
                  <a:pt x="13186" y="-3111"/>
                  <a:pt x="21600" y="1639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7" name="Video REC"/>
          <p:cNvSpPr txBox="1"/>
          <p:nvPr/>
        </p:nvSpPr>
        <p:spPr>
          <a:xfrm>
            <a:off x="12749356" y="8253993"/>
            <a:ext cx="135844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REC</a:t>
            </a:r>
          </a:p>
        </p:txBody>
      </p:sp>
      <p:sp>
        <p:nvSpPr>
          <p:cNvPr id="308" name="Web ACD"/>
          <p:cNvSpPr txBox="1"/>
          <p:nvPr/>
        </p:nvSpPr>
        <p:spPr>
          <a:xfrm>
            <a:off x="10103326" y="10853708"/>
            <a:ext cx="12636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Web ACD</a:t>
            </a:r>
          </a:p>
        </p:txBody>
      </p:sp>
      <p:sp>
        <p:nvSpPr>
          <p:cNvPr id="340" name="Connection Line"/>
          <p:cNvSpPr/>
          <p:nvPr/>
        </p:nvSpPr>
        <p:spPr>
          <a:xfrm>
            <a:off x="4722097" y="3565731"/>
            <a:ext cx="474318" cy="2114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21600"/>
                </a:moveTo>
                <a:cubicBezTo>
                  <a:pt x="21586" y="13605"/>
                  <a:pt x="21600" y="6405"/>
                  <a:pt x="41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10" name="CCaaS"/>
          <p:cNvSpPr txBox="1"/>
          <p:nvPr/>
        </p:nvSpPr>
        <p:spPr>
          <a:xfrm>
            <a:off x="3353012" y="1438602"/>
            <a:ext cx="8726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CCaaS</a:t>
            </a:r>
          </a:p>
        </p:txBody>
      </p:sp>
      <p:pic>
        <p:nvPicPr>
          <p:cNvPr id="311" name="Screenshot 2025-07-31 at 12.05.49 AM.png" descr="Screenshot 2025-07-31 at 12.05.49 AM.pn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65444"/>
          <a:stretch>
            <a:fillRect/>
          </a:stretch>
        </p:blipFill>
        <p:spPr>
          <a:xfrm>
            <a:off x="2284471" y="104442"/>
            <a:ext cx="16901501" cy="1324802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Connection Line"/>
          <p:cNvSpPr/>
          <p:nvPr/>
        </p:nvSpPr>
        <p:spPr>
          <a:xfrm>
            <a:off x="4823995" y="5753552"/>
            <a:ext cx="2597749" cy="243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3" fill="norm" stroke="1" extrusionOk="0">
                <a:moveTo>
                  <a:pt x="21600" y="16213"/>
                </a:moveTo>
                <a:cubicBezTo>
                  <a:pt x="13831" y="-4794"/>
                  <a:pt x="6631" y="-5387"/>
                  <a:pt x="0" y="14433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42" name="Connection Line"/>
          <p:cNvSpPr/>
          <p:nvPr/>
        </p:nvSpPr>
        <p:spPr>
          <a:xfrm>
            <a:off x="4012088" y="6887294"/>
            <a:ext cx="3322996" cy="2419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813" y="4298"/>
                  <a:pt x="4613" y="11498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14" name="Video RTC"/>
          <p:cNvSpPr txBox="1"/>
          <p:nvPr/>
        </p:nvSpPr>
        <p:spPr>
          <a:xfrm>
            <a:off x="2926120" y="7605016"/>
            <a:ext cx="134166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RTC</a:t>
            </a:r>
          </a:p>
        </p:txBody>
      </p:sp>
      <p:sp>
        <p:nvSpPr>
          <p:cNvPr id="315" name="CoBrowsing"/>
          <p:cNvSpPr txBox="1"/>
          <p:nvPr/>
        </p:nvSpPr>
        <p:spPr>
          <a:xfrm>
            <a:off x="2814003" y="11000359"/>
            <a:ext cx="156589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CoBrowsing</a:t>
            </a:r>
          </a:p>
        </p:txBody>
      </p:sp>
      <p:pic>
        <p:nvPicPr>
          <p:cNvPr id="3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420" y="12425561"/>
            <a:ext cx="2536609" cy="774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999203" y="8887386"/>
            <a:ext cx="5398473" cy="3167104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mart IVR"/>
          <p:cNvSpPr txBox="1"/>
          <p:nvPr/>
        </p:nvSpPr>
        <p:spPr>
          <a:xfrm>
            <a:off x="18042805" y="10853708"/>
            <a:ext cx="13165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Smart IVR</a:t>
            </a:r>
          </a:p>
        </p:txBody>
      </p:sp>
      <p:pic>
        <p:nvPicPr>
          <p:cNvPr id="3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6871" y="12425561"/>
            <a:ext cx="2536609" cy="77458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Connection Line"/>
          <p:cNvSpPr/>
          <p:nvPr/>
        </p:nvSpPr>
        <p:spPr>
          <a:xfrm>
            <a:off x="9376262" y="9532101"/>
            <a:ext cx="6285274" cy="921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2" fill="norm" stroke="1" extrusionOk="0">
                <a:moveTo>
                  <a:pt x="0" y="13108"/>
                </a:moveTo>
                <a:cubicBezTo>
                  <a:pt x="5576" y="-5358"/>
                  <a:pt x="12776" y="-4313"/>
                  <a:pt x="21600" y="1624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21" name="pasted-movie.png" descr="pasted-movi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358837" y="1571673"/>
            <a:ext cx="3556834" cy="317115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PLIT Web Caller"/>
          <p:cNvSpPr txBox="1"/>
          <p:nvPr/>
        </p:nvSpPr>
        <p:spPr>
          <a:xfrm>
            <a:off x="12831875" y="2966749"/>
            <a:ext cx="215228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SPLIT Web Caller</a:t>
            </a:r>
          </a:p>
        </p:txBody>
      </p:sp>
      <p:pic>
        <p:nvPicPr>
          <p:cNvPr id="3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3533" y="4183986"/>
            <a:ext cx="2536610" cy="774583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Line"/>
          <p:cNvSpPr/>
          <p:nvPr/>
        </p:nvSpPr>
        <p:spPr>
          <a:xfrm>
            <a:off x="18350613" y="6419870"/>
            <a:ext cx="170901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SPLIT Messaging &amp; WhatsApp"/>
          <p:cNvSpPr txBox="1"/>
          <p:nvPr/>
        </p:nvSpPr>
        <p:spPr>
          <a:xfrm>
            <a:off x="12831875" y="3493706"/>
            <a:ext cx="371066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SPLIT Messaging &amp; WhatsApp</a:t>
            </a:r>
          </a:p>
        </p:txBody>
      </p:sp>
      <p:sp>
        <p:nvSpPr>
          <p:cNvPr id="326" name="SPLIT Remote Viewer"/>
          <p:cNvSpPr txBox="1"/>
          <p:nvPr/>
        </p:nvSpPr>
        <p:spPr>
          <a:xfrm>
            <a:off x="12831875" y="4017168"/>
            <a:ext cx="268542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SPLIT Remote Viewer</a:t>
            </a:r>
          </a:p>
        </p:txBody>
      </p:sp>
      <p:sp>
        <p:nvSpPr>
          <p:cNvPr id="327" name="Llamada Digital"/>
          <p:cNvSpPr txBox="1"/>
          <p:nvPr/>
        </p:nvSpPr>
        <p:spPr>
          <a:xfrm>
            <a:off x="440698" y="6004551"/>
            <a:ext cx="200320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Llamada Digital</a:t>
            </a:r>
          </a:p>
        </p:txBody>
      </p:sp>
      <p:sp>
        <p:nvSpPr>
          <p:cNvPr id="328" name="Videollamada"/>
          <p:cNvSpPr txBox="1"/>
          <p:nvPr/>
        </p:nvSpPr>
        <p:spPr>
          <a:xfrm>
            <a:off x="560252" y="6667499"/>
            <a:ext cx="176409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Videollamada</a:t>
            </a:r>
          </a:p>
        </p:txBody>
      </p:sp>
      <p:sp>
        <p:nvSpPr>
          <p:cNvPr id="329" name="+"/>
          <p:cNvSpPr txBox="1"/>
          <p:nvPr/>
        </p:nvSpPr>
        <p:spPr>
          <a:xfrm>
            <a:off x="1316626" y="6376021"/>
            <a:ext cx="25134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330" name="Layer.tiff" descr="Layer.tif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148969" y="5501409"/>
            <a:ext cx="647436" cy="647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38051" dir="5400000">
              <a:srgbClr val="000000">
                <a:alpha val="50000"/>
              </a:srgbClr>
            </a:outerShdw>
          </a:effectLst>
        </p:spPr>
      </p:pic>
      <p:pic>
        <p:nvPicPr>
          <p:cNvPr id="331" name="Layer.tiff" descr="Layer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412350" y="5399174"/>
            <a:ext cx="851906" cy="8519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30200" dist="138051" dir="5400000">
              <a:srgbClr val="000000">
                <a:alpha val="50000"/>
              </a:srgbClr>
            </a:outerShdw>
          </a:effectLst>
        </p:spPr>
      </p:pic>
      <p:sp>
        <p:nvSpPr>
          <p:cNvPr id="332" name="1"/>
          <p:cNvSpPr/>
          <p:nvPr/>
        </p:nvSpPr>
        <p:spPr>
          <a:xfrm>
            <a:off x="18783431" y="6086262"/>
            <a:ext cx="647436" cy="64743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33" name="6"/>
          <p:cNvSpPr/>
          <p:nvPr/>
        </p:nvSpPr>
        <p:spPr>
          <a:xfrm>
            <a:off x="17043970" y="12489135"/>
            <a:ext cx="647436" cy="64743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34" name="2"/>
          <p:cNvSpPr/>
          <p:nvPr/>
        </p:nvSpPr>
        <p:spPr>
          <a:xfrm>
            <a:off x="12838110" y="1976589"/>
            <a:ext cx="647437" cy="64743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35" name="3"/>
          <p:cNvSpPr/>
          <p:nvPr/>
        </p:nvSpPr>
        <p:spPr>
          <a:xfrm>
            <a:off x="5514585" y="4247560"/>
            <a:ext cx="647436" cy="64743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36" name="5"/>
          <p:cNvSpPr/>
          <p:nvPr/>
        </p:nvSpPr>
        <p:spPr>
          <a:xfrm>
            <a:off x="8083670" y="9016513"/>
            <a:ext cx="647436" cy="64743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37" name="4"/>
          <p:cNvSpPr/>
          <p:nvPr/>
        </p:nvSpPr>
        <p:spPr>
          <a:xfrm>
            <a:off x="5514585" y="8120775"/>
            <a:ext cx="647436" cy="64743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