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media/media1.mp4" ContentType="video/unknown"/>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jpeg" ContentType="image/jpeg"/>
  <Override PartName="/ppt/media/image18.jpeg" ContentType="image/jpeg"/>
  <Override PartName="/ppt/media/image19.jpeg" ContentType="image/jpeg"/>
  <Override PartName="/ppt/media/image20.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296" r:id="rId48"/>
    <p:sldId id="297" r:id="rId49"/>
    <p:sldId id="298" r:id="rId50"/>
    <p:sldId id="299" r:id="rId51"/>
    <p:sldId id="300" r:id="rId52"/>
    <p:sldId id="301" r:id="rId53"/>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1pPr>
    <a:lvl2pPr marL="0" marR="0" indent="4572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2pPr>
    <a:lvl3pPr marL="0" marR="0" indent="9144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3pPr>
    <a:lvl4pPr marL="0" marR="0" indent="13716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4pPr>
    <a:lvl5pPr marL="0" marR="0" indent="18288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5pPr>
    <a:lvl6pPr marL="0" marR="0" indent="22860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6pPr>
    <a:lvl7pPr marL="0" marR="0" indent="27432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7pPr>
    <a:lvl8pPr marL="0" marR="0" indent="32004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8pPr>
    <a:lvl9pPr marL="0" marR="0" indent="36576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b="def" i="def"/>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wholeTbl>
    <a:band2H>
      <a:tcTxStyle b="def" i="def"/>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25400" cap="flat">
              <a:solidFill>
                <a:srgbClr val="000000"/>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firstCol>
    <a:lastRow>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lastRow>
    <a:firstRow>
      <a:tcTxStyle b="on"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solidFill>
            <a:schemeClr val="accent1">
              <a:lumOff val="16847"/>
            </a:schemeClr>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838383"/>
              </a:solidFill>
              <a:prstDash val="solid"/>
              <a:miter lim="400000"/>
            </a:ln>
          </a:left>
          <a:right>
            <a:ln w="12700" cap="flat">
              <a:solidFill>
                <a:srgbClr val="838383"/>
              </a:solidFill>
              <a:prstDash val="solid"/>
              <a:miter lim="400000"/>
            </a:ln>
          </a:right>
          <a:top>
            <a:ln w="12700" cap="flat">
              <a:solidFill>
                <a:srgbClr val="838383"/>
              </a:solidFill>
              <a:prstDash val="solid"/>
              <a:miter lim="400000"/>
            </a:ln>
          </a:top>
          <a:bottom>
            <a:ln w="12700" cap="flat">
              <a:solidFill>
                <a:srgbClr val="838383"/>
              </a:solidFill>
              <a:prstDash val="solid"/>
              <a:miter lim="400000"/>
            </a:ln>
          </a:bottom>
          <a:insideH>
            <a:ln w="12700" cap="flat">
              <a:solidFill>
                <a:srgbClr val="838383"/>
              </a:solidFill>
              <a:prstDash val="solid"/>
              <a:miter lim="400000"/>
            </a:ln>
          </a:insideH>
          <a:insideV>
            <a:ln w="12700" cap="flat">
              <a:solidFill>
                <a:srgbClr val="838383"/>
              </a:solidFill>
              <a:prstDash val="solid"/>
              <a:miter lim="400000"/>
            </a:ln>
          </a:insideV>
        </a:tcBdr>
        <a:fill>
          <a:noFill/>
        </a:fill>
      </a:tcStyle>
    </a:wholeTbl>
    <a:band2H>
      <a:tcTxStyle b="def" i="def"/>
      <a:tcStyle>
        <a:tcBdr/>
        <a:fill>
          <a:solidFill>
            <a:srgbClr val="EDEEEE"/>
          </a:solidFill>
        </a:fill>
      </a:tcStyle>
    </a:band2H>
    <a:firstCol>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808080"/>
              </a:solidFill>
              <a:prstDash val="solid"/>
              <a:miter lim="400000"/>
            </a:ln>
          </a:right>
          <a:top>
            <a:ln w="12700" cap="flat">
              <a:solidFill>
                <a:srgbClr val="808080"/>
              </a:solidFill>
              <a:prstDash val="solid"/>
              <a:miter lim="400000"/>
            </a:ln>
          </a:top>
          <a:bottom>
            <a:ln w="12700" cap="flat">
              <a:solidFill>
                <a:srgbClr val="808080"/>
              </a:solidFill>
              <a:prstDash val="solid"/>
              <a:miter lim="400000"/>
            </a:ln>
          </a:bottom>
          <a:insideH>
            <a:ln w="12700" cap="flat">
              <a:solidFill>
                <a:srgbClr val="808080"/>
              </a:solidFill>
              <a:prstDash val="solid"/>
              <a:miter lim="400000"/>
            </a:ln>
          </a:insideH>
          <a:insideV>
            <a:ln w="12700" cap="flat">
              <a:solidFill>
                <a:srgbClr val="808080"/>
              </a:solidFill>
              <a:prstDash val="solid"/>
              <a:miter lim="400000"/>
            </a:ln>
          </a:insideV>
        </a:tcBdr>
        <a:fill>
          <a:solidFill>
            <a:srgbClr val="88FA4F"/>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3"/>
              </a:solidFill>
              <a:prstDash val="solid"/>
              <a:miter lim="400000"/>
            </a:ln>
          </a:top>
          <a:bottom>
            <a:ln w="12700" cap="flat">
              <a:solidFill>
                <a:srgbClr val="4D4D4D"/>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4D4D4D"/>
              </a:solidFill>
              <a:prstDash val="solid"/>
              <a:miter lim="400000"/>
            </a:ln>
          </a:right>
          <a:top>
            <a:ln w="12700" cap="flat">
              <a:solidFill>
                <a:srgbClr val="4D4D4D"/>
              </a:solidFill>
              <a:prstDash val="solid"/>
              <a:miter lim="400000"/>
            </a:ln>
          </a:top>
          <a:bottom>
            <a:ln w="12700" cap="flat">
              <a:solidFill>
                <a:srgbClr val="4D4D4D"/>
              </a:solidFill>
              <a:prstDash val="solid"/>
              <a:miter lim="400000"/>
            </a:ln>
          </a:bottom>
          <a:insideH>
            <a:ln w="12700" cap="flat">
              <a:solidFill>
                <a:srgbClr val="4D4D4D"/>
              </a:solidFill>
              <a:prstDash val="solid"/>
              <a:miter lim="400000"/>
            </a:ln>
          </a:insideH>
          <a:insideV>
            <a:ln w="12700" cap="flat">
              <a:solidFill>
                <a:srgbClr val="4D4D4D"/>
              </a:solidFill>
              <a:prstDash val="solid"/>
              <a:miter lim="400000"/>
            </a:ln>
          </a:insideV>
        </a:tcBdr>
        <a:fill>
          <a:solidFill>
            <a:srgbClr val="60D937"/>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wholeTbl>
    <a:band2H>
      <a:tcTxStyle b="def" i="def"/>
      <a:tcStyle>
        <a:tcBdr/>
        <a:fill>
          <a:solidFill>
            <a:schemeClr val="accent4">
              <a:hueOff val="348544"/>
              <a:lumOff val="7139"/>
            </a:schemeClr>
          </a:solidFill>
        </a:fill>
      </a:tcStyle>
    </a:band2H>
    <a:firstCol>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8BB00"/>
          </a:solidFill>
        </a:fill>
      </a:tcStyle>
    </a:firstCol>
    <a:la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38100" cap="flat">
              <a:solidFill>
                <a:srgbClr val="F8BA00"/>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lastRow>
    <a:fir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940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464646"/>
              </a:solidFill>
              <a:prstDash val="solid"/>
              <a:miter lim="400000"/>
            </a:ln>
          </a:left>
          <a:right>
            <a:ln w="12700" cap="flat">
              <a:solidFill>
                <a:srgbClr val="464646"/>
              </a:solidFill>
              <a:prstDash val="solid"/>
              <a:miter lim="400000"/>
            </a:ln>
          </a:right>
          <a:top>
            <a:ln w="12700" cap="flat">
              <a:solidFill>
                <a:srgbClr val="464646"/>
              </a:solidFill>
              <a:prstDash val="solid"/>
              <a:miter lim="400000"/>
            </a:ln>
          </a:top>
          <a:bottom>
            <a:ln w="12700" cap="flat">
              <a:solidFill>
                <a:srgbClr val="464646"/>
              </a:solidFill>
              <a:prstDash val="solid"/>
              <a:miter lim="400000"/>
            </a:ln>
          </a:bottom>
          <a:insideH>
            <a:ln w="12700" cap="flat">
              <a:solidFill>
                <a:srgbClr val="464646"/>
              </a:solidFill>
              <a:prstDash val="solid"/>
              <a:miter lim="400000"/>
            </a:ln>
          </a:insideH>
          <a:insideV>
            <a:ln w="12700" cap="flat">
              <a:solidFill>
                <a:srgbClr val="464646"/>
              </a:solidFill>
              <a:prstDash val="solid"/>
              <a:miter lim="400000"/>
            </a:ln>
          </a:insideV>
        </a:tcBdr>
        <a:fill>
          <a:noFill/>
        </a:fill>
      </a:tcStyle>
    </a:wholeTbl>
    <a:band2H>
      <a:tcTxStyle b="def" i="def"/>
      <a:tcStyle>
        <a:tcBdr/>
        <a:fill>
          <a:solidFill>
            <a:srgbClr val="D4D5D5"/>
          </a:solidFill>
        </a:fill>
      </a:tcStyle>
    </a:band2H>
    <a:firstCol>
      <a:tcTxStyle b="on" i="off">
        <a:fontRef idx="minor">
          <a:srgbClr val="FFFFFF"/>
        </a:fontRef>
        <a:srgbClr val="FFFFFF"/>
      </a:tcTxStyle>
      <a:tcStyle>
        <a:tcBdr>
          <a:left>
            <a:ln w="12700" cap="flat">
              <a:solidFill>
                <a:srgbClr val="5E5E5E"/>
              </a:solidFill>
              <a:prstDash val="solid"/>
              <a:miter lim="400000"/>
            </a:ln>
          </a:left>
          <a:right>
            <a:ln w="12700" cap="flat">
              <a:solidFill>
                <a:srgbClr val="A6AAA9"/>
              </a:solidFill>
              <a:prstDash val="solid"/>
              <a:miter lim="400000"/>
            </a:ln>
          </a:right>
          <a:top>
            <a:ln w="12700" cap="flat">
              <a:solidFill>
                <a:srgbClr val="C3C3C3"/>
              </a:solidFill>
              <a:prstDash val="solid"/>
              <a:miter lim="400000"/>
            </a:ln>
          </a:top>
          <a:bottom>
            <a:ln w="12700" cap="flat">
              <a:solidFill>
                <a:srgbClr val="C3C3C3"/>
              </a:solidFill>
              <a:prstDash val="solid"/>
              <a:miter lim="400000"/>
            </a:ln>
          </a:bottom>
          <a:insideH>
            <a:ln w="12700" cap="flat">
              <a:solidFill>
                <a:srgbClr val="C3C3C3"/>
              </a:solidFill>
              <a:prstDash val="solid"/>
              <a:miter lim="400000"/>
            </a:ln>
          </a:insideH>
          <a:insideV>
            <a:ln w="12700" cap="flat">
              <a:solidFill>
                <a:srgbClr val="C3C3C3"/>
              </a:solidFill>
              <a:prstDash val="solid"/>
              <a:miter lim="400000"/>
            </a:ln>
          </a:insideV>
        </a:tcBdr>
        <a:fill>
          <a:solidFill>
            <a:srgbClr val="CB2A7B"/>
          </a:solidFill>
        </a:fill>
      </a:tcStyle>
    </a:firstCol>
    <a:lastRow>
      <a:tcTxStyle b="on" i="off">
        <a:fontRef idx="minor">
          <a:srgbClr val="000000"/>
        </a:fontRef>
        <a:srgbClr val="000000"/>
      </a:tcTxStyle>
      <a:tcStyle>
        <a:tcBdr>
          <a:left>
            <a:ln w="12700" cap="flat">
              <a:solidFill>
                <a:srgbClr val="5E5E5E"/>
              </a:solidFill>
              <a:prstDash val="solid"/>
              <a:miter lim="400000"/>
            </a:ln>
          </a:left>
          <a:right>
            <a:ln w="12700" cap="flat">
              <a:solidFill>
                <a:srgbClr val="5E5E5E"/>
              </a:solidFill>
              <a:prstDash val="solid"/>
              <a:miter lim="400000"/>
            </a:ln>
          </a:right>
          <a:top>
            <a:ln w="38100" cap="flat">
              <a:solidFill>
                <a:srgbClr val="CB297B"/>
              </a:solidFill>
              <a:prstDash val="solid"/>
              <a:miter lim="400000"/>
            </a:ln>
          </a:top>
          <a:bottom>
            <a:ln w="12700" cap="flat">
              <a:solidFill>
                <a:srgbClr val="5E5E5E"/>
              </a:solidFill>
              <a:prstDash val="solid"/>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solidFill>
            <a:srgbClr val="FFFFFF"/>
          </a:solidFill>
        </a:fill>
      </a:tcStyle>
    </a:lastRow>
    <a:fir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5E5E5E"/>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991A5F"/>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wholeTbl>
    <a:band2H>
      <a:tcTxStyle b="def" i="def"/>
      <a:tcStyle>
        <a:tcBdr/>
        <a:fill>
          <a:solidFill>
            <a:srgbClr val="EDEEEE"/>
          </a:solidFill>
        </a:fill>
      </a:tcStyle>
    </a:band2H>
    <a:firstCol>
      <a:tcTxStyle b="on" i="off">
        <a:fontRef idx="minor">
          <a:srgbClr val="000000"/>
        </a:fontRef>
        <a:srgbClr val="000000"/>
      </a:tcTxStyle>
      <a:tcStyle>
        <a:tcBdr>
          <a:left>
            <a:ln w="12700" cap="flat">
              <a:solidFill>
                <a:srgbClr val="6C6C6C"/>
              </a:solidFill>
              <a:prstDash val="solid"/>
              <a:miter lim="400000"/>
            </a:ln>
          </a:left>
          <a:right>
            <a:ln w="254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6C6C6C"/>
              </a:solidFill>
              <a:prstDash val="solid"/>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6C6C6C"/>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D6DCE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 Id="rId43" Type="http://schemas.openxmlformats.org/officeDocument/2006/relationships/slide" Target="slides/slide36.xml"/><Relationship Id="rId44" Type="http://schemas.openxmlformats.org/officeDocument/2006/relationships/slide" Target="slides/slide37.xml"/><Relationship Id="rId45" Type="http://schemas.openxmlformats.org/officeDocument/2006/relationships/slide" Target="slides/slide38.xml"/><Relationship Id="rId46" Type="http://schemas.openxmlformats.org/officeDocument/2006/relationships/slide" Target="slides/slide39.xml"/><Relationship Id="rId47" Type="http://schemas.openxmlformats.org/officeDocument/2006/relationships/slide" Target="slides/slide40.xml"/><Relationship Id="rId48" Type="http://schemas.openxmlformats.org/officeDocument/2006/relationships/slide" Target="slides/slide41.xml"/><Relationship Id="rId49" Type="http://schemas.openxmlformats.org/officeDocument/2006/relationships/slide" Target="slides/slide42.xml"/><Relationship Id="rId50" Type="http://schemas.openxmlformats.org/officeDocument/2006/relationships/slide" Target="slides/slide43.xml"/><Relationship Id="rId51" Type="http://schemas.openxmlformats.org/officeDocument/2006/relationships/slide" Target="slides/slide44.xml"/><Relationship Id="rId52" Type="http://schemas.openxmlformats.org/officeDocument/2006/relationships/slide" Target="slides/slide45.xml"/><Relationship Id="rId53" Type="http://schemas.openxmlformats.org/officeDocument/2006/relationships/slide" Target="slides/slide46.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214" name="Shape 214"/>
          <p:cNvSpPr/>
          <p:nvPr>
            <p:ph type="sldImg"/>
          </p:nvPr>
        </p:nvSpPr>
        <p:spPr>
          <a:xfrm>
            <a:off x="1143000" y="685800"/>
            <a:ext cx="4572000" cy="3429000"/>
          </a:xfrm>
          <a:prstGeom prst="rect">
            <a:avLst/>
          </a:prstGeom>
        </p:spPr>
        <p:txBody>
          <a:bodyPr/>
          <a:lstStyle/>
          <a:p>
            <a:pPr/>
          </a:p>
        </p:txBody>
      </p:sp>
      <p:sp>
        <p:nvSpPr>
          <p:cNvPr id="215" name="Shape 21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9" name="Shape 249"/>
          <p:cNvSpPr/>
          <p:nvPr>
            <p:ph type="sldImg"/>
          </p:nvPr>
        </p:nvSpPr>
        <p:spPr>
          <a:prstGeom prst="rect">
            <a:avLst/>
          </a:prstGeom>
        </p:spPr>
        <p:txBody>
          <a:bodyPr/>
          <a:lstStyle/>
          <a:p>
            <a:pPr/>
          </a:p>
        </p:txBody>
      </p:sp>
      <p:sp>
        <p:nvSpPr>
          <p:cNvPr id="250" name="Shape 250"/>
          <p:cNvSpPr/>
          <p:nvPr>
            <p:ph type="body" sz="quarter" idx="1"/>
          </p:nvPr>
        </p:nvSpPr>
        <p:spPr>
          <a:prstGeom prst="rect">
            <a:avLst/>
          </a:prstGeom>
        </p:spPr>
        <p:txBody>
          <a:bodyPr/>
          <a:lstStyle/>
          <a:p>
            <a:pPr/>
            <a:r>
              <a:t>Aqui tennis la primera imagen! Un QR que conecta el dispositivo del usuario al kiosco.</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3" name="Shape 253"/>
          <p:cNvSpPr/>
          <p:nvPr>
            <p:ph type="sldImg"/>
          </p:nvPr>
        </p:nvSpPr>
        <p:spPr>
          <a:prstGeom prst="rect">
            <a:avLst/>
          </a:prstGeom>
        </p:spPr>
        <p:txBody>
          <a:bodyPr/>
          <a:lstStyle/>
          <a:p>
            <a:pPr/>
          </a:p>
        </p:txBody>
      </p:sp>
      <p:sp>
        <p:nvSpPr>
          <p:cNvPr id="254" name="Shape 254"/>
          <p:cNvSpPr/>
          <p:nvPr>
            <p:ph type="body" sz="quarter" idx="1"/>
          </p:nvPr>
        </p:nvSpPr>
        <p:spPr>
          <a:prstGeom prst="rect">
            <a:avLst/>
          </a:prstGeom>
        </p:spPr>
        <p:txBody>
          <a:bodyPr/>
          <a:lstStyle/>
          <a:p>
            <a:pPr/>
            <a:r>
              <a:t>Conectamos a un agente en segundos, el agente no es fijo se conecta al intante y ve al cliente en HD.</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p:spTree>
      <p:nvGrpSpPr>
        <p:cNvPr id="1" name=""/>
        <p:cNvGrpSpPr/>
        <p:nvPr/>
      </p:nvGrpSpPr>
      <p:grpSpPr>
        <a:xfrm>
          <a:off x="0" y="0"/>
          <a:ext cx="0" cy="0"/>
          <a:chOff x="0" y="0"/>
          <a:chExt cx="0" cy="0"/>
        </a:xfrm>
      </p:grpSpPr>
      <p:sp>
        <p:nvSpPr>
          <p:cNvPr id="11" name="Author and Date"/>
          <p:cNvSpPr txBox="1"/>
          <p:nvPr>
            <p:ph type="body" sz="quarter" idx="21" hasCustomPrompt="1"/>
          </p:nvPr>
        </p:nvSpPr>
        <p:spPr>
          <a:xfrm>
            <a:off x="1201340" y="11859862"/>
            <a:ext cx="21971003"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Author and Date</a:t>
            </a:r>
          </a:p>
        </p:txBody>
      </p:sp>
      <p:sp>
        <p:nvSpPr>
          <p:cNvPr id="12" name="Presentation Title"/>
          <p:cNvSpPr txBox="1"/>
          <p:nvPr>
            <p:ph type="title" hasCustomPrompt="1"/>
          </p:nvPr>
        </p:nvSpPr>
        <p:spPr>
          <a:xfrm>
            <a:off x="1206496" y="2574991"/>
            <a:ext cx="21971004" cy="4648201"/>
          </a:xfrm>
          <a:prstGeom prst="rect">
            <a:avLst/>
          </a:prstGeom>
        </p:spPr>
        <p:txBody>
          <a:bodyPr anchor="b"/>
          <a:lstStyle>
            <a:lvl1pPr>
              <a:defRPr spc="-232" sz="11600"/>
            </a:lvl1pPr>
          </a:lstStyle>
          <a:p>
            <a:pPr/>
            <a:r>
              <a:t>Presentation Title</a:t>
            </a:r>
          </a:p>
        </p:txBody>
      </p:sp>
      <p:sp>
        <p:nvSpPr>
          <p:cNvPr id="13" name="Body Level One…"/>
          <p:cNvSpPr txBox="1"/>
          <p:nvPr>
            <p:ph type="body" sz="quarter" idx="1" hasCustomPrompt="1"/>
          </p:nvPr>
        </p:nvSpPr>
        <p:spPr>
          <a:xfrm>
            <a:off x="1201342" y="7223190"/>
            <a:ext cx="21971001" cy="1905001"/>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Presentation Subtitle</a:t>
            </a:r>
          </a:p>
          <a:p>
            <a:pPr lvl="1"/>
            <a:r>
              <a:t/>
            </a:r>
          </a:p>
          <a:p>
            <a:pPr lvl="2"/>
            <a:r>
              <a:t/>
            </a:r>
          </a:p>
          <a:p>
            <a:pPr lvl="3"/>
            <a:r>
              <a:t/>
            </a:r>
          </a:p>
          <a:p>
            <a:pPr lvl="4"/>
            <a:r>
              <a:t/>
            </a:r>
          </a:p>
        </p:txBody>
      </p:sp>
      <p:sp>
        <p:nvSpPr>
          <p:cNvPr id="1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p:spTree>
      <p:nvGrpSpPr>
        <p:cNvPr id="1" name=""/>
        <p:cNvGrpSpPr/>
        <p:nvPr/>
      </p:nvGrpSpPr>
      <p:grpSpPr>
        <a:xfrm>
          <a:off x="0" y="0"/>
          <a:ext cx="0" cy="0"/>
          <a:chOff x="0" y="0"/>
          <a:chExt cx="0" cy="0"/>
        </a:xfrm>
      </p:grpSpPr>
      <p:sp>
        <p:nvSpPr>
          <p:cNvPr id="21" name="Avocados and limes"/>
          <p:cNvSpPr/>
          <p:nvPr>
            <p:ph type="pic" idx="21"/>
          </p:nvPr>
        </p:nvSpPr>
        <p:spPr>
          <a:xfrm>
            <a:off x="-1155700" y="-1295400"/>
            <a:ext cx="26746200" cy="16018933"/>
          </a:xfrm>
          <a:prstGeom prst="rect">
            <a:avLst/>
          </a:prstGeom>
        </p:spPr>
        <p:txBody>
          <a:bodyPr lIns="91439" tIns="45719" rIns="91439" bIns="45719">
            <a:noAutofit/>
          </a:bodyPr>
          <a:lstStyle/>
          <a:p>
            <a:pPr/>
          </a:p>
        </p:txBody>
      </p:sp>
      <p:sp>
        <p:nvSpPr>
          <p:cNvPr id="22" name="Presentation Title"/>
          <p:cNvSpPr txBox="1"/>
          <p:nvPr>
            <p:ph type="title" hasCustomPrompt="1"/>
          </p:nvPr>
        </p:nvSpPr>
        <p:spPr>
          <a:xfrm>
            <a:off x="1206500" y="7124700"/>
            <a:ext cx="21971000" cy="4648200"/>
          </a:xfrm>
          <a:prstGeom prst="rect">
            <a:avLst/>
          </a:prstGeom>
        </p:spPr>
        <p:txBody>
          <a:bodyPr anchor="b"/>
          <a:lstStyle>
            <a:lvl1pPr>
              <a:defRPr spc="-232" sz="11600"/>
            </a:lvl1pPr>
          </a:lstStyle>
          <a:p>
            <a:pPr/>
            <a:r>
              <a:t>Presentation Title</a:t>
            </a:r>
          </a:p>
        </p:txBody>
      </p:sp>
      <p:sp>
        <p:nvSpPr>
          <p:cNvPr id="23" name="Author and Date"/>
          <p:cNvSpPr txBox="1"/>
          <p:nvPr>
            <p:ph type="body" sz="quarter" idx="22" hasCustomPrompt="1"/>
          </p:nvPr>
        </p:nvSpPr>
        <p:spPr>
          <a:xfrm>
            <a:off x="1207690" y="1106137"/>
            <a:ext cx="21968621"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Author and Date</a:t>
            </a:r>
          </a:p>
        </p:txBody>
      </p:sp>
      <p:sp>
        <p:nvSpPr>
          <p:cNvPr id="24" name="Body Level One…"/>
          <p:cNvSpPr txBox="1"/>
          <p:nvPr>
            <p:ph type="body" sz="quarter" idx="1" hasCustomPrompt="1"/>
          </p:nvPr>
        </p:nvSpPr>
        <p:spPr>
          <a:xfrm>
            <a:off x="1206500" y="11609910"/>
            <a:ext cx="21971000" cy="1116952"/>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Presentation Subtitle</a:t>
            </a:r>
          </a:p>
          <a:p>
            <a:pPr lvl="1"/>
            <a:r>
              <a:t/>
            </a:r>
          </a:p>
          <a:p>
            <a:pPr lvl="2"/>
            <a:r>
              <a:t/>
            </a:r>
          </a:p>
          <a:p>
            <a:pPr lvl="3"/>
            <a:r>
              <a:t/>
            </a:r>
          </a:p>
          <a:p>
            <a:pPr lvl="4"/>
            <a:r>
              <a:t/>
            </a:r>
          </a:p>
        </p:txBody>
      </p:sp>
      <p:sp>
        <p:nvSpPr>
          <p:cNvPr id="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Alt">
    <p:spTree>
      <p:nvGrpSpPr>
        <p:cNvPr id="1" name=""/>
        <p:cNvGrpSpPr/>
        <p:nvPr/>
      </p:nvGrpSpPr>
      <p:grpSpPr>
        <a:xfrm>
          <a:off x="0" y="0"/>
          <a:ext cx="0" cy="0"/>
          <a:chOff x="0" y="0"/>
          <a:chExt cx="0" cy="0"/>
        </a:xfrm>
      </p:grpSpPr>
      <p:sp>
        <p:nvSpPr>
          <p:cNvPr id="32" name="Bowl with salmon cakes, salad, and hummus"/>
          <p:cNvSpPr/>
          <p:nvPr>
            <p:ph type="pic" idx="21"/>
          </p:nvPr>
        </p:nvSpPr>
        <p:spPr>
          <a:xfrm>
            <a:off x="10972800" y="-203200"/>
            <a:ext cx="12144837" cy="14135100"/>
          </a:xfrm>
          <a:prstGeom prst="rect">
            <a:avLst/>
          </a:prstGeom>
        </p:spPr>
        <p:txBody>
          <a:bodyPr lIns="91439" tIns="45719" rIns="91439" bIns="45719">
            <a:noAutofit/>
          </a:bodyPr>
          <a:lstStyle/>
          <a:p>
            <a:pPr/>
          </a:p>
        </p:txBody>
      </p:sp>
      <p:sp>
        <p:nvSpPr>
          <p:cNvPr id="33" name="Slide Title"/>
          <p:cNvSpPr txBox="1"/>
          <p:nvPr>
            <p:ph type="title" hasCustomPrompt="1"/>
          </p:nvPr>
        </p:nvSpPr>
        <p:spPr>
          <a:xfrm>
            <a:off x="1206500" y="1270000"/>
            <a:ext cx="9779000" cy="5882273"/>
          </a:xfrm>
          <a:prstGeom prst="rect">
            <a:avLst/>
          </a:prstGeom>
        </p:spPr>
        <p:txBody>
          <a:bodyPr anchor="b"/>
          <a:lstStyle/>
          <a:p>
            <a:pPr/>
            <a:r>
              <a:t>Slide Title</a:t>
            </a:r>
          </a:p>
        </p:txBody>
      </p:sp>
      <p:sp>
        <p:nvSpPr>
          <p:cNvPr id="34" name="Body Level One…"/>
          <p:cNvSpPr txBox="1"/>
          <p:nvPr>
            <p:ph type="body" sz="quarter" idx="1" hasCustomPrompt="1"/>
          </p:nvPr>
        </p:nvSpPr>
        <p:spPr>
          <a:xfrm>
            <a:off x="1206500" y="7060576"/>
            <a:ext cx="9779000" cy="5385424"/>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Slide Subtitle</a:t>
            </a:r>
          </a:p>
          <a:p>
            <a:pPr lvl="1"/>
            <a:r>
              <a:t/>
            </a:r>
          </a:p>
          <a:p>
            <a:pPr lvl="2"/>
            <a:r>
              <a:t/>
            </a:r>
          </a:p>
          <a:p>
            <a:pPr lvl="3"/>
            <a:r>
              <a:t/>
            </a:r>
          </a:p>
          <a:p>
            <a:pPr lvl="4"/>
            <a:r>
              <a:t/>
            </a:r>
          </a:p>
        </p:txBody>
      </p:sp>
      <p:sp>
        <p:nvSpPr>
          <p:cNvPr id="35" name="Slide Number"/>
          <p:cNvSpPr txBox="1"/>
          <p:nvPr>
            <p:ph type="sldNum" sz="quarter" idx="2"/>
          </p:nvPr>
        </p:nvSpPr>
        <p:spPr>
          <a:xfrm>
            <a:off x="12001499" y="13085233"/>
            <a:ext cx="368505"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42" name="Slide Title"/>
          <p:cNvSpPr txBox="1"/>
          <p:nvPr>
            <p:ph type="title" hasCustomPrompt="1"/>
          </p:nvPr>
        </p:nvSpPr>
        <p:spPr>
          <a:prstGeom prst="rect">
            <a:avLst/>
          </a:prstGeom>
        </p:spPr>
        <p:txBody>
          <a:bodyPr/>
          <a:lstStyle/>
          <a:p>
            <a:pPr/>
            <a:r>
              <a:t>Slide Title</a:t>
            </a:r>
          </a:p>
        </p:txBody>
      </p:sp>
      <p:sp>
        <p:nvSpPr>
          <p:cNvPr id="43" name="Slide Subtitle"/>
          <p:cNvSpPr txBox="1"/>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44" name="Body Level One…"/>
          <p:cNvSpPr txBox="1"/>
          <p:nvPr>
            <p:ph type="body" idx="1" hasCustomPrompt="1"/>
          </p:nvPr>
        </p:nvSpPr>
        <p:spPr>
          <a:prstGeom prst="rect">
            <a:avLst/>
          </a:prstGeom>
        </p:spPr>
        <p:txBody>
          <a:bodyPr/>
          <a:lstStyle/>
          <a:p>
            <a:pPr/>
            <a:r>
              <a:t>Slide bullet text</a:t>
            </a:r>
          </a:p>
          <a:p>
            <a:pPr lvl="1"/>
            <a:r>
              <a:t/>
            </a:r>
          </a:p>
          <a:p>
            <a:pPr lvl="2"/>
            <a:r>
              <a:t/>
            </a:r>
          </a:p>
          <a:p>
            <a:pPr lvl="3"/>
            <a:r>
              <a:t/>
            </a:r>
          </a:p>
          <a:p>
            <a:pPr lvl="4"/>
            <a:r>
              <a:t/>
            </a:r>
          </a:p>
        </p:txBody>
      </p:sp>
      <p:sp>
        <p:nvSpPr>
          <p:cNvPr id="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52" name="Body Level One…"/>
          <p:cNvSpPr txBox="1"/>
          <p:nvPr>
            <p:ph type="body" idx="1" hasCustomPrompt="1"/>
          </p:nvPr>
        </p:nvSpPr>
        <p:spPr>
          <a:prstGeom prst="rect">
            <a:avLst/>
          </a:prstGeom>
        </p:spPr>
        <p:txBody>
          <a:bodyPr numCol="2" spcCol="1098550"/>
          <a:lstStyle/>
          <a:p>
            <a:pPr/>
            <a:r>
              <a:t>Slide bullet text</a:t>
            </a:r>
          </a:p>
          <a:p>
            <a:pPr lvl="1"/>
            <a:r>
              <a:t/>
            </a:r>
          </a:p>
          <a:p>
            <a:pPr lvl="2"/>
            <a:r>
              <a:t/>
            </a:r>
          </a:p>
          <a:p>
            <a:pPr lvl="3"/>
            <a:r>
              <a:t/>
            </a:r>
          </a:p>
          <a:p>
            <a:pPr lvl="4"/>
            <a:r>
              <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0" name="Slide Subtitle"/>
          <p:cNvSpPr txBox="1"/>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61" name="Body Level One…"/>
          <p:cNvSpPr txBox="1"/>
          <p:nvPr>
            <p:ph type="body" sz="half" idx="1" hasCustomPrompt="1"/>
          </p:nvPr>
        </p:nvSpPr>
        <p:spPr>
          <a:xfrm>
            <a:off x="1206500" y="4248504"/>
            <a:ext cx="9779000" cy="8256630"/>
          </a:xfrm>
          <a:prstGeom prst="rect">
            <a:avLst/>
          </a:prstGeom>
        </p:spPr>
        <p:txBody>
          <a:bodyPr/>
          <a:lstStyle/>
          <a:p>
            <a:pPr/>
            <a:r>
              <a:t>Slide bullet text</a:t>
            </a:r>
          </a:p>
          <a:p>
            <a:pPr lvl="1"/>
            <a:r>
              <a:t/>
            </a:r>
          </a:p>
          <a:p>
            <a:pPr lvl="2"/>
            <a:r>
              <a:t/>
            </a:r>
          </a:p>
          <a:p>
            <a:pPr lvl="3"/>
            <a:r>
              <a:t/>
            </a:r>
          </a:p>
          <a:p>
            <a:pPr lvl="4"/>
            <a:r>
              <a:t/>
            </a:r>
          </a:p>
        </p:txBody>
      </p:sp>
      <p:sp>
        <p:nvSpPr>
          <p:cNvPr id="62" name="Bowl of pappardelle pasta with parsley butter, roasted hazelnuts, and shaved parmesan cheese"/>
          <p:cNvSpPr/>
          <p:nvPr>
            <p:ph type="pic" idx="22"/>
          </p:nvPr>
        </p:nvSpPr>
        <p:spPr>
          <a:xfrm>
            <a:off x="12192000" y="-407266"/>
            <a:ext cx="10916874" cy="14555832"/>
          </a:xfrm>
          <a:prstGeom prst="rect">
            <a:avLst/>
          </a:prstGeom>
        </p:spPr>
        <p:txBody>
          <a:bodyPr lIns="91439" tIns="45719" rIns="91439" bIns="45719">
            <a:noAutofit/>
          </a:bodyPr>
          <a:lstStyle/>
          <a:p>
            <a:pPr/>
          </a:p>
        </p:txBody>
      </p:sp>
      <p:sp>
        <p:nvSpPr>
          <p:cNvPr id="63" name="Slide Title"/>
          <p:cNvSpPr txBox="1"/>
          <p:nvPr>
            <p:ph type="title" hasCustomPrompt="1"/>
          </p:nvPr>
        </p:nvSpPr>
        <p:spPr>
          <a:xfrm>
            <a:off x="1206500" y="1079500"/>
            <a:ext cx="9779000" cy="1435100"/>
          </a:xfrm>
          <a:prstGeom prst="rect">
            <a:avLst/>
          </a:prstGeom>
        </p:spPr>
        <p:txBody>
          <a:bodyPr/>
          <a:lstStyle/>
          <a:p>
            <a:pPr/>
            <a:r>
              <a:t>Slide Title</a:t>
            </a:r>
          </a:p>
        </p:txBody>
      </p:sp>
      <p:sp>
        <p:nvSpPr>
          <p:cNvPr id="6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Live Video Small">
    <p:spTree>
      <p:nvGrpSpPr>
        <p:cNvPr id="1" name=""/>
        <p:cNvGrpSpPr/>
        <p:nvPr/>
      </p:nvGrpSpPr>
      <p:grpSpPr>
        <a:xfrm>
          <a:off x="0" y="0"/>
          <a:ext cx="0" cy="0"/>
          <a:chOff x="0" y="0"/>
          <a:chExt cx="0" cy="0"/>
        </a:xfrm>
      </p:grpSpPr>
      <p:sp>
        <p:nvSpPr>
          <p:cNvPr id="71" name="Slide Subtitle"/>
          <p:cNvSpPr txBox="1"/>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72" name="Body Level One…"/>
          <p:cNvSpPr txBox="1"/>
          <p:nvPr>
            <p:ph type="body" sz="half" idx="1" hasCustomPrompt="1"/>
          </p:nvPr>
        </p:nvSpPr>
        <p:spPr>
          <a:xfrm>
            <a:off x="1206500" y="4248504"/>
            <a:ext cx="9779000" cy="8256630"/>
          </a:xfrm>
          <a:prstGeom prst="rect">
            <a:avLst/>
          </a:prstGeom>
        </p:spPr>
        <p:txBody>
          <a:bodyPr/>
          <a:lstStyle/>
          <a:p>
            <a:pPr/>
            <a:r>
              <a:t>Slide bullet text</a:t>
            </a:r>
          </a:p>
          <a:p>
            <a:pPr lvl="1"/>
            <a:r>
              <a:t/>
            </a:r>
          </a:p>
          <a:p>
            <a:pPr lvl="2"/>
            <a:r>
              <a:t/>
            </a:r>
          </a:p>
          <a:p>
            <a:pPr lvl="3"/>
            <a:r>
              <a:t/>
            </a:r>
          </a:p>
          <a:p>
            <a:pPr lvl="4"/>
            <a:r>
              <a:t/>
            </a:r>
          </a:p>
        </p:txBody>
      </p:sp>
      <p:sp>
        <p:nvSpPr>
          <p:cNvPr id="73" name="Slide Title"/>
          <p:cNvSpPr txBox="1"/>
          <p:nvPr>
            <p:ph type="title" hasCustomPrompt="1"/>
          </p:nvPr>
        </p:nvSpPr>
        <p:spPr>
          <a:xfrm>
            <a:off x="1206500" y="1079500"/>
            <a:ext cx="9779000" cy="1435100"/>
          </a:xfrm>
          <a:prstGeom prst="rect">
            <a:avLst/>
          </a:prstGeom>
        </p:spPr>
        <p:txBody>
          <a:bodyPr/>
          <a:lstStyle/>
          <a:p>
            <a:pPr/>
            <a:r>
              <a:t>Slide Title</a:t>
            </a:r>
          </a:p>
        </p:txBody>
      </p:sp>
      <p:sp>
        <p:nvSpPr>
          <p:cNvPr id="7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Live Video Large">
    <p:spTree>
      <p:nvGrpSpPr>
        <p:cNvPr id="1" name=""/>
        <p:cNvGrpSpPr/>
        <p:nvPr/>
      </p:nvGrpSpPr>
      <p:grpSpPr>
        <a:xfrm>
          <a:off x="0" y="0"/>
          <a:ext cx="0" cy="0"/>
          <a:chOff x="0" y="0"/>
          <a:chExt cx="0" cy="0"/>
        </a:xfrm>
      </p:grpSpPr>
      <p:sp>
        <p:nvSpPr>
          <p:cNvPr id="81" name="Slide Subtitle"/>
          <p:cNvSpPr txBox="1"/>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82" name="Body Level One…"/>
          <p:cNvSpPr txBox="1"/>
          <p:nvPr>
            <p:ph type="body" sz="half" idx="1" hasCustomPrompt="1"/>
          </p:nvPr>
        </p:nvSpPr>
        <p:spPr>
          <a:xfrm>
            <a:off x="1206500" y="4248504"/>
            <a:ext cx="9779000" cy="8256630"/>
          </a:xfrm>
          <a:prstGeom prst="rect">
            <a:avLst/>
          </a:prstGeom>
        </p:spPr>
        <p:txBody>
          <a:bodyPr/>
          <a:lstStyle/>
          <a:p>
            <a:pPr/>
            <a:r>
              <a:t>Slide bullet text</a:t>
            </a:r>
          </a:p>
          <a:p>
            <a:pPr lvl="1"/>
            <a:r>
              <a:t/>
            </a:r>
          </a:p>
          <a:p>
            <a:pPr lvl="2"/>
            <a:r>
              <a:t/>
            </a:r>
          </a:p>
          <a:p>
            <a:pPr lvl="3"/>
            <a:r>
              <a:t/>
            </a:r>
          </a:p>
          <a:p>
            <a:pPr lvl="4"/>
            <a:r>
              <a:t/>
            </a:r>
          </a:p>
        </p:txBody>
      </p:sp>
      <p:sp>
        <p:nvSpPr>
          <p:cNvPr id="83" name="Slide Title"/>
          <p:cNvSpPr txBox="1"/>
          <p:nvPr>
            <p:ph type="title" hasCustomPrompt="1"/>
          </p:nvPr>
        </p:nvSpPr>
        <p:spPr>
          <a:xfrm>
            <a:off x="1206500" y="1079500"/>
            <a:ext cx="9779000" cy="1435100"/>
          </a:xfrm>
          <a:prstGeom prst="rect">
            <a:avLst/>
          </a:prstGeom>
        </p:spPr>
        <p:txBody>
          <a:bodyPr/>
          <a:lstStyle/>
          <a:p>
            <a:pPr/>
            <a:r>
              <a:t>Slide Title</a:t>
            </a:r>
          </a:p>
        </p:txBody>
      </p:sp>
      <p:sp>
        <p:nvSpPr>
          <p:cNvPr id="8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p:spTree>
      <p:nvGrpSpPr>
        <p:cNvPr id="1" name=""/>
        <p:cNvGrpSpPr/>
        <p:nvPr/>
      </p:nvGrpSpPr>
      <p:grpSpPr>
        <a:xfrm>
          <a:off x="0" y="0"/>
          <a:ext cx="0" cy="0"/>
          <a:chOff x="0" y="0"/>
          <a:chExt cx="0" cy="0"/>
        </a:xfrm>
      </p:grpSpPr>
      <p:sp>
        <p:nvSpPr>
          <p:cNvPr id="91" name="Section Title"/>
          <p:cNvSpPr txBox="1"/>
          <p:nvPr>
            <p:ph type="title" hasCustomPrompt="1"/>
          </p:nvPr>
        </p:nvSpPr>
        <p:spPr>
          <a:xfrm>
            <a:off x="1206496" y="4533900"/>
            <a:ext cx="21971004" cy="4648200"/>
          </a:xfrm>
          <a:prstGeom prst="rect">
            <a:avLst/>
          </a:prstGeom>
        </p:spPr>
        <p:txBody>
          <a:bodyPr anchor="ctr"/>
          <a:lstStyle>
            <a:lvl1pPr>
              <a:defRPr b="0" spc="-232" sz="11600">
                <a:latin typeface="Helvetica Neue Medium"/>
                <a:ea typeface="Helvetica Neue Medium"/>
                <a:cs typeface="Helvetica Neue Medium"/>
                <a:sym typeface="Helvetica Neue Medium"/>
              </a:defRPr>
            </a:lvl1pPr>
          </a:lstStyle>
          <a:p>
            <a:pPr/>
            <a:r>
              <a:t>Section Title</a:t>
            </a:r>
          </a:p>
        </p:txBody>
      </p:sp>
      <p:sp>
        <p:nvSpPr>
          <p:cNvPr id="92" name="Slide Number"/>
          <p:cNvSpPr txBox="1"/>
          <p:nvPr>
            <p:ph type="sldNum" sz="quarter" idx="2"/>
          </p:nvPr>
        </p:nvSpPr>
        <p:spPr>
          <a:xfrm>
            <a:off x="12001499" y="13085233"/>
            <a:ext cx="368505"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99" name="Slide Title"/>
          <p:cNvSpPr txBox="1"/>
          <p:nvPr>
            <p:ph type="title" hasCustomPrompt="1"/>
          </p:nvPr>
        </p:nvSpPr>
        <p:spPr>
          <a:xfrm>
            <a:off x="1206500" y="1079500"/>
            <a:ext cx="21971000" cy="1434949"/>
          </a:xfrm>
          <a:prstGeom prst="rect">
            <a:avLst/>
          </a:prstGeom>
        </p:spPr>
        <p:txBody>
          <a:bodyPr/>
          <a:lstStyle/>
          <a:p>
            <a:pPr/>
            <a:r>
              <a:t>Slide Title</a:t>
            </a:r>
          </a:p>
        </p:txBody>
      </p:sp>
      <p:sp>
        <p:nvSpPr>
          <p:cNvPr id="100" name="Slide Subtitle"/>
          <p:cNvSpPr txBox="1"/>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10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Agenda">
    <p:spTree>
      <p:nvGrpSpPr>
        <p:cNvPr id="1" name=""/>
        <p:cNvGrpSpPr/>
        <p:nvPr/>
      </p:nvGrpSpPr>
      <p:grpSpPr>
        <a:xfrm>
          <a:off x="0" y="0"/>
          <a:ext cx="0" cy="0"/>
          <a:chOff x="0" y="0"/>
          <a:chExt cx="0" cy="0"/>
        </a:xfrm>
      </p:grpSpPr>
      <p:sp>
        <p:nvSpPr>
          <p:cNvPr id="108" name="Agenda Title"/>
          <p:cNvSpPr txBox="1"/>
          <p:nvPr>
            <p:ph type="title" hasCustomPrompt="1"/>
          </p:nvPr>
        </p:nvSpPr>
        <p:spPr>
          <a:xfrm>
            <a:off x="1206500" y="1079500"/>
            <a:ext cx="21971000" cy="1435100"/>
          </a:xfrm>
          <a:prstGeom prst="rect">
            <a:avLst/>
          </a:prstGeom>
        </p:spPr>
        <p:txBody>
          <a:bodyPr/>
          <a:lstStyle/>
          <a:p>
            <a:pPr/>
            <a:r>
              <a:t>Agenda Title</a:t>
            </a:r>
          </a:p>
        </p:txBody>
      </p:sp>
      <p:sp>
        <p:nvSpPr>
          <p:cNvPr id="109" name="Agenda Subtitle"/>
          <p:cNvSpPr txBox="1"/>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Agenda Subtitle</a:t>
            </a:r>
          </a:p>
        </p:txBody>
      </p:sp>
      <p:sp>
        <p:nvSpPr>
          <p:cNvPr id="110" name="Body Level One…"/>
          <p:cNvSpPr txBox="1"/>
          <p:nvPr>
            <p:ph type="body" idx="1" hasCustomPrompt="1"/>
          </p:nvPr>
        </p:nvSpPr>
        <p:spPr>
          <a:prstGeom prst="rect">
            <a:avLst/>
          </a:prstGeom>
        </p:spPr>
        <p:txBody>
          <a:bodyPr/>
          <a:lstStyle>
            <a:lvl1pPr marL="0" indent="0" defTabSz="825500">
              <a:lnSpc>
                <a:spcPct val="100000"/>
              </a:lnSpc>
              <a:spcBef>
                <a:spcPts val="1800"/>
              </a:spcBef>
              <a:buSzTx/>
              <a:buNone/>
              <a:defRPr spc="-55" sz="5500"/>
            </a:lvl1pPr>
            <a:lvl2pPr marL="0" indent="457200" defTabSz="825500">
              <a:lnSpc>
                <a:spcPct val="100000"/>
              </a:lnSpc>
              <a:spcBef>
                <a:spcPts val="1800"/>
              </a:spcBef>
              <a:buSzTx/>
              <a:buNone/>
              <a:defRPr spc="-55" sz="5500"/>
            </a:lvl2pPr>
            <a:lvl3pPr marL="0" indent="914400" defTabSz="825500">
              <a:lnSpc>
                <a:spcPct val="100000"/>
              </a:lnSpc>
              <a:spcBef>
                <a:spcPts val="1800"/>
              </a:spcBef>
              <a:buSzTx/>
              <a:buNone/>
              <a:defRPr spc="-55" sz="5500"/>
            </a:lvl3pPr>
            <a:lvl4pPr marL="0" indent="1371600" defTabSz="825500">
              <a:lnSpc>
                <a:spcPct val="100000"/>
              </a:lnSpc>
              <a:spcBef>
                <a:spcPts val="1800"/>
              </a:spcBef>
              <a:buSzTx/>
              <a:buNone/>
              <a:defRPr spc="-55" sz="5500"/>
            </a:lvl4pPr>
            <a:lvl5pPr marL="0" indent="1828800" defTabSz="825500">
              <a:lnSpc>
                <a:spcPct val="100000"/>
              </a:lnSpc>
              <a:spcBef>
                <a:spcPts val="1800"/>
              </a:spcBef>
              <a:buSzTx/>
              <a:buNone/>
              <a:defRPr spc="-55" sz="5500"/>
            </a:lvl5pPr>
          </a:lstStyle>
          <a:p>
            <a:pPr/>
            <a:r>
              <a:t>Agenda Topics</a:t>
            </a:r>
          </a:p>
          <a:p>
            <a:pPr lvl="1"/>
            <a:r>
              <a:t/>
            </a:r>
          </a:p>
          <a:p>
            <a:pPr lvl="2"/>
            <a:r>
              <a:t/>
            </a:r>
          </a:p>
          <a:p>
            <a:pPr lvl="3"/>
            <a:r>
              <a:t/>
            </a:r>
          </a:p>
          <a:p>
            <a:pPr lvl="4"/>
            <a:r>
              <a:t/>
            </a:r>
          </a:p>
        </p:txBody>
      </p:sp>
      <p:sp>
        <p:nvSpPr>
          <p:cNvPr id="11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tatement">
    <p:spTree>
      <p:nvGrpSpPr>
        <p:cNvPr id="1" name=""/>
        <p:cNvGrpSpPr/>
        <p:nvPr/>
      </p:nvGrpSpPr>
      <p:grpSpPr>
        <a:xfrm>
          <a:off x="0" y="0"/>
          <a:ext cx="0" cy="0"/>
          <a:chOff x="0" y="0"/>
          <a:chExt cx="0" cy="0"/>
        </a:xfrm>
      </p:grpSpPr>
      <p:sp>
        <p:nvSpPr>
          <p:cNvPr id="118" name="Body Level One…"/>
          <p:cNvSpPr txBox="1"/>
          <p:nvPr>
            <p:ph type="body" sz="half" idx="1" hasCustomPrompt="1"/>
          </p:nvPr>
        </p:nvSpPr>
        <p:spPr>
          <a:xfrm>
            <a:off x="1206500" y="4920843"/>
            <a:ext cx="21971000" cy="3874314"/>
          </a:xfrm>
          <a:prstGeom prst="rect">
            <a:avLst/>
          </a:prstGeom>
        </p:spPr>
        <p:txBody>
          <a:bodyPr anchor="ctr"/>
          <a:lstStyle>
            <a:lvl1pPr marL="0" indent="0" algn="ctr">
              <a:lnSpc>
                <a:spcPct val="80000"/>
              </a:lnSpc>
              <a:spcBef>
                <a:spcPts val="0"/>
              </a:spcBef>
              <a:buSzTx/>
              <a:buNone/>
              <a:defRPr spc="-232" sz="11600">
                <a:latin typeface="Helvetica Neue Medium"/>
                <a:ea typeface="Helvetica Neue Medium"/>
                <a:cs typeface="Helvetica Neue Medium"/>
                <a:sym typeface="Helvetica Neue Medium"/>
              </a:defRPr>
            </a:lvl1pPr>
            <a:lvl2pPr marL="0" indent="457200" algn="ctr">
              <a:lnSpc>
                <a:spcPct val="80000"/>
              </a:lnSpc>
              <a:spcBef>
                <a:spcPts val="0"/>
              </a:spcBef>
              <a:buSzTx/>
              <a:buNone/>
              <a:defRPr spc="-232" sz="11600">
                <a:latin typeface="Helvetica Neue Medium"/>
                <a:ea typeface="Helvetica Neue Medium"/>
                <a:cs typeface="Helvetica Neue Medium"/>
                <a:sym typeface="Helvetica Neue Medium"/>
              </a:defRPr>
            </a:lvl2pPr>
            <a:lvl3pPr marL="0" indent="914400" algn="ctr">
              <a:lnSpc>
                <a:spcPct val="80000"/>
              </a:lnSpc>
              <a:spcBef>
                <a:spcPts val="0"/>
              </a:spcBef>
              <a:buSzTx/>
              <a:buNone/>
              <a:defRPr spc="-232" sz="11600">
                <a:latin typeface="Helvetica Neue Medium"/>
                <a:ea typeface="Helvetica Neue Medium"/>
                <a:cs typeface="Helvetica Neue Medium"/>
                <a:sym typeface="Helvetica Neue Medium"/>
              </a:defRPr>
            </a:lvl3pPr>
            <a:lvl4pPr marL="0" indent="1371600" algn="ctr">
              <a:lnSpc>
                <a:spcPct val="80000"/>
              </a:lnSpc>
              <a:spcBef>
                <a:spcPts val="0"/>
              </a:spcBef>
              <a:buSzTx/>
              <a:buNone/>
              <a:defRPr spc="-232" sz="11600">
                <a:latin typeface="Helvetica Neue Medium"/>
                <a:ea typeface="Helvetica Neue Medium"/>
                <a:cs typeface="Helvetica Neue Medium"/>
                <a:sym typeface="Helvetica Neue Medium"/>
              </a:defRPr>
            </a:lvl4pPr>
            <a:lvl5pPr marL="0" indent="1828800" algn="ctr">
              <a:lnSpc>
                <a:spcPct val="80000"/>
              </a:lnSpc>
              <a:spcBef>
                <a:spcPts val="0"/>
              </a:spcBef>
              <a:buSzTx/>
              <a:buNone/>
              <a:defRPr spc="-232" sz="11600">
                <a:latin typeface="Helvetica Neue Medium"/>
                <a:ea typeface="Helvetica Neue Medium"/>
                <a:cs typeface="Helvetica Neue Medium"/>
                <a:sym typeface="Helvetica Neue Medium"/>
              </a:defRPr>
            </a:lvl5pPr>
          </a:lstStyle>
          <a:p>
            <a:pPr/>
            <a:r>
              <a:t>Statement</a:t>
            </a:r>
          </a:p>
          <a:p>
            <a:pPr lvl="1"/>
            <a:r>
              <a:t/>
            </a:r>
          </a:p>
          <a:p>
            <a:pPr lvl="2"/>
            <a:r>
              <a:t/>
            </a:r>
          </a:p>
          <a:p>
            <a:pPr lvl="3"/>
            <a:r>
              <a:t/>
            </a:r>
          </a:p>
          <a:p>
            <a:pPr lvl="4"/>
            <a:r>
              <a:t/>
            </a:r>
          </a:p>
        </p:txBody>
      </p:sp>
      <p:sp>
        <p:nvSpPr>
          <p:cNvPr id="11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ig Fact">
    <p:spTree>
      <p:nvGrpSpPr>
        <p:cNvPr id="1" name=""/>
        <p:cNvGrpSpPr/>
        <p:nvPr/>
      </p:nvGrpSpPr>
      <p:grpSpPr>
        <a:xfrm>
          <a:off x="0" y="0"/>
          <a:ext cx="0" cy="0"/>
          <a:chOff x="0" y="0"/>
          <a:chExt cx="0" cy="0"/>
        </a:xfrm>
      </p:grpSpPr>
      <p:sp>
        <p:nvSpPr>
          <p:cNvPr id="126" name="Body Level One…"/>
          <p:cNvSpPr txBox="1"/>
          <p:nvPr>
            <p:ph type="body" idx="1" hasCustomPrompt="1"/>
          </p:nvPr>
        </p:nvSpPr>
        <p:spPr>
          <a:xfrm>
            <a:off x="1206500" y="1075927"/>
            <a:ext cx="21971000" cy="7241584"/>
          </a:xfrm>
          <a:prstGeom prst="rect">
            <a:avLst/>
          </a:prstGeom>
        </p:spPr>
        <p:txBody>
          <a:bodyPr anchor="b"/>
          <a:lstStyle>
            <a:lvl1pPr marL="0" indent="0" algn="ctr">
              <a:lnSpc>
                <a:spcPct val="80000"/>
              </a:lnSpc>
              <a:spcBef>
                <a:spcPts val="0"/>
              </a:spcBef>
              <a:buSzTx/>
              <a:buNone/>
              <a:defRPr b="1" spc="-250" sz="25000"/>
            </a:lvl1pPr>
            <a:lvl2pPr marL="0" indent="457200" algn="ctr">
              <a:lnSpc>
                <a:spcPct val="80000"/>
              </a:lnSpc>
              <a:spcBef>
                <a:spcPts val="0"/>
              </a:spcBef>
              <a:buSzTx/>
              <a:buNone/>
              <a:defRPr b="1" spc="-250" sz="25000"/>
            </a:lvl2pPr>
            <a:lvl3pPr marL="0" indent="914400" algn="ctr">
              <a:lnSpc>
                <a:spcPct val="80000"/>
              </a:lnSpc>
              <a:spcBef>
                <a:spcPts val="0"/>
              </a:spcBef>
              <a:buSzTx/>
              <a:buNone/>
              <a:defRPr b="1" spc="-250" sz="25000"/>
            </a:lvl3pPr>
            <a:lvl4pPr marL="0" indent="1371600" algn="ctr">
              <a:lnSpc>
                <a:spcPct val="80000"/>
              </a:lnSpc>
              <a:spcBef>
                <a:spcPts val="0"/>
              </a:spcBef>
              <a:buSzTx/>
              <a:buNone/>
              <a:defRPr b="1" spc="-250" sz="25000"/>
            </a:lvl4pPr>
            <a:lvl5pPr marL="0" indent="1828800" algn="ctr">
              <a:lnSpc>
                <a:spcPct val="80000"/>
              </a:lnSpc>
              <a:spcBef>
                <a:spcPts val="0"/>
              </a:spcBef>
              <a:buSzTx/>
              <a:buNone/>
              <a:defRPr b="1" spc="-250" sz="25000"/>
            </a:lvl5pPr>
          </a:lstStyle>
          <a:p>
            <a:pPr/>
            <a:r>
              <a:t>100%</a:t>
            </a:r>
          </a:p>
          <a:p>
            <a:pPr lvl="1"/>
            <a:r>
              <a:t/>
            </a:r>
          </a:p>
          <a:p>
            <a:pPr lvl="2"/>
            <a:r>
              <a:t/>
            </a:r>
          </a:p>
          <a:p>
            <a:pPr lvl="3"/>
            <a:r>
              <a:t/>
            </a:r>
          </a:p>
          <a:p>
            <a:pPr lvl="4"/>
            <a:r>
              <a:t/>
            </a:r>
          </a:p>
        </p:txBody>
      </p:sp>
      <p:sp>
        <p:nvSpPr>
          <p:cNvPr id="127" name="Fact information"/>
          <p:cNvSpPr txBox="1"/>
          <p:nvPr>
            <p:ph type="body" sz="quarter" idx="21" hasCustomPrompt="1"/>
          </p:nvPr>
        </p:nvSpPr>
        <p:spPr>
          <a:xfrm>
            <a:off x="1206500" y="8262180"/>
            <a:ext cx="21971000" cy="934780"/>
          </a:xfrm>
          <a:prstGeom prst="rect">
            <a:avLst/>
          </a:prstGeom>
        </p:spPr>
        <p:txBody>
          <a:bodyPr lIns="45719" tIns="45719" rIns="45719" bIns="45719"/>
          <a:lstStyle>
            <a:lvl1pPr marL="0" indent="0" algn="ctr" defTabSz="825500">
              <a:lnSpc>
                <a:spcPct val="100000"/>
              </a:lnSpc>
              <a:spcBef>
                <a:spcPts val="0"/>
              </a:spcBef>
              <a:buSzTx/>
              <a:buNone/>
              <a:defRPr b="1" sz="5500"/>
            </a:lvl1pPr>
          </a:lstStyle>
          <a:p>
            <a:pPr/>
            <a:r>
              <a:t>Fact information</a:t>
            </a:r>
          </a:p>
        </p:txBody>
      </p:sp>
      <p:sp>
        <p:nvSpPr>
          <p:cNvPr id="12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135" name="Attribution"/>
          <p:cNvSpPr txBox="1"/>
          <p:nvPr>
            <p:ph type="body" sz="quarter" idx="21" hasCustomPrompt="1"/>
          </p:nvPr>
        </p:nvSpPr>
        <p:spPr>
          <a:xfrm>
            <a:off x="2430025" y="10675453"/>
            <a:ext cx="20200052"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Attribution</a:t>
            </a:r>
          </a:p>
        </p:txBody>
      </p:sp>
      <p:sp>
        <p:nvSpPr>
          <p:cNvPr id="136" name="Body Level One…"/>
          <p:cNvSpPr txBox="1"/>
          <p:nvPr>
            <p:ph type="body" sz="half" idx="1" hasCustomPrompt="1"/>
          </p:nvPr>
        </p:nvSpPr>
        <p:spPr>
          <a:xfrm>
            <a:off x="1753923" y="4939860"/>
            <a:ext cx="20876154" cy="3836280"/>
          </a:xfrm>
          <a:prstGeom prst="rect">
            <a:avLst/>
          </a:prstGeom>
        </p:spPr>
        <p:txBody>
          <a:bodyPr/>
          <a:lstStyle>
            <a:lvl1pPr marL="638923" indent="-469900">
              <a:spcBef>
                <a:spcPts val="0"/>
              </a:spcBef>
              <a:buSzTx/>
              <a:buNone/>
              <a:defRPr spc="-170" sz="8500">
                <a:latin typeface="Helvetica Neue Medium"/>
                <a:ea typeface="Helvetica Neue Medium"/>
                <a:cs typeface="Helvetica Neue Medium"/>
                <a:sym typeface="Helvetica Neue Medium"/>
              </a:defRPr>
            </a:lvl1pPr>
            <a:lvl2pPr marL="638923" indent="-12700">
              <a:spcBef>
                <a:spcPts val="0"/>
              </a:spcBef>
              <a:buSzTx/>
              <a:buNone/>
              <a:defRPr spc="-170" sz="8500">
                <a:latin typeface="Helvetica Neue Medium"/>
                <a:ea typeface="Helvetica Neue Medium"/>
                <a:cs typeface="Helvetica Neue Medium"/>
                <a:sym typeface="Helvetica Neue Medium"/>
              </a:defRPr>
            </a:lvl2pPr>
            <a:lvl3pPr marL="638923" indent="444500">
              <a:spcBef>
                <a:spcPts val="0"/>
              </a:spcBef>
              <a:buSzTx/>
              <a:buNone/>
              <a:defRPr spc="-170" sz="8500">
                <a:latin typeface="Helvetica Neue Medium"/>
                <a:ea typeface="Helvetica Neue Medium"/>
                <a:cs typeface="Helvetica Neue Medium"/>
                <a:sym typeface="Helvetica Neue Medium"/>
              </a:defRPr>
            </a:lvl3pPr>
            <a:lvl4pPr marL="638923" indent="901700">
              <a:spcBef>
                <a:spcPts val="0"/>
              </a:spcBef>
              <a:buSzTx/>
              <a:buNone/>
              <a:defRPr spc="-170" sz="8500">
                <a:latin typeface="Helvetica Neue Medium"/>
                <a:ea typeface="Helvetica Neue Medium"/>
                <a:cs typeface="Helvetica Neue Medium"/>
                <a:sym typeface="Helvetica Neue Medium"/>
              </a:defRPr>
            </a:lvl4pPr>
            <a:lvl5pPr marL="638923" indent="1358900">
              <a:spcBef>
                <a:spcPts val="0"/>
              </a:spcBef>
              <a:buSzTx/>
              <a:buNone/>
              <a:defRPr spc="-170" sz="8500">
                <a:latin typeface="Helvetica Neue Medium"/>
                <a:ea typeface="Helvetica Neue Medium"/>
                <a:cs typeface="Helvetica Neue Medium"/>
                <a:sym typeface="Helvetica Neue Medium"/>
              </a:defRPr>
            </a:lvl5pPr>
          </a:lstStyle>
          <a:p>
            <a:pPr/>
            <a:r>
              <a:t>“Notable Quote”</a:t>
            </a:r>
          </a:p>
          <a:p>
            <a:pPr lvl="1"/>
            <a:r>
              <a:t/>
            </a:r>
          </a:p>
          <a:p>
            <a:pPr lvl="2"/>
            <a:r>
              <a:t/>
            </a:r>
          </a:p>
          <a:p>
            <a:pPr lvl="3"/>
            <a:r>
              <a:t/>
            </a:r>
          </a:p>
          <a:p>
            <a:pPr lvl="4"/>
            <a:r>
              <a:t/>
            </a:r>
          </a:p>
        </p:txBody>
      </p:sp>
      <p:sp>
        <p:nvSpPr>
          <p:cNvPr id="13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44" name="Bowl of salad with fried rice, boiled eggs, and chopsticks"/>
          <p:cNvSpPr/>
          <p:nvPr>
            <p:ph type="pic" sz="quarter" idx="21"/>
          </p:nvPr>
        </p:nvSpPr>
        <p:spPr>
          <a:xfrm>
            <a:off x="15760700" y="1016000"/>
            <a:ext cx="7439099" cy="5949678"/>
          </a:xfrm>
          <a:prstGeom prst="rect">
            <a:avLst/>
          </a:prstGeom>
        </p:spPr>
        <p:txBody>
          <a:bodyPr lIns="91439" tIns="45719" rIns="91439" bIns="45719">
            <a:noAutofit/>
          </a:bodyPr>
          <a:lstStyle/>
          <a:p>
            <a:pPr/>
          </a:p>
        </p:txBody>
      </p:sp>
      <p:sp>
        <p:nvSpPr>
          <p:cNvPr id="145" name="Bowl with salmon cakes, salad, and hummus "/>
          <p:cNvSpPr/>
          <p:nvPr>
            <p:ph type="pic" sz="half" idx="22"/>
          </p:nvPr>
        </p:nvSpPr>
        <p:spPr>
          <a:xfrm>
            <a:off x="13500100" y="3978275"/>
            <a:ext cx="10439400" cy="12150181"/>
          </a:xfrm>
          <a:prstGeom prst="rect">
            <a:avLst/>
          </a:prstGeom>
        </p:spPr>
        <p:txBody>
          <a:bodyPr lIns="91439" tIns="45719" rIns="91439" bIns="45719">
            <a:noAutofit/>
          </a:bodyPr>
          <a:lstStyle/>
          <a:p>
            <a:pPr/>
          </a:p>
        </p:txBody>
      </p:sp>
      <p:sp>
        <p:nvSpPr>
          <p:cNvPr id="146" name="Bowl of pappardelle pasta with parsley butter, roasted hazelnuts, and shaved parmesan cheese"/>
          <p:cNvSpPr/>
          <p:nvPr>
            <p:ph type="pic" idx="23"/>
          </p:nvPr>
        </p:nvSpPr>
        <p:spPr>
          <a:xfrm>
            <a:off x="-139700" y="495300"/>
            <a:ext cx="16611600" cy="12458700"/>
          </a:xfrm>
          <a:prstGeom prst="rect">
            <a:avLst/>
          </a:prstGeom>
        </p:spPr>
        <p:txBody>
          <a:bodyPr lIns="91439" tIns="45719" rIns="91439" bIns="45719">
            <a:noAutofit/>
          </a:bodyPr>
          <a:lstStyle/>
          <a:p>
            <a:pPr/>
          </a:p>
        </p:txBody>
      </p:sp>
      <p:sp>
        <p:nvSpPr>
          <p:cNvPr id="14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54" name="bowl of salad with fried rice, boiled eggs, and chopsticks"/>
          <p:cNvSpPr/>
          <p:nvPr>
            <p:ph type="pic" idx="21"/>
          </p:nvPr>
        </p:nvSpPr>
        <p:spPr>
          <a:xfrm>
            <a:off x="-1333500" y="-5524500"/>
            <a:ext cx="27051000" cy="21640800"/>
          </a:xfrm>
          <a:prstGeom prst="rect">
            <a:avLst/>
          </a:prstGeom>
        </p:spPr>
        <p:txBody>
          <a:bodyPr lIns="91439" tIns="45719" rIns="91439" bIns="45719">
            <a:noAutofit/>
          </a:bodyPr>
          <a:lstStyle/>
          <a:p>
            <a:pPr/>
          </a:p>
        </p:txBody>
      </p:sp>
      <p:sp>
        <p:nvSpPr>
          <p:cNvPr id="155"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6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p:spTree>
      <p:nvGrpSpPr>
        <p:cNvPr id="1" name=""/>
        <p:cNvGrpSpPr/>
        <p:nvPr/>
      </p:nvGrpSpPr>
      <p:grpSpPr>
        <a:xfrm>
          <a:off x="0" y="0"/>
          <a:ext cx="0" cy="0"/>
          <a:chOff x="0" y="0"/>
          <a:chExt cx="0" cy="0"/>
        </a:xfrm>
      </p:grpSpPr>
      <p:sp>
        <p:nvSpPr>
          <p:cNvPr id="169" name="Author and Date"/>
          <p:cNvSpPr txBox="1"/>
          <p:nvPr>
            <p:ph type="body" sz="quarter" idx="21" hasCustomPrompt="1"/>
          </p:nvPr>
        </p:nvSpPr>
        <p:spPr>
          <a:xfrm>
            <a:off x="7285455" y="9090974"/>
            <a:ext cx="9808484" cy="284366"/>
          </a:xfrm>
          <a:prstGeom prst="rect">
            <a:avLst/>
          </a:prstGeom>
        </p:spPr>
        <p:txBody>
          <a:bodyPr lIns="20410" tIns="20410" rIns="20410" bIns="20410"/>
          <a:lstStyle>
            <a:lvl1pPr marL="0" indent="0" defTabSz="437514">
              <a:lnSpc>
                <a:spcPct val="100000"/>
              </a:lnSpc>
              <a:spcBef>
                <a:spcPts val="0"/>
              </a:spcBef>
              <a:buSzTx/>
              <a:buNone/>
              <a:defRPr b="1" sz="1590"/>
            </a:lvl1pPr>
          </a:lstStyle>
          <a:p>
            <a:pPr/>
            <a:r>
              <a:t>Author and Date</a:t>
            </a:r>
          </a:p>
        </p:txBody>
      </p:sp>
      <p:sp>
        <p:nvSpPr>
          <p:cNvPr id="170" name="Presentation Title"/>
          <p:cNvSpPr txBox="1"/>
          <p:nvPr>
            <p:ph type="title" hasCustomPrompt="1"/>
          </p:nvPr>
        </p:nvSpPr>
        <p:spPr>
          <a:xfrm>
            <a:off x="7287756" y="4945941"/>
            <a:ext cx="9808485" cy="2075091"/>
          </a:xfrm>
          <a:prstGeom prst="rect">
            <a:avLst/>
          </a:prstGeom>
        </p:spPr>
        <p:txBody>
          <a:bodyPr lIns="22678" tIns="22678" rIns="22678" bIns="22678" anchor="b"/>
          <a:lstStyle>
            <a:lvl1pPr defTabSz="2438339">
              <a:defRPr spc="-224" sz="11200"/>
            </a:lvl1pPr>
          </a:lstStyle>
          <a:p>
            <a:pPr/>
            <a:r>
              <a:t>Presentation Title</a:t>
            </a:r>
          </a:p>
        </p:txBody>
      </p:sp>
      <p:sp>
        <p:nvSpPr>
          <p:cNvPr id="171" name="Body Level One…"/>
          <p:cNvSpPr txBox="1"/>
          <p:nvPr>
            <p:ph type="body" sz="quarter" idx="1" hasCustomPrompt="1"/>
          </p:nvPr>
        </p:nvSpPr>
        <p:spPr>
          <a:xfrm>
            <a:off x="7285456" y="7021031"/>
            <a:ext cx="9808484" cy="850447"/>
          </a:xfrm>
          <a:prstGeom prst="rect">
            <a:avLst/>
          </a:prstGeom>
        </p:spPr>
        <p:txBody>
          <a:bodyPr lIns="22678" tIns="22678" rIns="22678" bIns="22678"/>
          <a:lstStyle>
            <a:lvl1pPr marL="0" indent="0" defTabSz="825500">
              <a:lnSpc>
                <a:spcPct val="100000"/>
              </a:lnSpc>
              <a:spcBef>
                <a:spcPts val="0"/>
              </a:spcBef>
              <a:buSzTx/>
              <a:buNone/>
              <a:defRPr b="1" sz="4600"/>
            </a:lvl1pPr>
            <a:lvl2pPr marL="0" indent="457200" defTabSz="825500">
              <a:lnSpc>
                <a:spcPct val="100000"/>
              </a:lnSpc>
              <a:spcBef>
                <a:spcPts val="0"/>
              </a:spcBef>
              <a:buSzTx/>
              <a:buNone/>
              <a:defRPr b="1" sz="4600"/>
            </a:lvl2pPr>
            <a:lvl3pPr marL="0" indent="914400" defTabSz="825500">
              <a:lnSpc>
                <a:spcPct val="100000"/>
              </a:lnSpc>
              <a:spcBef>
                <a:spcPts val="0"/>
              </a:spcBef>
              <a:buSzTx/>
              <a:buNone/>
              <a:defRPr b="1" sz="4600"/>
            </a:lvl3pPr>
            <a:lvl4pPr marL="0" indent="1371600" defTabSz="825500">
              <a:lnSpc>
                <a:spcPct val="100000"/>
              </a:lnSpc>
              <a:spcBef>
                <a:spcPts val="0"/>
              </a:spcBef>
              <a:buSzTx/>
              <a:buNone/>
              <a:defRPr b="1" sz="4600"/>
            </a:lvl4pPr>
            <a:lvl5pPr marL="0" indent="1828800" defTabSz="825500">
              <a:lnSpc>
                <a:spcPct val="100000"/>
              </a:lnSpc>
              <a:spcBef>
                <a:spcPts val="0"/>
              </a:spcBef>
              <a:buSzTx/>
              <a:buNone/>
              <a:defRPr b="1" sz="4600"/>
            </a:lvl5pPr>
          </a:lstStyle>
          <a:p>
            <a:pPr/>
            <a:r>
              <a:t>Presentation Subtitle</a:t>
            </a:r>
          </a:p>
          <a:p>
            <a:pPr lvl="1"/>
            <a:r>
              <a:t/>
            </a:r>
          </a:p>
          <a:p>
            <a:pPr lvl="2"/>
            <a:r>
              <a:t/>
            </a:r>
          </a:p>
          <a:p>
            <a:pPr lvl="3"/>
            <a:r>
              <a:t/>
            </a:r>
          </a:p>
          <a:p>
            <a:pPr lvl="4"/>
            <a:r>
              <a:t/>
            </a:r>
          </a:p>
        </p:txBody>
      </p:sp>
      <p:sp>
        <p:nvSpPr>
          <p:cNvPr id="172" name="Slide Number"/>
          <p:cNvSpPr txBox="1"/>
          <p:nvPr>
            <p:ph type="sldNum" sz="quarter" idx="2"/>
          </p:nvPr>
        </p:nvSpPr>
        <p:spPr>
          <a:xfrm>
            <a:off x="12061324" y="9559777"/>
            <a:ext cx="255772" cy="243580"/>
          </a:xfrm>
          <a:prstGeom prst="rect">
            <a:avLst/>
          </a:prstGeom>
        </p:spPr>
        <p:txBody>
          <a:bodyPr lIns="22678" tIns="22678" rIns="22678" bIns="22678"/>
          <a:lstStyle>
            <a:lvl1pPr defTabSz="584200">
              <a:defRPr sz="14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Alt">
    <p:bg>
      <p:bgPr>
        <a:gradFill flip="none" rotWithShape="1">
          <a:gsLst>
            <a:gs pos="0">
              <a:srgbClr val="000000"/>
            </a:gs>
            <a:gs pos="100000">
              <a:srgbClr val="3B3B3B"/>
            </a:gs>
          </a:gsLst>
          <a:lin ang="5400000" scaled="0"/>
        </a:gradFill>
      </p:bgPr>
    </p:bg>
    <p:spTree>
      <p:nvGrpSpPr>
        <p:cNvPr id="1" name=""/>
        <p:cNvGrpSpPr/>
        <p:nvPr/>
      </p:nvGrpSpPr>
      <p:grpSpPr>
        <a:xfrm>
          <a:off x="0" y="0"/>
          <a:ext cx="0" cy="0"/>
          <a:chOff x="0" y="0"/>
          <a:chExt cx="0" cy="0"/>
        </a:xfrm>
      </p:grpSpPr>
      <p:sp>
        <p:nvSpPr>
          <p:cNvPr id="179" name="Colorful clouds against a starry night sky"/>
          <p:cNvSpPr/>
          <p:nvPr>
            <p:ph type="pic" idx="21"/>
          </p:nvPr>
        </p:nvSpPr>
        <p:spPr>
          <a:xfrm>
            <a:off x="7962900" y="-25400"/>
            <a:ext cx="20650200" cy="13766800"/>
          </a:xfrm>
          <a:prstGeom prst="rect">
            <a:avLst/>
          </a:prstGeom>
        </p:spPr>
        <p:txBody>
          <a:bodyPr lIns="91439" tIns="45719" rIns="91439" bIns="45719">
            <a:noAutofit/>
          </a:bodyPr>
          <a:lstStyle/>
          <a:p>
            <a:pPr/>
          </a:p>
        </p:txBody>
      </p:sp>
      <p:sp>
        <p:nvSpPr>
          <p:cNvPr id="180" name="Slide Title"/>
          <p:cNvSpPr txBox="1"/>
          <p:nvPr>
            <p:ph type="title" hasCustomPrompt="1"/>
          </p:nvPr>
        </p:nvSpPr>
        <p:spPr>
          <a:xfrm>
            <a:off x="1270000" y="3886200"/>
            <a:ext cx="9652000" cy="3200202"/>
          </a:xfrm>
          <a:prstGeom prst="rect">
            <a:avLst/>
          </a:prstGeom>
        </p:spPr>
        <p:txBody>
          <a:bodyPr anchor="b"/>
          <a:lstStyle>
            <a:lvl1pPr algn="ctr" defTabSz="825500">
              <a:defRPr b="0" spc="-252" sz="8400">
                <a:gradFill flip="none" rotWithShape="1">
                  <a:gsLst>
                    <a:gs pos="0">
                      <a:srgbClr val="FFFFFF"/>
                    </a:gs>
                    <a:gs pos="100000">
                      <a:srgbClr val="929292"/>
                    </a:gs>
                  </a:gsLst>
                  <a:lin ang="5400000" scaled="0"/>
                </a:gradFill>
                <a:latin typeface="Graphik Semibold"/>
                <a:ea typeface="Graphik Semibold"/>
                <a:cs typeface="Graphik Semibold"/>
                <a:sym typeface="Graphik Semibold"/>
              </a:defRPr>
            </a:lvl1pPr>
          </a:lstStyle>
          <a:p>
            <a:pPr/>
            <a:r>
              <a:t>Slide Title</a:t>
            </a:r>
          </a:p>
        </p:txBody>
      </p:sp>
      <p:sp>
        <p:nvSpPr>
          <p:cNvPr id="181" name="Body Level One…"/>
          <p:cNvSpPr txBox="1"/>
          <p:nvPr>
            <p:ph type="body" sz="quarter" idx="1" hasCustomPrompt="1"/>
          </p:nvPr>
        </p:nvSpPr>
        <p:spPr>
          <a:xfrm>
            <a:off x="1270000" y="6845300"/>
            <a:ext cx="9652000" cy="5664200"/>
          </a:xfrm>
          <a:prstGeom prst="rect">
            <a:avLst/>
          </a:prstGeom>
        </p:spPr>
        <p:txBody>
          <a:bodyPr/>
          <a:lstStyle>
            <a:lvl1pPr marL="0" indent="0" algn="ctr" defTabSz="825500">
              <a:lnSpc>
                <a:spcPct val="100000"/>
              </a:lnSpc>
              <a:spcBef>
                <a:spcPts val="0"/>
              </a:spcBef>
              <a:buSzTx/>
              <a:buNone/>
              <a:defRPr sz="5400">
                <a:solidFill>
                  <a:srgbClr val="D5D5D5"/>
                </a:solidFill>
                <a:latin typeface="Graphik Medium"/>
                <a:ea typeface="Graphik Medium"/>
                <a:cs typeface="Graphik Medium"/>
                <a:sym typeface="Graphik Medium"/>
              </a:defRPr>
            </a:lvl1pPr>
            <a:lvl2pPr marL="0" indent="457200" algn="ctr" defTabSz="825500">
              <a:lnSpc>
                <a:spcPct val="100000"/>
              </a:lnSpc>
              <a:spcBef>
                <a:spcPts val="0"/>
              </a:spcBef>
              <a:buSzTx/>
              <a:buNone/>
              <a:defRPr sz="5400">
                <a:solidFill>
                  <a:srgbClr val="D5D5D5"/>
                </a:solidFill>
                <a:latin typeface="Graphik Medium"/>
                <a:ea typeface="Graphik Medium"/>
                <a:cs typeface="Graphik Medium"/>
                <a:sym typeface="Graphik Medium"/>
              </a:defRPr>
            </a:lvl2pPr>
            <a:lvl3pPr marL="0" indent="914400" algn="ctr" defTabSz="825500">
              <a:lnSpc>
                <a:spcPct val="100000"/>
              </a:lnSpc>
              <a:spcBef>
                <a:spcPts val="0"/>
              </a:spcBef>
              <a:buSzTx/>
              <a:buNone/>
              <a:defRPr sz="5400">
                <a:solidFill>
                  <a:srgbClr val="D5D5D5"/>
                </a:solidFill>
                <a:latin typeface="Graphik Medium"/>
                <a:ea typeface="Graphik Medium"/>
                <a:cs typeface="Graphik Medium"/>
                <a:sym typeface="Graphik Medium"/>
              </a:defRPr>
            </a:lvl3pPr>
            <a:lvl4pPr marL="0" indent="1371600" algn="ctr" defTabSz="825500">
              <a:lnSpc>
                <a:spcPct val="100000"/>
              </a:lnSpc>
              <a:spcBef>
                <a:spcPts val="0"/>
              </a:spcBef>
              <a:buSzTx/>
              <a:buNone/>
              <a:defRPr sz="5400">
                <a:solidFill>
                  <a:srgbClr val="D5D5D5"/>
                </a:solidFill>
                <a:latin typeface="Graphik Medium"/>
                <a:ea typeface="Graphik Medium"/>
                <a:cs typeface="Graphik Medium"/>
                <a:sym typeface="Graphik Medium"/>
              </a:defRPr>
            </a:lvl4pPr>
            <a:lvl5pPr marL="0" indent="1828800" algn="ctr" defTabSz="825500">
              <a:lnSpc>
                <a:spcPct val="100000"/>
              </a:lnSpc>
              <a:spcBef>
                <a:spcPts val="0"/>
              </a:spcBef>
              <a:buSzTx/>
              <a:buNone/>
              <a:defRPr sz="5400">
                <a:solidFill>
                  <a:srgbClr val="D5D5D5"/>
                </a:solidFill>
                <a:latin typeface="Graphik Medium"/>
                <a:ea typeface="Graphik Medium"/>
                <a:cs typeface="Graphik Medium"/>
                <a:sym typeface="Graphik Medium"/>
              </a:defRPr>
            </a:lvl5pPr>
          </a:lstStyle>
          <a:p>
            <a:pPr/>
            <a:r>
              <a:t>Slide Subtitle</a:t>
            </a:r>
          </a:p>
          <a:p>
            <a:pPr lvl="1"/>
            <a:r>
              <a:t/>
            </a:r>
          </a:p>
          <a:p>
            <a:pPr lvl="2"/>
            <a:r>
              <a:t/>
            </a:r>
          </a:p>
          <a:p>
            <a:pPr lvl="3"/>
            <a:r>
              <a:t/>
            </a:r>
          </a:p>
          <a:p>
            <a:pPr lvl="4"/>
            <a:r>
              <a:t/>
            </a:r>
          </a:p>
        </p:txBody>
      </p:sp>
      <p:sp>
        <p:nvSpPr>
          <p:cNvPr id="182" name="Slide Number"/>
          <p:cNvSpPr txBox="1"/>
          <p:nvPr>
            <p:ph type="sldNum" sz="quarter" idx="2"/>
          </p:nvPr>
        </p:nvSpPr>
        <p:spPr>
          <a:xfrm>
            <a:off x="11977623" y="13081000"/>
            <a:ext cx="416053" cy="467107"/>
          </a:xfrm>
          <a:prstGeom prst="rect">
            <a:avLst/>
          </a:prstGeom>
        </p:spPr>
        <p:txBody>
          <a:bodyPr/>
          <a:lstStyle>
            <a:lvl1pPr defTabSz="825500">
              <a:defRPr sz="2200">
                <a:solidFill>
                  <a:srgbClr val="FFFFFF"/>
                </a:solidFill>
                <a:latin typeface="Graphik"/>
                <a:ea typeface="Graphik"/>
                <a:cs typeface="Graphik"/>
                <a:sym typeface="Graphik"/>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bg>
      <p:bgPr>
        <a:gradFill flip="none" rotWithShape="1">
          <a:gsLst>
            <a:gs pos="0">
              <a:srgbClr val="000000"/>
            </a:gs>
            <a:gs pos="100000">
              <a:srgbClr val="3B3B3B"/>
            </a:gs>
          </a:gsLst>
          <a:lin ang="5400000" scaled="0"/>
        </a:gradFill>
      </p:bgPr>
    </p:bg>
    <p:spTree>
      <p:nvGrpSpPr>
        <p:cNvPr id="1" name=""/>
        <p:cNvGrpSpPr/>
        <p:nvPr/>
      </p:nvGrpSpPr>
      <p:grpSpPr>
        <a:xfrm>
          <a:off x="0" y="0"/>
          <a:ext cx="0" cy="0"/>
          <a:chOff x="0" y="0"/>
          <a:chExt cx="0" cy="0"/>
        </a:xfrm>
      </p:grpSpPr>
      <p:sp>
        <p:nvSpPr>
          <p:cNvPr id="189" name="Slide Number"/>
          <p:cNvSpPr txBox="1"/>
          <p:nvPr>
            <p:ph type="sldNum" sz="quarter" idx="2"/>
          </p:nvPr>
        </p:nvSpPr>
        <p:spPr>
          <a:xfrm>
            <a:off x="11977623" y="13081000"/>
            <a:ext cx="416053" cy="467107"/>
          </a:xfrm>
          <a:prstGeom prst="rect">
            <a:avLst/>
          </a:prstGeom>
        </p:spPr>
        <p:txBody>
          <a:bodyPr/>
          <a:lstStyle>
            <a:lvl1pPr defTabSz="825500">
              <a:defRPr sz="2200">
                <a:solidFill>
                  <a:srgbClr val="FFFFFF"/>
                </a:solidFill>
                <a:latin typeface="Graphik"/>
                <a:ea typeface="Graphik"/>
                <a:cs typeface="Graphik"/>
                <a:sym typeface="Graphik"/>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bg>
      <p:bgPr>
        <a:gradFill flip="none" rotWithShape="1">
          <a:gsLst>
            <a:gs pos="0">
              <a:srgbClr val="000000"/>
            </a:gs>
            <a:gs pos="100000">
              <a:srgbClr val="3B3B3B"/>
            </a:gs>
          </a:gsLst>
          <a:lin ang="5400000" scaled="0"/>
        </a:gradFill>
      </p:bgPr>
    </p:bg>
    <p:spTree>
      <p:nvGrpSpPr>
        <p:cNvPr id="1" name=""/>
        <p:cNvGrpSpPr/>
        <p:nvPr/>
      </p:nvGrpSpPr>
      <p:grpSpPr>
        <a:xfrm>
          <a:off x="0" y="0"/>
          <a:ext cx="0" cy="0"/>
          <a:chOff x="0" y="0"/>
          <a:chExt cx="0" cy="0"/>
        </a:xfrm>
      </p:grpSpPr>
      <p:sp>
        <p:nvSpPr>
          <p:cNvPr id="196" name="Slide Title"/>
          <p:cNvSpPr txBox="1"/>
          <p:nvPr>
            <p:ph type="title" hasCustomPrompt="1"/>
          </p:nvPr>
        </p:nvSpPr>
        <p:spPr>
          <a:xfrm>
            <a:off x="1270000" y="812800"/>
            <a:ext cx="21844000" cy="1557437"/>
          </a:xfrm>
          <a:prstGeom prst="rect">
            <a:avLst/>
          </a:prstGeom>
        </p:spPr>
        <p:txBody>
          <a:bodyPr anchor="b"/>
          <a:lstStyle>
            <a:lvl1pPr algn="ctr" defTabSz="825500">
              <a:defRPr b="0" spc="-252" sz="8400">
                <a:gradFill flip="none" rotWithShape="1">
                  <a:gsLst>
                    <a:gs pos="0">
                      <a:srgbClr val="FFFFFF"/>
                    </a:gs>
                    <a:gs pos="100000">
                      <a:srgbClr val="929292"/>
                    </a:gs>
                  </a:gsLst>
                  <a:lin ang="5400000" scaled="0"/>
                </a:gradFill>
                <a:latin typeface="Graphik Semibold"/>
                <a:ea typeface="Graphik Semibold"/>
                <a:cs typeface="Graphik Semibold"/>
                <a:sym typeface="Graphik Semibold"/>
              </a:defRPr>
            </a:lvl1pPr>
          </a:lstStyle>
          <a:p>
            <a:pPr/>
            <a:r>
              <a:t>Slide Title</a:t>
            </a:r>
          </a:p>
        </p:txBody>
      </p:sp>
      <p:sp>
        <p:nvSpPr>
          <p:cNvPr id="197" name="Slide Subtitle"/>
          <p:cNvSpPr txBox="1"/>
          <p:nvPr>
            <p:ph type="body" sz="quarter" idx="21" hasCustomPrompt="1"/>
          </p:nvPr>
        </p:nvSpPr>
        <p:spPr>
          <a:xfrm>
            <a:off x="1270000" y="2133600"/>
            <a:ext cx="21844000" cy="1016000"/>
          </a:xfrm>
          <a:prstGeom prst="rect">
            <a:avLst/>
          </a:prstGeom>
        </p:spPr>
        <p:txBody>
          <a:bodyPr/>
          <a:lstStyle>
            <a:lvl1pPr marL="0" indent="0" algn="ctr" defTabSz="825500">
              <a:lnSpc>
                <a:spcPct val="100000"/>
              </a:lnSpc>
              <a:spcBef>
                <a:spcPts val="0"/>
              </a:spcBef>
              <a:buSzTx/>
              <a:buNone/>
              <a:defRPr sz="5400">
                <a:solidFill>
                  <a:srgbClr val="D5D5D5"/>
                </a:solidFill>
                <a:latin typeface="Graphik Medium"/>
                <a:ea typeface="Graphik Medium"/>
                <a:cs typeface="Graphik Medium"/>
                <a:sym typeface="Graphik Medium"/>
              </a:defRPr>
            </a:lvl1pPr>
          </a:lstStyle>
          <a:p>
            <a:pPr/>
            <a:r>
              <a:t>Slide Subtitle</a:t>
            </a:r>
          </a:p>
        </p:txBody>
      </p:sp>
      <p:sp>
        <p:nvSpPr>
          <p:cNvPr id="198" name="Body Level One…"/>
          <p:cNvSpPr txBox="1"/>
          <p:nvPr>
            <p:ph type="body" idx="1" hasCustomPrompt="1"/>
          </p:nvPr>
        </p:nvSpPr>
        <p:spPr>
          <a:xfrm>
            <a:off x="1270000" y="4267200"/>
            <a:ext cx="21844000" cy="8432800"/>
          </a:xfrm>
          <a:prstGeom prst="rect">
            <a:avLst/>
          </a:prstGeom>
        </p:spPr>
        <p:txBody>
          <a:bodyPr/>
          <a:lstStyle>
            <a:lvl1pPr marL="558800" indent="-558800" defTabSz="2438400">
              <a:lnSpc>
                <a:spcPct val="100000"/>
              </a:lnSpc>
              <a:spcBef>
                <a:spcPts val="2400"/>
              </a:spcBef>
              <a:buClr>
                <a:srgbClr val="FFFFFF"/>
              </a:buClr>
              <a:buSzPct val="100000"/>
              <a:defRPr>
                <a:solidFill>
                  <a:srgbClr val="FFFFFF"/>
                </a:solidFill>
                <a:latin typeface="Graphik"/>
                <a:ea typeface="Graphik"/>
                <a:cs typeface="Graphik"/>
                <a:sym typeface="Graphik"/>
              </a:defRPr>
            </a:lvl1pPr>
            <a:lvl2pPr marL="1117600" indent="-558800" defTabSz="2438400">
              <a:lnSpc>
                <a:spcPct val="100000"/>
              </a:lnSpc>
              <a:spcBef>
                <a:spcPts val="2400"/>
              </a:spcBef>
              <a:buClr>
                <a:srgbClr val="FFFFFF"/>
              </a:buClr>
              <a:buSzPct val="100000"/>
              <a:defRPr>
                <a:solidFill>
                  <a:srgbClr val="FFFFFF"/>
                </a:solidFill>
                <a:latin typeface="Graphik"/>
                <a:ea typeface="Graphik"/>
                <a:cs typeface="Graphik"/>
                <a:sym typeface="Graphik"/>
              </a:defRPr>
            </a:lvl2pPr>
            <a:lvl3pPr marL="1676400" indent="-558800" defTabSz="2438400">
              <a:lnSpc>
                <a:spcPct val="100000"/>
              </a:lnSpc>
              <a:spcBef>
                <a:spcPts val="2400"/>
              </a:spcBef>
              <a:buClr>
                <a:srgbClr val="FFFFFF"/>
              </a:buClr>
              <a:buSzPct val="100000"/>
              <a:defRPr>
                <a:solidFill>
                  <a:srgbClr val="FFFFFF"/>
                </a:solidFill>
                <a:latin typeface="Graphik"/>
                <a:ea typeface="Graphik"/>
                <a:cs typeface="Graphik"/>
                <a:sym typeface="Graphik"/>
              </a:defRPr>
            </a:lvl3pPr>
            <a:lvl4pPr marL="2235200" indent="-558800" defTabSz="2438400">
              <a:lnSpc>
                <a:spcPct val="100000"/>
              </a:lnSpc>
              <a:spcBef>
                <a:spcPts val="2400"/>
              </a:spcBef>
              <a:buClr>
                <a:srgbClr val="FFFFFF"/>
              </a:buClr>
              <a:buSzPct val="100000"/>
              <a:defRPr>
                <a:solidFill>
                  <a:srgbClr val="FFFFFF"/>
                </a:solidFill>
                <a:latin typeface="Graphik"/>
                <a:ea typeface="Graphik"/>
                <a:cs typeface="Graphik"/>
                <a:sym typeface="Graphik"/>
              </a:defRPr>
            </a:lvl4pPr>
            <a:lvl5pPr marL="2794000" indent="-558800" defTabSz="2438400">
              <a:lnSpc>
                <a:spcPct val="100000"/>
              </a:lnSpc>
              <a:spcBef>
                <a:spcPts val="2400"/>
              </a:spcBef>
              <a:buClr>
                <a:srgbClr val="FFFFFF"/>
              </a:buClr>
              <a:buSzPct val="100000"/>
              <a:defRPr>
                <a:solidFill>
                  <a:srgbClr val="FFFFFF"/>
                </a:solidFill>
                <a:latin typeface="Graphik"/>
                <a:ea typeface="Graphik"/>
                <a:cs typeface="Graphik"/>
                <a:sym typeface="Graphik"/>
              </a:defRPr>
            </a:lvl5pPr>
          </a:lstStyle>
          <a:p>
            <a:pPr/>
            <a:r>
              <a:t>Slide bullet text</a:t>
            </a:r>
          </a:p>
          <a:p>
            <a:pPr lvl="1"/>
            <a:r>
              <a:t/>
            </a:r>
          </a:p>
          <a:p>
            <a:pPr lvl="2"/>
            <a:r>
              <a:t/>
            </a:r>
          </a:p>
          <a:p>
            <a:pPr lvl="3"/>
            <a:r>
              <a:t/>
            </a:r>
          </a:p>
          <a:p>
            <a:pPr lvl="4"/>
            <a:r>
              <a:t/>
            </a:r>
          </a:p>
        </p:txBody>
      </p:sp>
      <p:sp>
        <p:nvSpPr>
          <p:cNvPr id="199" name="Slide Number"/>
          <p:cNvSpPr txBox="1"/>
          <p:nvPr>
            <p:ph type="sldNum" sz="quarter" idx="2"/>
          </p:nvPr>
        </p:nvSpPr>
        <p:spPr>
          <a:xfrm>
            <a:off x="11977623" y="13081000"/>
            <a:ext cx="416053" cy="467107"/>
          </a:xfrm>
          <a:prstGeom prst="rect">
            <a:avLst/>
          </a:prstGeom>
        </p:spPr>
        <p:txBody>
          <a:bodyPr/>
          <a:lstStyle>
            <a:lvl1pPr defTabSz="825500">
              <a:defRPr sz="2200">
                <a:solidFill>
                  <a:srgbClr val="FFFFFF"/>
                </a:solidFill>
                <a:latin typeface="Graphik"/>
                <a:ea typeface="Graphik"/>
                <a:cs typeface="Graphik"/>
                <a:sym typeface="Graphik"/>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ítulo y viñetas blanco">
    <p:spTree>
      <p:nvGrpSpPr>
        <p:cNvPr id="1" name=""/>
        <p:cNvGrpSpPr/>
        <p:nvPr/>
      </p:nvGrpSpPr>
      <p:grpSpPr>
        <a:xfrm>
          <a:off x="0" y="0"/>
          <a:ext cx="0" cy="0"/>
          <a:chOff x="0" y="0"/>
          <a:chExt cx="0" cy="0"/>
        </a:xfrm>
      </p:grpSpPr>
      <p:sp>
        <p:nvSpPr>
          <p:cNvPr id="206" name="Title Text"/>
          <p:cNvSpPr txBox="1"/>
          <p:nvPr>
            <p:ph type="title"/>
          </p:nvPr>
        </p:nvSpPr>
        <p:spPr>
          <a:xfrm>
            <a:off x="4891701" y="625078"/>
            <a:ext cx="15104846" cy="1532744"/>
          </a:xfrm>
          <a:prstGeom prst="rect">
            <a:avLst/>
          </a:prstGeom>
        </p:spPr>
        <p:txBody>
          <a:bodyPr lIns="71437" tIns="71437" rIns="71437" bIns="71437" anchor="ctr"/>
          <a:lstStyle>
            <a:lvl1pPr algn="ctr" defTabSz="821531">
              <a:lnSpc>
                <a:spcPct val="100000"/>
              </a:lnSpc>
              <a:defRPr b="0" spc="0" sz="11200">
                <a:solidFill>
                  <a:srgbClr val="2B434B"/>
                </a:solidFill>
                <a:latin typeface="MuseoSansRounded-500"/>
                <a:ea typeface="MuseoSansRounded-500"/>
                <a:cs typeface="MuseoSansRounded-500"/>
                <a:sym typeface="MuseoSansRounded-500"/>
              </a:defRPr>
            </a:lvl1pPr>
          </a:lstStyle>
          <a:p>
            <a:pPr/>
            <a:r>
              <a:t>Title Text</a:t>
            </a:r>
          </a:p>
        </p:txBody>
      </p:sp>
      <p:sp>
        <p:nvSpPr>
          <p:cNvPr id="207" name="Body Level One…"/>
          <p:cNvSpPr txBox="1"/>
          <p:nvPr>
            <p:ph type="body" idx="1"/>
          </p:nvPr>
        </p:nvSpPr>
        <p:spPr>
          <a:xfrm>
            <a:off x="4387453" y="3115252"/>
            <a:ext cx="15609094" cy="9051912"/>
          </a:xfrm>
          <a:prstGeom prst="rect">
            <a:avLst/>
          </a:prstGeom>
        </p:spPr>
        <p:txBody>
          <a:bodyPr lIns="71437" tIns="71437" rIns="71437" bIns="71437" anchor="ctr"/>
          <a:lstStyle>
            <a:lvl1pPr marL="0" indent="0" algn="ctr" defTabSz="821531">
              <a:lnSpc>
                <a:spcPct val="100000"/>
              </a:lnSpc>
              <a:spcBef>
                <a:spcPts val="5900"/>
              </a:spcBef>
              <a:buSzTx/>
              <a:buNone/>
              <a:defRPr sz="5000">
                <a:solidFill>
                  <a:srgbClr val="2B434B"/>
                </a:solidFill>
                <a:latin typeface="MuseoSansRounded-100"/>
                <a:ea typeface="MuseoSansRounded-100"/>
                <a:cs typeface="MuseoSansRounded-100"/>
                <a:sym typeface="MuseoSansRounded-100"/>
              </a:defRPr>
            </a:lvl1pPr>
            <a:lvl2pPr marL="0" indent="228600" algn="ctr" defTabSz="821531">
              <a:lnSpc>
                <a:spcPct val="100000"/>
              </a:lnSpc>
              <a:spcBef>
                <a:spcPts val="5900"/>
              </a:spcBef>
              <a:buSzTx/>
              <a:buNone/>
              <a:defRPr sz="5000">
                <a:solidFill>
                  <a:srgbClr val="2B434B"/>
                </a:solidFill>
                <a:latin typeface="MuseoSansRounded-100"/>
                <a:ea typeface="MuseoSansRounded-100"/>
                <a:cs typeface="MuseoSansRounded-100"/>
                <a:sym typeface="MuseoSansRounded-100"/>
              </a:defRPr>
            </a:lvl2pPr>
            <a:lvl3pPr marL="0" indent="457200" algn="ctr" defTabSz="821531">
              <a:lnSpc>
                <a:spcPct val="100000"/>
              </a:lnSpc>
              <a:spcBef>
                <a:spcPts val="5900"/>
              </a:spcBef>
              <a:buSzTx/>
              <a:buNone/>
              <a:defRPr sz="5000">
                <a:solidFill>
                  <a:srgbClr val="2B434B"/>
                </a:solidFill>
                <a:latin typeface="MuseoSansRounded-100"/>
                <a:ea typeface="MuseoSansRounded-100"/>
                <a:cs typeface="MuseoSansRounded-100"/>
                <a:sym typeface="MuseoSansRounded-100"/>
              </a:defRPr>
            </a:lvl3pPr>
            <a:lvl4pPr marL="0" indent="685800" algn="ctr" defTabSz="821531">
              <a:lnSpc>
                <a:spcPct val="100000"/>
              </a:lnSpc>
              <a:spcBef>
                <a:spcPts val="5900"/>
              </a:spcBef>
              <a:buSzTx/>
              <a:buNone/>
              <a:defRPr sz="5000">
                <a:solidFill>
                  <a:srgbClr val="2B434B"/>
                </a:solidFill>
                <a:latin typeface="MuseoSansRounded-100"/>
                <a:ea typeface="MuseoSansRounded-100"/>
                <a:cs typeface="MuseoSansRounded-100"/>
                <a:sym typeface="MuseoSansRounded-100"/>
              </a:defRPr>
            </a:lvl4pPr>
            <a:lvl5pPr marL="0" indent="914400" algn="ctr" defTabSz="821531">
              <a:lnSpc>
                <a:spcPct val="100000"/>
              </a:lnSpc>
              <a:spcBef>
                <a:spcPts val="5900"/>
              </a:spcBef>
              <a:buSzTx/>
              <a:buNone/>
              <a:defRPr sz="5000">
                <a:solidFill>
                  <a:srgbClr val="2B434B"/>
                </a:solidFill>
                <a:latin typeface="MuseoSansRounded-100"/>
                <a:ea typeface="MuseoSansRounded-100"/>
                <a:cs typeface="MuseoSansRounded-100"/>
                <a:sym typeface="MuseoSansRounded-100"/>
              </a:defRPr>
            </a:lvl5pPr>
          </a:lstStyle>
          <a:p>
            <a:pPr/>
            <a:r>
              <a:t>Body Level One</a:t>
            </a:r>
          </a:p>
          <a:p>
            <a:pPr lvl="1"/>
            <a:r>
              <a:t>Body Level Two</a:t>
            </a:r>
          </a:p>
          <a:p>
            <a:pPr lvl="2"/>
            <a:r>
              <a:t>Body Level Three</a:t>
            </a:r>
          </a:p>
          <a:p>
            <a:pPr lvl="3"/>
            <a:r>
              <a:t>Body Level Four</a:t>
            </a:r>
          </a:p>
          <a:p>
            <a:pPr lvl="4"/>
            <a:r>
              <a:t>Body Level Five</a:t>
            </a:r>
          </a:p>
        </p:txBody>
      </p:sp>
      <p:sp>
        <p:nvSpPr>
          <p:cNvPr id="208" name="Slide Number"/>
          <p:cNvSpPr txBox="1"/>
          <p:nvPr>
            <p:ph type="sldNum" sz="quarter" idx="2"/>
          </p:nvPr>
        </p:nvSpPr>
        <p:spPr>
          <a:xfrm>
            <a:off x="11935814" y="13010554"/>
            <a:ext cx="494513" cy="511176"/>
          </a:xfrm>
          <a:prstGeom prst="rect">
            <a:avLst/>
          </a:prstGeom>
        </p:spPr>
        <p:txBody>
          <a:bodyPr lIns="71437" tIns="71437" rIns="71437" bIns="71437" anchor="t"/>
          <a:lstStyle>
            <a:lvl1pPr defTabSz="821531">
              <a:defRPr sz="2400">
                <a:latin typeface="Helvetica Light"/>
                <a:ea typeface="Helvetica Light"/>
                <a:cs typeface="Helvetica Light"/>
                <a:sym typeface="Helvetica Light"/>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 Id="rId21" Type="http://schemas.openxmlformats.org/officeDocument/2006/relationships/slideLayout" Target="../slideLayouts/slideLayout20.xml"/><Relationship Id="rId22" Type="http://schemas.openxmlformats.org/officeDocument/2006/relationships/slideLayout" Target="../slideLayouts/slideLayout21.xml"/><Relationship Id="rId23"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Slide Title"/>
          <p:cNvSpPr txBox="1"/>
          <p:nvPr>
            <p:ph type="title" hasCustomPrompt="1"/>
          </p:nvPr>
        </p:nvSpPr>
        <p:spPr>
          <a:xfrm>
            <a:off x="1206500" y="1079500"/>
            <a:ext cx="21971000" cy="143316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Title</a:t>
            </a:r>
          </a:p>
        </p:txBody>
      </p:sp>
      <p:sp>
        <p:nvSpPr>
          <p:cNvPr id="3" name="Body Level One…"/>
          <p:cNvSpPr txBox="1"/>
          <p:nvPr>
            <p:ph type="body" idx="1" hasCustomPrompt="1"/>
          </p:nvPr>
        </p:nvSpPr>
        <p:spPr>
          <a:xfrm>
            <a:off x="1206500" y="4248504"/>
            <a:ext cx="21971000" cy="825601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bullet text</a:t>
            </a:r>
          </a:p>
          <a:p>
            <a:pPr lvl="1"/>
            <a:r>
              <a:t/>
            </a:r>
          </a:p>
          <a:p>
            <a:pPr lvl="2"/>
            <a:r>
              <a:t/>
            </a:r>
          </a:p>
          <a:p>
            <a:pPr lvl="3"/>
            <a:r>
              <a:t/>
            </a:r>
          </a:p>
          <a:p>
            <a:pPr lvl="4"/>
            <a:r>
              <a:t/>
            </a:r>
          </a:p>
        </p:txBody>
      </p:sp>
      <p:sp>
        <p:nvSpPr>
          <p:cNvPr id="4" name="Slide Number"/>
          <p:cNvSpPr txBox="1"/>
          <p:nvPr>
            <p:ph type="sldNum" sz="quarter" idx="2"/>
          </p:nvPr>
        </p:nvSpPr>
        <p:spPr>
          <a:xfrm>
            <a:off x="12001499" y="13080999"/>
            <a:ext cx="368505" cy="374600"/>
          </a:xfrm>
          <a:prstGeom prst="rect">
            <a:avLst/>
          </a:prstGeom>
          <a:ln w="12700">
            <a:miter lim="400000"/>
          </a:ln>
        </p:spPr>
        <p:txBody>
          <a:bodyPr wrap="none" lIns="50800" tIns="50800" rIns="50800" bIns="50800" anchor="b">
            <a:spAutoFit/>
          </a:bodyPr>
          <a:lstStyle>
            <a:lvl1pPr algn="ctr" defTabSz="584200">
              <a:lnSpc>
                <a:spcPct val="100000"/>
              </a:lnSpc>
              <a:spcBef>
                <a:spcPts val="0"/>
              </a:spcBef>
              <a:defRPr sz="1800"/>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Lst>
  <p:transition xmlns:p14="http://schemas.microsoft.com/office/powerpoint/2010/main" spd="med" advClick="1"/>
  <p:txStyles>
    <p:titleStyle>
      <a:lvl1pPr marL="0" marR="0" indent="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1pPr>
      <a:lvl2pPr marL="0" marR="0" indent="4572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2pPr>
      <a:lvl3pPr marL="0" marR="0" indent="9144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3pPr>
      <a:lvl4pPr marL="0" marR="0" indent="13716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4pPr>
      <a:lvl5pPr marL="0" marR="0" indent="18288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5pPr>
      <a:lvl6pPr marL="0" marR="0" indent="22860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6pPr>
      <a:lvl7pPr marL="0" marR="0" indent="27432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7pPr>
      <a:lvl8pPr marL="0" marR="0" indent="32004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8pPr>
      <a:lvl9pPr marL="0" marR="0" indent="36576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9pPr>
    </p:titleStyle>
    <p:bodyStyle>
      <a:lvl1pPr marL="6096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1pPr>
      <a:lvl2pPr marL="12192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2pPr>
      <a:lvl3pPr marL="18288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3pPr>
      <a:lvl4pPr marL="24384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4pPr>
      <a:lvl5pPr marL="30480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5pPr>
      <a:lvl6pPr marL="36576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6pPr>
      <a:lvl7pPr marL="42672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7pPr>
      <a:lvl8pPr marL="48768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8pPr>
      <a:lvl9pPr marL="54864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9pPr>
    </p:bodyStyle>
    <p:otherStyle>
      <a:lvl1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1pPr>
      <a:lvl2pPr marL="0" marR="0" indent="4572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2pPr>
      <a:lvl3pPr marL="0" marR="0" indent="9144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3pPr>
      <a:lvl4pPr marL="0" marR="0" indent="13716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4pPr>
      <a:lvl5pPr marL="0" marR="0" indent="18288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5pPr>
      <a:lvl6pPr marL="0" marR="0" indent="22860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6pPr>
      <a:lvl7pPr marL="0" marR="0" indent="27432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7pPr>
      <a:lvl8pPr marL="0" marR="0" indent="32004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8pPr>
      <a:lvl9pPr marL="0" marR="0" indent="36576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tif"/><Relationship Id="rId5" Type="http://schemas.openxmlformats.org/officeDocument/2006/relationships/image" Target="../media/image3.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1.xml"/><Relationship Id="rId3" Type="http://schemas.openxmlformats.org/officeDocument/2006/relationships/image" Target="../media/image2.tif"/><Relationship Id="rId4" Type="http://schemas.openxmlformats.org/officeDocument/2006/relationships/image" Target="../media/image3.png"/><Relationship Id="rId5" Type="http://schemas.openxmlformats.org/officeDocument/2006/relationships/image" Target="../media/image4.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2.xml"/><Relationship Id="rId3" Type="http://schemas.openxmlformats.org/officeDocument/2006/relationships/video" Target="../media/media1.mp4"/><Relationship Id="rId4" Type="http://schemas.microsoft.com/office/2007/relationships/media" Target="../media/media1.mp4"/><Relationship Id="rId5" Type="http://schemas.openxmlformats.org/officeDocument/2006/relationships/image" Target="../media/image5.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image" Target="../media/image6.png"/><Relationship Id="rId3" Type="http://schemas.openxmlformats.org/officeDocument/2006/relationships/image" Target="../media/image3.tif"/><Relationship Id="rId4" Type="http://schemas.openxmlformats.org/officeDocument/2006/relationships/image" Target="../media/image7.png"/><Relationship Id="rId5" Type="http://schemas.openxmlformats.org/officeDocument/2006/relationships/image" Target="../media/image8.png"/><Relationship Id="rId6" Type="http://schemas.openxmlformats.org/officeDocument/2006/relationships/image" Target="../media/image9.png"/><Relationship Id="rId7" Type="http://schemas.openxmlformats.org/officeDocument/2006/relationships/image" Target="../media/image4.tif"/><Relationship Id="rId8" Type="http://schemas.openxmlformats.org/officeDocument/2006/relationships/image" Target="../media/image10.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1.png"/><Relationship Id="rId3" Type="http://schemas.openxmlformats.org/officeDocument/2006/relationships/image" Target="../media/image5.tif"/><Relationship Id="rId4" Type="http://schemas.openxmlformats.org/officeDocument/2006/relationships/image" Target="../media/image10.png"/><Relationship Id="rId5" Type="http://schemas.openxmlformats.org/officeDocument/2006/relationships/image" Target="../media/image12.png"/><Relationship Id="rId6" Type="http://schemas.openxmlformats.org/officeDocument/2006/relationships/image" Target="../media/image13.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4.png"/><Relationship Id="rId3" Type="http://schemas.openxmlformats.org/officeDocument/2006/relationships/image" Target="../media/image15.png"/><Relationship Id="rId4" Type="http://schemas.openxmlformats.org/officeDocument/2006/relationships/image" Target="../media/image10.png"/><Relationship Id="rId5" Type="http://schemas.openxmlformats.org/officeDocument/2006/relationships/image" Target="../media/image5.tif"/><Relationship Id="rId6" Type="http://schemas.openxmlformats.org/officeDocument/2006/relationships/image" Target="../media/image16.png"/><Relationship Id="rId7" Type="http://schemas.openxmlformats.org/officeDocument/2006/relationships/image" Target="../media/image7.png"/><Relationship Id="rId8" Type="http://schemas.openxmlformats.org/officeDocument/2006/relationships/image" Target="../media/image1.jpeg"/><Relationship Id="rId9" Type="http://schemas.openxmlformats.org/officeDocument/2006/relationships/image" Target="../media/image17.png"/><Relationship Id="rId10" Type="http://schemas.openxmlformats.org/officeDocument/2006/relationships/image" Target="../media/image2.jpeg"/><Relationship Id="rId11" Type="http://schemas.openxmlformats.org/officeDocument/2006/relationships/image" Target="../media/image18.png"/><Relationship Id="rId12" Type="http://schemas.openxmlformats.org/officeDocument/2006/relationships/image" Target="../media/image19.png"/><Relationship Id="rId13" Type="http://schemas.openxmlformats.org/officeDocument/2006/relationships/image" Target="../media/image20.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5.tif"/><Relationship Id="rId3" Type="http://schemas.openxmlformats.org/officeDocument/2006/relationships/image" Target="../media/image10.png"/><Relationship Id="rId4" Type="http://schemas.openxmlformats.org/officeDocument/2006/relationships/image" Target="../media/image12.png"/><Relationship Id="rId5" Type="http://schemas.openxmlformats.org/officeDocument/2006/relationships/image" Target="../media/image16.png"/><Relationship Id="rId6" Type="http://schemas.openxmlformats.org/officeDocument/2006/relationships/image" Target="../media/image21.png"/><Relationship Id="rId7" Type="http://schemas.openxmlformats.org/officeDocument/2006/relationships/image" Target="../media/image7.png"/><Relationship Id="rId8" Type="http://schemas.openxmlformats.org/officeDocument/2006/relationships/image" Target="../media/image1.jpeg"/><Relationship Id="rId9" Type="http://schemas.openxmlformats.org/officeDocument/2006/relationships/image" Target="../media/image17.png"/><Relationship Id="rId10" Type="http://schemas.openxmlformats.org/officeDocument/2006/relationships/image" Target="../media/image2.jpeg"/><Relationship Id="rId11" Type="http://schemas.openxmlformats.org/officeDocument/2006/relationships/image" Target="../media/image18.png"/><Relationship Id="rId12" Type="http://schemas.openxmlformats.org/officeDocument/2006/relationships/image" Target="../media/image19.png"/><Relationship Id="rId13" Type="http://schemas.openxmlformats.org/officeDocument/2006/relationships/image" Target="../media/image20.png"/><Relationship Id="rId14" Type="http://schemas.openxmlformats.org/officeDocument/2006/relationships/image" Target="../media/image6.tif"/><Relationship Id="rId15" Type="http://schemas.openxmlformats.org/officeDocument/2006/relationships/image" Target="../media/image7.tif"/></Relationships>

</file>

<file path=ppt/slides/_rels/slide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2.png"/><Relationship Id="rId3" Type="http://schemas.openxmlformats.org/officeDocument/2006/relationships/image" Target="../media/image12.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image" Target="../media/image23.png"/><Relationship Id="rId3" Type="http://schemas.openxmlformats.org/officeDocument/2006/relationships/image" Target="../media/image24.png"/><Relationship Id="rId4" Type="http://schemas.openxmlformats.org/officeDocument/2006/relationships/image" Target="../media/image8.tif"/><Relationship Id="rId5" Type="http://schemas.openxmlformats.org/officeDocument/2006/relationships/image" Target="../media/image25.png"/><Relationship Id="rId6" Type="http://schemas.openxmlformats.org/officeDocument/2006/relationships/image" Target="../media/image26.png"/><Relationship Id="rId7" Type="http://schemas.openxmlformats.org/officeDocument/2006/relationships/image" Target="../media/image27.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8.png"/><Relationship Id="rId3" Type="http://schemas.openxmlformats.org/officeDocument/2006/relationships/image" Target="../media/image29.png"/><Relationship Id="rId4" Type="http://schemas.openxmlformats.org/officeDocument/2006/relationships/image" Target="../media/image30.png"/><Relationship Id="rId5" Type="http://schemas.openxmlformats.org/officeDocument/2006/relationships/image" Target="../media/image31.png"/><Relationship Id="rId6" Type="http://schemas.openxmlformats.org/officeDocument/2006/relationships/image" Target="../media/image3.jpeg"/><Relationship Id="rId7" Type="http://schemas.openxmlformats.org/officeDocument/2006/relationships/image" Target="../media/image4.jpeg"/><Relationship Id="rId8" Type="http://schemas.openxmlformats.org/officeDocument/2006/relationships/image" Target="../media/image23.png"/><Relationship Id="rId9" Type="http://schemas.openxmlformats.org/officeDocument/2006/relationships/image" Target="../media/image32.png"/><Relationship Id="rId10" Type="http://schemas.openxmlformats.org/officeDocument/2006/relationships/image" Target="../media/image33.png"/><Relationship Id="rId11" Type="http://schemas.openxmlformats.org/officeDocument/2006/relationships/image" Target="../media/image9.tif"/></Relationships>

</file>

<file path=ppt/slides/_rels/slide1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4.png"/><Relationship Id="rId3" Type="http://schemas.openxmlformats.org/officeDocument/2006/relationships/image" Target="../media/image35.png"/><Relationship Id="rId4" Type="http://schemas.openxmlformats.org/officeDocument/2006/relationships/image" Target="../media/image36.png"/><Relationship Id="rId5" Type="http://schemas.openxmlformats.org/officeDocument/2006/relationships/image" Target="../media/image30.png"/><Relationship Id="rId6" Type="http://schemas.openxmlformats.org/officeDocument/2006/relationships/image" Target="../media/image31.png"/><Relationship Id="rId7" Type="http://schemas.openxmlformats.org/officeDocument/2006/relationships/image" Target="../media/image3.jpeg"/><Relationship Id="rId8" Type="http://schemas.openxmlformats.org/officeDocument/2006/relationships/image" Target="../media/image4.jpeg"/><Relationship Id="rId9" Type="http://schemas.openxmlformats.org/officeDocument/2006/relationships/image" Target="../media/image37.png"/><Relationship Id="rId10" Type="http://schemas.openxmlformats.org/officeDocument/2006/relationships/image" Target="../media/image23.png"/><Relationship Id="rId11" Type="http://schemas.openxmlformats.org/officeDocument/2006/relationships/image" Target="../media/image24.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0.tif"/><Relationship Id="rId3" Type="http://schemas.openxmlformats.org/officeDocument/2006/relationships/image" Target="../media/image11.tif"/><Relationship Id="rId4" Type="http://schemas.openxmlformats.org/officeDocument/2006/relationships/image" Target="../media/image38.png"/><Relationship Id="rId5" Type="http://schemas.openxmlformats.org/officeDocument/2006/relationships/image" Target="../media/image39.png"/><Relationship Id="rId6" Type="http://schemas.openxmlformats.org/officeDocument/2006/relationships/image" Target="../media/image40.png"/><Relationship Id="rId7" Type="http://schemas.openxmlformats.org/officeDocument/2006/relationships/image" Target="../media/image41.png"/><Relationship Id="rId8" Type="http://schemas.openxmlformats.org/officeDocument/2006/relationships/image" Target="../media/image12.tif"/><Relationship Id="rId9" Type="http://schemas.openxmlformats.org/officeDocument/2006/relationships/image" Target="../media/image42.png"/><Relationship Id="rId10" Type="http://schemas.openxmlformats.org/officeDocument/2006/relationships/image" Target="../media/image43.png"/><Relationship Id="rId11" Type="http://schemas.openxmlformats.org/officeDocument/2006/relationships/image" Target="../media/image44.png"/><Relationship Id="rId12" Type="http://schemas.openxmlformats.org/officeDocument/2006/relationships/image" Target="../media/image45.png"/><Relationship Id="rId13" Type="http://schemas.openxmlformats.org/officeDocument/2006/relationships/image" Target="../media/image5.jpe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9.png"/><Relationship Id="rId3" Type="http://schemas.openxmlformats.org/officeDocument/2006/relationships/image" Target="../media/image46.png"/><Relationship Id="rId4" Type="http://schemas.openxmlformats.org/officeDocument/2006/relationships/image" Target="../media/image13.tif"/><Relationship Id="rId5" Type="http://schemas.openxmlformats.org/officeDocument/2006/relationships/image" Target="../media/image15.png"/><Relationship Id="rId6" Type="http://schemas.openxmlformats.org/officeDocument/2006/relationships/image" Target="../media/image14.tif"/><Relationship Id="rId7" Type="http://schemas.openxmlformats.org/officeDocument/2006/relationships/image" Target="../media/image47.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48.png"/><Relationship Id="rId3" Type="http://schemas.openxmlformats.org/officeDocument/2006/relationships/image" Target="../media/image13.tif"/><Relationship Id="rId4" Type="http://schemas.openxmlformats.org/officeDocument/2006/relationships/image" Target="../media/image49.png"/><Relationship Id="rId5" Type="http://schemas.openxmlformats.org/officeDocument/2006/relationships/image" Target="../media/image14.tif"/></Relationships>

</file>

<file path=ppt/slides/_rels/slide1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50.png"/><Relationship Id="rId3" Type="http://schemas.openxmlformats.org/officeDocument/2006/relationships/image" Target="../media/image51.png"/><Relationship Id="rId4" Type="http://schemas.openxmlformats.org/officeDocument/2006/relationships/image" Target="../media/image13.tif"/><Relationship Id="rId5" Type="http://schemas.openxmlformats.org/officeDocument/2006/relationships/image" Target="../media/image49.png"/><Relationship Id="rId6" Type="http://schemas.openxmlformats.org/officeDocument/2006/relationships/image" Target="../media/image52.png"/><Relationship Id="rId7" Type="http://schemas.openxmlformats.org/officeDocument/2006/relationships/image" Target="../media/image53.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54.png"/><Relationship Id="rId3" Type="http://schemas.openxmlformats.org/officeDocument/2006/relationships/image" Target="../media/image51.png"/><Relationship Id="rId4" Type="http://schemas.openxmlformats.org/officeDocument/2006/relationships/image" Target="../media/image13.tif"/><Relationship Id="rId5" Type="http://schemas.openxmlformats.org/officeDocument/2006/relationships/image" Target="../media/image15.tif"/><Relationship Id="rId6" Type="http://schemas.openxmlformats.org/officeDocument/2006/relationships/image" Target="../media/image55.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56.png"/><Relationship Id="rId3" Type="http://schemas.openxmlformats.org/officeDocument/2006/relationships/image" Target="../media/image46.png"/><Relationship Id="rId4" Type="http://schemas.openxmlformats.org/officeDocument/2006/relationships/image" Target="../media/image13.tif"/><Relationship Id="rId5" Type="http://schemas.openxmlformats.org/officeDocument/2006/relationships/image" Target="../media/image57.png"/><Relationship Id="rId6" Type="http://schemas.openxmlformats.org/officeDocument/2006/relationships/image" Target="../media/image58.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59.png"/><Relationship Id="rId3" Type="http://schemas.openxmlformats.org/officeDocument/2006/relationships/image" Target="../media/image13.tif"/><Relationship Id="rId4" Type="http://schemas.openxmlformats.org/officeDocument/2006/relationships/image" Target="../media/image49.png"/><Relationship Id="rId5" Type="http://schemas.openxmlformats.org/officeDocument/2006/relationships/image" Target="../media/image60.png"/><Relationship Id="rId6" Type="http://schemas.openxmlformats.org/officeDocument/2006/relationships/image" Target="../media/image16.tif"/></Relationships>

</file>

<file path=ppt/slides/_rels/slide2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3.tif"/><Relationship Id="rId3" Type="http://schemas.openxmlformats.org/officeDocument/2006/relationships/image" Target="../media/image49.png"/><Relationship Id="rId4" Type="http://schemas.openxmlformats.org/officeDocument/2006/relationships/image" Target="../media/image7.png"/><Relationship Id="rId5" Type="http://schemas.openxmlformats.org/officeDocument/2006/relationships/image" Target="../media/image61.png"/></Relationships>

</file>

<file path=ppt/slides/_rels/slide2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62.png"/><Relationship Id="rId3" Type="http://schemas.openxmlformats.org/officeDocument/2006/relationships/image" Target="../media/image13.tif"/><Relationship Id="rId4" Type="http://schemas.openxmlformats.org/officeDocument/2006/relationships/image" Target="../media/image49.png"/><Relationship Id="rId5" Type="http://schemas.openxmlformats.org/officeDocument/2006/relationships/image" Target="../media/image7.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6.jpeg"/><Relationship Id="rId3" Type="http://schemas.openxmlformats.org/officeDocument/2006/relationships/image" Target="../media/image13.tif"/><Relationship Id="rId4" Type="http://schemas.openxmlformats.org/officeDocument/2006/relationships/image" Target="../media/image49.png"/><Relationship Id="rId5" Type="http://schemas.openxmlformats.org/officeDocument/2006/relationships/image" Target="../media/image63.png"/><Relationship Id="rId6" Type="http://schemas.openxmlformats.org/officeDocument/2006/relationships/image" Target="../media/image64.png"/><Relationship Id="rId7" Type="http://schemas.openxmlformats.org/officeDocument/2006/relationships/image" Target="../media/image7.jpeg"/><Relationship Id="rId8" Type="http://schemas.openxmlformats.org/officeDocument/2006/relationships/image" Target="../media/image8.jpeg"/><Relationship Id="rId9" Type="http://schemas.openxmlformats.org/officeDocument/2006/relationships/image" Target="../media/image9.jpeg"/></Relationships>

</file>

<file path=ppt/slides/_rels/slide2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3.tif"/><Relationship Id="rId3" Type="http://schemas.openxmlformats.org/officeDocument/2006/relationships/image" Target="../media/image49.png"/><Relationship Id="rId4" Type="http://schemas.openxmlformats.org/officeDocument/2006/relationships/image" Target="../media/image65.png"/><Relationship Id="rId5" Type="http://schemas.openxmlformats.org/officeDocument/2006/relationships/image" Target="../media/image4.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png"/><Relationship Id="rId9" Type="http://schemas.openxmlformats.org/officeDocument/2006/relationships/image" Target="../media/image69.png"/><Relationship Id="rId10" Type="http://schemas.openxmlformats.org/officeDocument/2006/relationships/image" Target="../media/image70.png"/><Relationship Id="rId11" Type="http://schemas.openxmlformats.org/officeDocument/2006/relationships/image" Target="../media/image71.png"/><Relationship Id="rId12" Type="http://schemas.openxmlformats.org/officeDocument/2006/relationships/image" Target="../media/image17.png"/><Relationship Id="rId13" Type="http://schemas.openxmlformats.org/officeDocument/2006/relationships/image" Target="../media/image72.png"/><Relationship Id="rId14" Type="http://schemas.openxmlformats.org/officeDocument/2006/relationships/image" Target="../media/image73.png"/><Relationship Id="rId15" Type="http://schemas.openxmlformats.org/officeDocument/2006/relationships/image" Target="../media/image74.png"/><Relationship Id="rId16" Type="http://schemas.openxmlformats.org/officeDocument/2006/relationships/image" Target="../media/image75.png"/><Relationship Id="rId17" Type="http://schemas.openxmlformats.org/officeDocument/2006/relationships/image" Target="../media/image76.png"/></Relationships>

</file>

<file path=ppt/slides/_rels/slide24.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4.png"/><Relationship Id="rId3" Type="http://schemas.openxmlformats.org/officeDocument/2006/relationships/image" Target="../media/image27.png"/><Relationship Id="rId4" Type="http://schemas.openxmlformats.org/officeDocument/2006/relationships/image" Target="../media/image77.png"/></Relationships>

</file>

<file path=ppt/slides/_rels/slide2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0.jpeg"/><Relationship Id="rId3" Type="http://schemas.openxmlformats.org/officeDocument/2006/relationships/image" Target="../media/image78.png"/></Relationships>

</file>

<file path=ppt/slides/_rels/slide2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79.png"/><Relationship Id="rId3" Type="http://schemas.openxmlformats.org/officeDocument/2006/relationships/image" Target="../media/image28.png"/><Relationship Id="rId4" Type="http://schemas.openxmlformats.org/officeDocument/2006/relationships/image" Target="../media/image80.png"/><Relationship Id="rId5" Type="http://schemas.openxmlformats.org/officeDocument/2006/relationships/image" Target="../media/image81.png"/><Relationship Id="rId6" Type="http://schemas.openxmlformats.org/officeDocument/2006/relationships/image" Target="../media/image82.png"/></Relationships>

</file>

<file path=ppt/slides/_rels/slide2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83.png"/></Relationships>

</file>

<file path=ppt/slides/_rels/slide2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83.png"/><Relationship Id="rId3" Type="http://schemas.openxmlformats.org/officeDocument/2006/relationships/image" Target="../media/image84.png"/><Relationship Id="rId4" Type="http://schemas.openxmlformats.org/officeDocument/2006/relationships/image" Target="../media/image85.png"/><Relationship Id="rId5" Type="http://schemas.openxmlformats.org/officeDocument/2006/relationships/image" Target="../media/image86.png"/><Relationship Id="rId6" Type="http://schemas.openxmlformats.org/officeDocument/2006/relationships/image" Target="../media/image11.jpeg"/></Relationships>

</file>

<file path=ppt/slides/_rels/slide3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6.png"/><Relationship Id="rId3" Type="http://schemas.openxmlformats.org/officeDocument/2006/relationships/image" Target="../media/image87.png"/><Relationship Id="rId4" Type="http://schemas.openxmlformats.org/officeDocument/2006/relationships/image" Target="../media/image88.png"/><Relationship Id="rId5" Type="http://schemas.openxmlformats.org/officeDocument/2006/relationships/image" Target="../media/image13.tif"/></Relationships>

</file>

<file path=ppt/slides/_rels/slide3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tif"/><Relationship Id="rId3" Type="http://schemas.openxmlformats.org/officeDocument/2006/relationships/image" Target="../media/image3.png"/><Relationship Id="rId4" Type="http://schemas.openxmlformats.org/officeDocument/2006/relationships/image" Target="../media/image12.jpeg"/><Relationship Id="rId5" Type="http://schemas.openxmlformats.org/officeDocument/2006/relationships/image" Target="../media/image89.png"/><Relationship Id="rId6" Type="http://schemas.openxmlformats.org/officeDocument/2006/relationships/image" Target="../media/image13.jpeg"/><Relationship Id="rId7" Type="http://schemas.openxmlformats.org/officeDocument/2006/relationships/image" Target="../media/image14.jpeg"/></Relationships>

</file>

<file path=ppt/slides/_rels/slide3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84.png"/><Relationship Id="rId3" Type="http://schemas.openxmlformats.org/officeDocument/2006/relationships/image" Target="../media/image85.png"/><Relationship Id="rId4" Type="http://schemas.openxmlformats.org/officeDocument/2006/relationships/image" Target="../media/image90.png"/><Relationship Id="rId5" Type="http://schemas.openxmlformats.org/officeDocument/2006/relationships/image" Target="../media/image91.png"/><Relationship Id="rId6" Type="http://schemas.openxmlformats.org/officeDocument/2006/relationships/image" Target="../media/image86.png"/></Relationships>

</file>

<file path=ppt/slides/_rels/slide3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84.png"/><Relationship Id="rId3" Type="http://schemas.openxmlformats.org/officeDocument/2006/relationships/image" Target="../media/image92.png"/><Relationship Id="rId4" Type="http://schemas.openxmlformats.org/officeDocument/2006/relationships/image" Target="../media/image93.png"/><Relationship Id="rId5" Type="http://schemas.openxmlformats.org/officeDocument/2006/relationships/image" Target="../media/image94.png"/><Relationship Id="rId6" Type="http://schemas.openxmlformats.org/officeDocument/2006/relationships/image" Target="../media/image95.png"/></Relationships>

</file>

<file path=ppt/slides/_rels/slide34.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96.png"/><Relationship Id="rId3" Type="http://schemas.openxmlformats.org/officeDocument/2006/relationships/image" Target="../media/image77.png"/><Relationship Id="rId4" Type="http://schemas.openxmlformats.org/officeDocument/2006/relationships/image" Target="../media/image61.png"/><Relationship Id="rId5" Type="http://schemas.openxmlformats.org/officeDocument/2006/relationships/image" Target="../media/image97.png"/><Relationship Id="rId6" Type="http://schemas.openxmlformats.org/officeDocument/2006/relationships/image" Target="../media/image98.png"/><Relationship Id="rId7" Type="http://schemas.openxmlformats.org/officeDocument/2006/relationships/image" Target="../media/image99.png"/><Relationship Id="rId8" Type="http://schemas.openxmlformats.org/officeDocument/2006/relationships/image" Target="../media/image100.png"/><Relationship Id="rId9" Type="http://schemas.openxmlformats.org/officeDocument/2006/relationships/image" Target="../media/image101.png"/></Relationships>

</file>

<file path=ppt/slides/_rels/slide3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3.tif"/><Relationship Id="rId3" Type="http://schemas.openxmlformats.org/officeDocument/2006/relationships/image" Target="../media/image15.jpeg"/><Relationship Id="rId4" Type="http://schemas.openxmlformats.org/officeDocument/2006/relationships/image" Target="../media/image16.jpeg"/><Relationship Id="rId5" Type="http://schemas.openxmlformats.org/officeDocument/2006/relationships/image" Target="../media/image17.jpeg"/><Relationship Id="rId6" Type="http://schemas.openxmlformats.org/officeDocument/2006/relationships/image" Target="../media/image18.jpeg"/><Relationship Id="rId7" Type="http://schemas.openxmlformats.org/officeDocument/2006/relationships/image" Target="../media/image19.jpeg"/><Relationship Id="rId8" Type="http://schemas.openxmlformats.org/officeDocument/2006/relationships/image" Target="../media/image84.png"/><Relationship Id="rId9" Type="http://schemas.openxmlformats.org/officeDocument/2006/relationships/image" Target="../media/image85.png"/><Relationship Id="rId10" Type="http://schemas.openxmlformats.org/officeDocument/2006/relationships/image" Target="../media/image102.png"/><Relationship Id="rId11" Type="http://schemas.openxmlformats.org/officeDocument/2006/relationships/image" Target="../media/image103.png"/><Relationship Id="rId12" Type="http://schemas.openxmlformats.org/officeDocument/2006/relationships/image" Target="../media/image104.png"/></Relationships>

</file>

<file path=ppt/slides/_rels/slide37.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05.png"/><Relationship Id="rId3" Type="http://schemas.openxmlformats.org/officeDocument/2006/relationships/image" Target="../media/image99.png"/></Relationships>

</file>

<file path=ppt/slides/_rels/slide38.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06.png"/><Relationship Id="rId3" Type="http://schemas.openxmlformats.org/officeDocument/2006/relationships/image" Target="../media/image101.png"/></Relationships>

</file>

<file path=ppt/slides/_rels/slide39.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7.tif"/><Relationship Id="rId3" Type="http://schemas.openxmlformats.org/officeDocument/2006/relationships/image" Target="../media/image107.png"/></Relationships>

</file>

<file path=ppt/slides/_rels/slide40.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8.tif"/><Relationship Id="rId3" Type="http://schemas.openxmlformats.org/officeDocument/2006/relationships/image" Target="../media/image20.jpeg"/><Relationship Id="rId4" Type="http://schemas.openxmlformats.org/officeDocument/2006/relationships/image" Target="../media/image108.png"/><Relationship Id="rId5" Type="http://schemas.openxmlformats.org/officeDocument/2006/relationships/image" Target="../media/image109.png"/></Relationships>

</file>

<file path=ppt/slides/_rels/slide41.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10.png"/><Relationship Id="rId3" Type="http://schemas.openxmlformats.org/officeDocument/2006/relationships/image" Target="../media/image98.png"/></Relationships>

</file>

<file path=ppt/slides/_rels/slide42.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9.tif"/><Relationship Id="rId3" Type="http://schemas.openxmlformats.org/officeDocument/2006/relationships/image" Target="../media/image100.png"/></Relationships>

</file>

<file path=ppt/slides/_rels/slide43.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20.jpeg"/><Relationship Id="rId3" Type="http://schemas.openxmlformats.org/officeDocument/2006/relationships/image" Target="../media/image20.tif"/><Relationship Id="rId4" Type="http://schemas.openxmlformats.org/officeDocument/2006/relationships/image" Target="../media/image111.png"/><Relationship Id="rId5" Type="http://schemas.openxmlformats.org/officeDocument/2006/relationships/image" Target="../media/image21.tif"/></Relationships>

</file>

<file path=ppt/slides/_rels/slide44.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97.png"/><Relationship Id="rId3" Type="http://schemas.openxmlformats.org/officeDocument/2006/relationships/image" Target="../media/image112.png"/></Relationships>

</file>

<file path=ppt/slides/_rels/slide45.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22.tif"/><Relationship Id="rId3" Type="http://schemas.openxmlformats.org/officeDocument/2006/relationships/image" Target="../media/image23.tif"/><Relationship Id="rId4" Type="http://schemas.openxmlformats.org/officeDocument/2006/relationships/image" Target="../media/image24.tif"/><Relationship Id="rId5" Type="http://schemas.openxmlformats.org/officeDocument/2006/relationships/image" Target="../media/image25.tif"/><Relationship Id="rId6" Type="http://schemas.openxmlformats.org/officeDocument/2006/relationships/image" Target="../media/image113.png"/><Relationship Id="rId7" Type="http://schemas.openxmlformats.org/officeDocument/2006/relationships/image" Target="../media/image114.png"/><Relationship Id="rId8" Type="http://schemas.openxmlformats.org/officeDocument/2006/relationships/image" Target="../media/image115.png"/><Relationship Id="rId9" Type="http://schemas.openxmlformats.org/officeDocument/2006/relationships/image" Target="../media/image116.png"/><Relationship Id="rId10" Type="http://schemas.openxmlformats.org/officeDocument/2006/relationships/image" Target="../media/image117.png"/></Relationships>

</file>

<file path=ppt/slides/_rels/slide46.xml.rels><?xml version="1.0" encoding="UTF-8"?>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212F38"/>
            </a:gs>
            <a:gs pos="100000">
              <a:srgbClr val="4D5C6E"/>
            </a:gs>
          </a:gsLst>
          <a:lin ang="5400000" scaled="0"/>
        </a:gradFill>
      </p:bgPr>
    </p:bg>
    <p:spTree>
      <p:nvGrpSpPr>
        <p:cNvPr id="1" name=""/>
        <p:cNvGrpSpPr/>
        <p:nvPr/>
      </p:nvGrpSpPr>
      <p:grpSpPr>
        <a:xfrm>
          <a:off x="0" y="0"/>
          <a:ext cx="0" cy="0"/>
          <a:chOff x="0" y="0"/>
          <a:chExt cx="0" cy="0"/>
        </a:xfrm>
      </p:grpSpPr>
      <p:sp>
        <p:nvSpPr>
          <p:cNvPr id="217" name="Telepresence HUMAN"/>
          <p:cNvSpPr txBox="1"/>
          <p:nvPr>
            <p:ph type="title" idx="4294967295"/>
          </p:nvPr>
        </p:nvSpPr>
        <p:spPr>
          <a:xfrm>
            <a:off x="1270000" y="3310036"/>
            <a:ext cx="21844000" cy="1812728"/>
          </a:xfrm>
          <a:prstGeom prst="rect">
            <a:avLst/>
          </a:prstGeom>
        </p:spPr>
        <p:txBody>
          <a:bodyPr anchor="b"/>
          <a:lstStyle/>
          <a:p>
            <a:pPr>
              <a:lnSpc>
                <a:spcPct val="130000"/>
              </a:lnSpc>
              <a:defRPr b="0" spc="-270" sz="9000">
                <a:gradFill flip="none" rotWithShape="1">
                  <a:gsLst>
                    <a:gs pos="0">
                      <a:srgbClr val="D4D4D4"/>
                    </a:gs>
                    <a:gs pos="100000">
                      <a:srgbClr val="FFFFFF"/>
                    </a:gs>
                  </a:gsLst>
                  <a:lin ang="3967761" scaled="0"/>
                </a:gradFill>
                <a:latin typeface="Montserrat Thin Bold"/>
                <a:ea typeface="Montserrat Thin Bold"/>
                <a:cs typeface="Montserrat Thin Bold"/>
                <a:sym typeface="Montserrat Thin Bold"/>
              </a:defRPr>
            </a:pPr>
            <a:r>
              <a:rPr>
                <a:gradFill flip="none" rotWithShape="1">
                  <a:gsLst>
                    <a:gs pos="0">
                      <a:srgbClr val="D4D4D4"/>
                    </a:gs>
                    <a:gs pos="100000">
                      <a:srgbClr val="ED7666"/>
                    </a:gs>
                  </a:gsLst>
                  <a:lin ang="5400000" scaled="0"/>
                </a:gradFill>
              </a:rPr>
              <a:t>Telepresence</a:t>
            </a:r>
            <a:r>
              <a:t> </a:t>
            </a:r>
            <a:r>
              <a:rPr>
                <a:latin typeface="Montserrat Thin Regular"/>
                <a:ea typeface="Montserrat Thin Regular"/>
                <a:cs typeface="Montserrat Thin Regular"/>
                <a:sym typeface="Montserrat Thin Regular"/>
              </a:rPr>
              <a:t>HUMAN</a:t>
            </a:r>
          </a:p>
        </p:txBody>
      </p:sp>
      <p:grpSp>
        <p:nvGrpSpPr>
          <p:cNvPr id="220" name="Group"/>
          <p:cNvGrpSpPr/>
          <p:nvPr/>
        </p:nvGrpSpPr>
        <p:grpSpPr>
          <a:xfrm>
            <a:off x="1216030" y="11039282"/>
            <a:ext cx="1573109" cy="1574150"/>
            <a:chOff x="0" y="0"/>
            <a:chExt cx="1573108" cy="1574149"/>
          </a:xfrm>
        </p:grpSpPr>
        <p:sp>
          <p:nvSpPr>
            <p:cNvPr id="218" name="Rounded Rectangle"/>
            <p:cNvSpPr/>
            <p:nvPr/>
          </p:nvSpPr>
          <p:spPr>
            <a:xfrm>
              <a:off x="0" y="0"/>
              <a:ext cx="1573109" cy="1574150"/>
            </a:xfrm>
            <a:prstGeom prst="roundRect">
              <a:avLst>
                <a:gd name="adj" fmla="val 21915"/>
              </a:avLst>
            </a:prstGeom>
            <a:solidFill>
              <a:srgbClr val="ED7666"/>
            </a:solidFill>
            <a:ln w="12700" cap="flat">
              <a:noFill/>
              <a:miter lim="400000"/>
            </a:ln>
            <a:effectLst/>
          </p:spPr>
          <p:txBody>
            <a:bodyPr wrap="square" lIns="50800" tIns="50800" rIns="50800" bIns="50800" numCol="1" anchor="ctr">
              <a:noAutofit/>
            </a:bodyPr>
            <a:lstStyle/>
            <a:p>
              <a:pPr algn="ctr" defTabSz="457200">
                <a:lnSpc>
                  <a:spcPct val="100000"/>
                </a:lnSpc>
                <a:spcBef>
                  <a:spcPts val="0"/>
                </a:spcBef>
                <a:defRPr sz="3200">
                  <a:latin typeface="Graphik Medium"/>
                  <a:ea typeface="Graphik Medium"/>
                  <a:cs typeface="Graphik Medium"/>
                  <a:sym typeface="Graphik Medium"/>
                </a:defRPr>
              </a:pPr>
            </a:p>
          </p:txBody>
        </p:sp>
        <p:sp>
          <p:nvSpPr>
            <p:cNvPr id="219" name="s"/>
            <p:cNvSpPr txBox="1"/>
            <p:nvPr/>
          </p:nvSpPr>
          <p:spPr>
            <a:xfrm>
              <a:off x="230159" y="229397"/>
              <a:ext cx="1112790" cy="111535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no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8000">
                  <a:solidFill>
                    <a:srgbClr val="FFFFFF"/>
                  </a:solidFill>
                  <a:latin typeface="ivrpowers-icon-font"/>
                  <a:ea typeface="ivrpowers-icon-font"/>
                  <a:cs typeface="ivrpowers-icon-font"/>
                  <a:sym typeface="ivrpowers-icon-font"/>
                </a:defRPr>
              </a:lvl1pPr>
            </a:lstStyle>
            <a:p>
              <a:pPr/>
              <a:r>
                <a:t>s</a:t>
              </a:r>
            </a:p>
          </p:txBody>
        </p:sp>
      </p:grpSp>
      <p:sp>
        <p:nvSpPr>
          <p:cNvPr id="221" name="IntPowers"/>
          <p:cNvSpPr txBox="1"/>
          <p:nvPr/>
        </p:nvSpPr>
        <p:spPr>
          <a:xfrm>
            <a:off x="3092551" y="11369157"/>
            <a:ext cx="3189022" cy="914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5300">
                <a:solidFill>
                  <a:srgbClr val="FFFFFF"/>
                </a:solidFill>
                <a:latin typeface="MuseoSansRounded-100"/>
                <a:ea typeface="MuseoSansRounded-100"/>
                <a:cs typeface="MuseoSansRounded-100"/>
                <a:sym typeface="MuseoSansRounded-100"/>
              </a:defRPr>
            </a:pPr>
            <a:r>
              <a:t>Int</a:t>
            </a:r>
            <a:r>
              <a:rPr>
                <a:latin typeface="MuseoSansRounded-900"/>
                <a:ea typeface="MuseoSansRounded-900"/>
                <a:cs typeface="MuseoSansRounded-900"/>
                <a:sym typeface="MuseoSansRounded-900"/>
              </a:rPr>
              <a:t>Powers</a:t>
            </a:r>
          </a:p>
        </p:txBody>
      </p:sp>
      <p:sp>
        <p:nvSpPr>
          <p:cNvPr id="222" name="Face-to-face interactions for Video Kiosks"/>
          <p:cNvSpPr txBox="1"/>
          <p:nvPr/>
        </p:nvSpPr>
        <p:spPr>
          <a:xfrm>
            <a:off x="1270000" y="5062636"/>
            <a:ext cx="21844000" cy="111244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b">
            <a:normAutofit fontScale="100000" lnSpcReduction="0"/>
          </a:bodyPr>
          <a:lstStyle>
            <a:lvl1pPr>
              <a:lnSpc>
                <a:spcPct val="130000"/>
              </a:lnSpc>
              <a:spcBef>
                <a:spcPts val="0"/>
              </a:spcBef>
              <a:defRPr spc="-119" sz="4000">
                <a:gradFill flip="none" rotWithShape="1">
                  <a:gsLst>
                    <a:gs pos="0">
                      <a:srgbClr val="D4D4D4"/>
                    </a:gs>
                    <a:gs pos="100000">
                      <a:srgbClr val="FFFFFF"/>
                    </a:gs>
                  </a:gsLst>
                  <a:lin ang="3967761" scaled="0"/>
                </a:gradFill>
                <a:latin typeface="Montserrat Thin Regular"/>
                <a:ea typeface="Montserrat Thin Regular"/>
                <a:cs typeface="Montserrat Thin Regular"/>
                <a:sym typeface="Montserrat Thin Regular"/>
              </a:defRPr>
            </a:lvl1pPr>
          </a:lstStyle>
          <a:p>
            <a:pPr/>
            <a:r>
              <a:t>Face-to-face interactions for Video Kiosks</a:t>
            </a:r>
          </a:p>
        </p:txBody>
      </p:sp>
      <p:grpSp>
        <p:nvGrpSpPr>
          <p:cNvPr id="229" name="Group"/>
          <p:cNvGrpSpPr/>
          <p:nvPr/>
        </p:nvGrpSpPr>
        <p:grpSpPr>
          <a:xfrm>
            <a:off x="13493187" y="8945689"/>
            <a:ext cx="3975867" cy="3975867"/>
            <a:chOff x="0" y="0"/>
            <a:chExt cx="3975866" cy="3975866"/>
          </a:xfrm>
        </p:grpSpPr>
        <p:sp>
          <p:nvSpPr>
            <p:cNvPr id="223" name="Rounded Rectangle"/>
            <p:cNvSpPr/>
            <p:nvPr/>
          </p:nvSpPr>
          <p:spPr>
            <a:xfrm>
              <a:off x="1179821" y="269667"/>
              <a:ext cx="1616224" cy="3436532"/>
            </a:xfrm>
            <a:prstGeom prst="roundRect">
              <a:avLst>
                <a:gd name="adj" fmla="val 18834"/>
              </a:avLst>
            </a:prstGeom>
            <a:solidFill>
              <a:srgbClr val="FFFFFF"/>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224" name="pasted-movie.png" descr="pasted-movie.png"/>
            <p:cNvPicPr>
              <a:picLocks noChangeAspect="1"/>
            </p:cNvPicPr>
            <p:nvPr/>
          </p:nvPicPr>
          <p:blipFill>
            <a:blip r:embed="rId2">
              <a:extLst/>
            </a:blip>
            <a:stretch>
              <a:fillRect/>
            </a:stretch>
          </p:blipFill>
          <p:spPr>
            <a:xfrm>
              <a:off x="0" y="0"/>
              <a:ext cx="3975867" cy="3975867"/>
            </a:xfrm>
            <a:prstGeom prst="rect">
              <a:avLst/>
            </a:prstGeom>
            <a:ln w="12700" cap="flat">
              <a:noFill/>
              <a:miter lim="400000"/>
            </a:ln>
            <a:effectLst/>
          </p:spPr>
        </p:pic>
        <p:sp>
          <p:nvSpPr>
            <p:cNvPr id="225" name="Circle"/>
            <p:cNvSpPr/>
            <p:nvPr/>
          </p:nvSpPr>
          <p:spPr>
            <a:xfrm>
              <a:off x="1448182" y="1448182"/>
              <a:ext cx="1079501" cy="1079501"/>
            </a:xfrm>
            <a:prstGeom prst="ellipse">
              <a:avLst/>
            </a:prstGeom>
            <a:solidFill>
              <a:srgbClr val="D4D4D4"/>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226" name=""/>
            <p:cNvSpPr txBox="1"/>
            <p:nvPr/>
          </p:nvSpPr>
          <p:spPr>
            <a:xfrm>
              <a:off x="1486282" y="1492632"/>
              <a:ext cx="1003301" cy="9906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7000">
                  <a:solidFill>
                    <a:srgbClr val="212F38"/>
                  </a:solidFill>
                  <a:latin typeface="videortc"/>
                  <a:ea typeface="videortc"/>
                  <a:cs typeface="videortc"/>
                  <a:sym typeface="videortc"/>
                </a:defRPr>
              </a:lvl1pPr>
            </a:lstStyle>
            <a:p>
              <a:pPr/>
              <a:r>
                <a:t></a:t>
              </a:r>
            </a:p>
          </p:txBody>
        </p:sp>
        <p:sp>
          <p:nvSpPr>
            <p:cNvPr id="227" name="Circle"/>
            <p:cNvSpPr/>
            <p:nvPr/>
          </p:nvSpPr>
          <p:spPr>
            <a:xfrm>
              <a:off x="1813605" y="3119970"/>
              <a:ext cx="348655" cy="348656"/>
            </a:xfrm>
            <a:prstGeom prst="ellipse">
              <a:avLst/>
            </a:prstGeom>
            <a:solidFill>
              <a:srgbClr val="EB4C64"/>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228" name=""/>
            <p:cNvSpPr txBox="1"/>
            <p:nvPr/>
          </p:nvSpPr>
          <p:spPr>
            <a:xfrm>
              <a:off x="1803782" y="3116497"/>
              <a:ext cx="368301" cy="3556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lgn="ct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000">
                  <a:solidFill>
                    <a:srgbClr val="FFFFFF"/>
                  </a:solidFill>
                  <a:latin typeface="videortc"/>
                  <a:ea typeface="videortc"/>
                  <a:cs typeface="videortc"/>
                  <a:sym typeface="videortc"/>
                </a:defRPr>
              </a:lvl1pPr>
            </a:lstStyle>
            <a:p>
              <a:pPr/>
              <a:r>
                <a:t></a:t>
              </a:r>
            </a:p>
          </p:txBody>
        </p:sp>
      </p:grpSp>
      <p:pic>
        <p:nvPicPr>
          <p:cNvPr id="230" name="pasted-movie.png" descr="pasted-movie.png"/>
          <p:cNvPicPr>
            <a:picLocks noChangeAspect="1"/>
          </p:cNvPicPr>
          <p:nvPr/>
        </p:nvPicPr>
        <p:blipFill>
          <a:blip r:embed="rId3">
            <a:extLst/>
          </a:blip>
          <a:stretch>
            <a:fillRect/>
          </a:stretch>
        </p:blipFill>
        <p:spPr>
          <a:xfrm>
            <a:off x="14898019" y="8261461"/>
            <a:ext cx="1166202" cy="645360"/>
          </a:xfrm>
          <a:prstGeom prst="rect">
            <a:avLst/>
          </a:prstGeom>
          <a:ln w="12700">
            <a:miter lim="400000"/>
          </a:ln>
        </p:spPr>
      </p:pic>
      <p:grpSp>
        <p:nvGrpSpPr>
          <p:cNvPr id="237" name="Group"/>
          <p:cNvGrpSpPr/>
          <p:nvPr/>
        </p:nvGrpSpPr>
        <p:grpSpPr>
          <a:xfrm>
            <a:off x="16352825" y="955130"/>
            <a:ext cx="7646802" cy="18473171"/>
            <a:chOff x="0" y="0"/>
            <a:chExt cx="7646801" cy="18473170"/>
          </a:xfrm>
        </p:grpSpPr>
        <p:grpSp>
          <p:nvGrpSpPr>
            <p:cNvPr id="233" name="Group"/>
            <p:cNvGrpSpPr/>
            <p:nvPr/>
          </p:nvGrpSpPr>
          <p:grpSpPr>
            <a:xfrm>
              <a:off x="0" y="0"/>
              <a:ext cx="7646802" cy="18473171"/>
              <a:chOff x="0" y="0"/>
              <a:chExt cx="7646801" cy="18473170"/>
            </a:xfrm>
          </p:grpSpPr>
          <p:pic>
            <p:nvPicPr>
              <p:cNvPr id="231" name="Layer.tiff" descr="Layer.tiff"/>
              <p:cNvPicPr>
                <a:picLocks noChangeAspect="1"/>
              </p:cNvPicPr>
              <p:nvPr/>
            </p:nvPicPr>
            <p:blipFill>
              <a:blip r:embed="rId4">
                <a:extLst/>
              </a:blip>
              <a:stretch>
                <a:fillRect/>
              </a:stretch>
            </p:blipFill>
            <p:spPr>
              <a:xfrm>
                <a:off x="0" y="0"/>
                <a:ext cx="7646802" cy="18473171"/>
              </a:xfrm>
              <a:prstGeom prst="rect">
                <a:avLst/>
              </a:prstGeom>
              <a:ln w="12700" cap="flat">
                <a:noFill/>
                <a:miter lim="400000"/>
              </a:ln>
              <a:effectLst/>
            </p:spPr>
          </p:pic>
          <p:sp>
            <p:nvSpPr>
              <p:cNvPr id="232" name="Shape"/>
              <p:cNvSpPr/>
              <p:nvPr/>
            </p:nvSpPr>
            <p:spPr>
              <a:xfrm>
                <a:off x="571738" y="10939429"/>
                <a:ext cx="6865588" cy="684784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06" y="21600"/>
                    </a:moveTo>
                    <a:lnTo>
                      <a:pt x="0" y="186"/>
                    </a:lnTo>
                    <a:lnTo>
                      <a:pt x="21600" y="0"/>
                    </a:lnTo>
                    <a:lnTo>
                      <a:pt x="21493" y="21354"/>
                    </a:lnTo>
                    <a:lnTo>
                      <a:pt x="306" y="21600"/>
                    </a:lnTo>
                    <a:close/>
                  </a:path>
                </a:pathLst>
              </a:custGeom>
              <a:gradFill flip="none" rotWithShape="1">
                <a:gsLst>
                  <a:gs pos="0">
                    <a:srgbClr val="817B73"/>
                  </a:gs>
                  <a:gs pos="100000">
                    <a:srgbClr val="514E48"/>
                  </a:gs>
                </a:gsLst>
                <a:lin ang="5400000" scaled="0"/>
              </a:gradFill>
              <a:ln w="25400" cap="flat">
                <a:solidFill>
                  <a:srgbClr val="706B65"/>
                </a:solidFill>
                <a:prstDash val="solid"/>
                <a:miter lim="400000"/>
              </a:ln>
              <a:effectLst/>
            </p:spPr>
            <p:txBody>
              <a:bodyPr wrap="square" lIns="50800" tIns="50800" rIns="50800" bIns="50800" numCol="1" anchor="ctr">
                <a:noAutofit/>
              </a:bodyPr>
              <a:lstStyle/>
              <a:p>
                <a:pPr/>
              </a:p>
            </p:txBody>
          </p:sp>
        </p:grpSp>
        <p:grpSp>
          <p:nvGrpSpPr>
            <p:cNvPr id="236" name="Group"/>
            <p:cNvGrpSpPr/>
            <p:nvPr/>
          </p:nvGrpSpPr>
          <p:grpSpPr>
            <a:xfrm>
              <a:off x="2352122" y="6657016"/>
              <a:ext cx="2942557" cy="2880390"/>
              <a:chOff x="0" y="0"/>
              <a:chExt cx="2942555" cy="2880389"/>
            </a:xfrm>
          </p:grpSpPr>
          <p:sp>
            <p:nvSpPr>
              <p:cNvPr id="234" name="Circle"/>
              <p:cNvSpPr/>
              <p:nvPr/>
            </p:nvSpPr>
            <p:spPr>
              <a:xfrm>
                <a:off x="406006" y="374919"/>
                <a:ext cx="2130551" cy="2130551"/>
              </a:xfrm>
              <a:prstGeom prst="ellipse">
                <a:avLst/>
              </a:prstGeom>
              <a:solidFill>
                <a:srgbClr val="FFFFFF"/>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235" name="Image Layer.tiff" descr="Image Layer.tiff"/>
              <p:cNvPicPr>
                <a:picLocks noChangeAspect="1"/>
              </p:cNvPicPr>
              <p:nvPr/>
            </p:nvPicPr>
            <p:blipFill>
              <a:blip r:embed="rId5">
                <a:extLst/>
              </a:blip>
              <a:stretch>
                <a:fillRect/>
              </a:stretch>
            </p:blipFill>
            <p:spPr>
              <a:xfrm>
                <a:off x="0" y="0"/>
                <a:ext cx="2942556" cy="2880390"/>
              </a:xfrm>
              <a:prstGeom prst="rect">
                <a:avLst/>
              </a:prstGeom>
              <a:ln w="12700" cap="flat">
                <a:noFill/>
                <a:miter lim="400000"/>
              </a:ln>
              <a:effectLst/>
            </p:spPr>
          </p:pic>
        </p:grpSp>
      </p:gr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39" name="Layer.tiff" descr="Layer.tiff"/>
          <p:cNvPicPr>
            <a:picLocks noChangeAspect="1"/>
          </p:cNvPicPr>
          <p:nvPr/>
        </p:nvPicPr>
        <p:blipFill>
          <a:blip r:embed="rId3">
            <a:extLst/>
          </a:blip>
          <a:stretch>
            <a:fillRect/>
          </a:stretch>
        </p:blipFill>
        <p:spPr>
          <a:xfrm>
            <a:off x="0" y="0"/>
            <a:ext cx="24384000" cy="13716000"/>
          </a:xfrm>
          <a:prstGeom prst="rect">
            <a:avLst/>
          </a:prstGeom>
          <a:ln w="12700">
            <a:miter lim="400000"/>
          </a:ln>
        </p:spPr>
      </p:pic>
      <p:grpSp>
        <p:nvGrpSpPr>
          <p:cNvPr id="248" name="Group"/>
          <p:cNvGrpSpPr/>
          <p:nvPr/>
        </p:nvGrpSpPr>
        <p:grpSpPr>
          <a:xfrm>
            <a:off x="5012779" y="1024831"/>
            <a:ext cx="15039939" cy="15193685"/>
            <a:chOff x="0" y="0"/>
            <a:chExt cx="15039937" cy="15193683"/>
          </a:xfrm>
        </p:grpSpPr>
        <p:sp>
          <p:nvSpPr>
            <p:cNvPr id="240" name="Rectangle"/>
            <p:cNvSpPr/>
            <p:nvPr/>
          </p:nvSpPr>
          <p:spPr>
            <a:xfrm>
              <a:off x="0" y="0"/>
              <a:ext cx="15039938" cy="12697686"/>
            </a:xfrm>
            <a:prstGeom prst="rect">
              <a:avLst/>
            </a:prstGeom>
            <a:gradFill flip="none" rotWithShape="1">
              <a:gsLst>
                <a:gs pos="0">
                  <a:schemeClr val="accent1">
                    <a:lumOff val="16847"/>
                  </a:schemeClr>
                </a:gs>
                <a:gs pos="100000">
                  <a:schemeClr val="accent1">
                    <a:lumOff val="-13575"/>
                  </a:schemeClr>
                </a:gs>
              </a:gsLst>
              <a:lin ang="5400000" scaled="0"/>
            </a:gra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nvGrpSpPr>
            <p:cNvPr id="243" name="Group"/>
            <p:cNvGrpSpPr/>
            <p:nvPr/>
          </p:nvGrpSpPr>
          <p:grpSpPr>
            <a:xfrm>
              <a:off x="4797464" y="9863710"/>
              <a:ext cx="5445009" cy="5329974"/>
              <a:chOff x="0" y="0"/>
              <a:chExt cx="5445008" cy="5329972"/>
            </a:xfrm>
          </p:grpSpPr>
          <p:sp>
            <p:nvSpPr>
              <p:cNvPr id="241" name="Circle"/>
              <p:cNvSpPr/>
              <p:nvPr/>
            </p:nvSpPr>
            <p:spPr>
              <a:xfrm>
                <a:off x="751287" y="693763"/>
                <a:ext cx="3942446" cy="3942446"/>
              </a:xfrm>
              <a:prstGeom prst="ellipse">
                <a:avLst/>
              </a:prstGeom>
              <a:solidFill>
                <a:srgbClr val="FFFFFF"/>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242" name="Image Layer.tiff" descr="Image Layer.tiff"/>
              <p:cNvPicPr>
                <a:picLocks noChangeAspect="1"/>
              </p:cNvPicPr>
              <p:nvPr/>
            </p:nvPicPr>
            <p:blipFill>
              <a:blip r:embed="rId4">
                <a:extLst/>
              </a:blip>
              <a:stretch>
                <a:fillRect/>
              </a:stretch>
            </p:blipFill>
            <p:spPr>
              <a:xfrm>
                <a:off x="0" y="0"/>
                <a:ext cx="5445009" cy="5329973"/>
              </a:xfrm>
              <a:prstGeom prst="rect">
                <a:avLst/>
              </a:prstGeom>
              <a:ln w="12700" cap="flat">
                <a:noFill/>
                <a:miter lim="400000"/>
              </a:ln>
              <a:effectLst/>
            </p:spPr>
          </p:pic>
        </p:grpSp>
        <p:sp>
          <p:nvSpPr>
            <p:cNvPr id="244" name="Scan the QR code to contact an agent and complete the registration form. You can speak through your smartphone while interacting here."/>
            <p:cNvSpPr txBox="1"/>
            <p:nvPr/>
          </p:nvSpPr>
          <p:spPr>
            <a:xfrm>
              <a:off x="3855402" y="8561665"/>
              <a:ext cx="6647638" cy="105523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defRPr sz="2200">
                  <a:solidFill>
                    <a:srgbClr val="EBEBEB"/>
                  </a:solidFill>
                  <a:latin typeface="Helvetica Neue Thin"/>
                  <a:ea typeface="Helvetica Neue Thin"/>
                  <a:cs typeface="Helvetica Neue Thin"/>
                  <a:sym typeface="Helvetica Neue Thin"/>
                </a:defRPr>
              </a:lvl1pPr>
            </a:lstStyle>
            <a:p>
              <a:pPr/>
              <a:r>
                <a:t>Scan the QR code to contact an agent and complete the registration form. You can speak through your smartphone while interacting here.</a:t>
              </a:r>
            </a:p>
          </p:txBody>
        </p:sp>
        <p:grpSp>
          <p:nvGrpSpPr>
            <p:cNvPr id="247" name="Group"/>
            <p:cNvGrpSpPr/>
            <p:nvPr/>
          </p:nvGrpSpPr>
          <p:grpSpPr>
            <a:xfrm>
              <a:off x="5423190" y="3080783"/>
              <a:ext cx="4193555" cy="4906342"/>
              <a:chOff x="0" y="0"/>
              <a:chExt cx="4193554" cy="4906340"/>
            </a:xfrm>
          </p:grpSpPr>
          <p:sp>
            <p:nvSpPr>
              <p:cNvPr id="245" name="Rounded Rectangle"/>
              <p:cNvSpPr/>
              <p:nvPr/>
            </p:nvSpPr>
            <p:spPr>
              <a:xfrm>
                <a:off x="0" y="0"/>
                <a:ext cx="4193555" cy="4906341"/>
              </a:xfrm>
              <a:prstGeom prst="roundRect">
                <a:avLst>
                  <a:gd name="adj" fmla="val 2700"/>
                </a:avLst>
              </a:prstGeom>
              <a:solidFill>
                <a:srgbClr val="FFFFFF"/>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246" name="Screenshot 2025-09-24 at 5.56.27 PM.png" descr="Screenshot 2025-09-24 at 5.56.27 PM.png"/>
              <p:cNvPicPr>
                <a:picLocks noChangeAspect="1"/>
              </p:cNvPicPr>
              <p:nvPr/>
            </p:nvPicPr>
            <p:blipFill>
              <a:blip r:embed="rId5">
                <a:extLst/>
              </a:blip>
              <a:stretch>
                <a:fillRect/>
              </a:stretch>
            </p:blipFill>
            <p:spPr>
              <a:xfrm>
                <a:off x="84159" y="89598"/>
                <a:ext cx="4025236" cy="4727145"/>
              </a:xfrm>
              <a:prstGeom prst="rect">
                <a:avLst/>
              </a:prstGeom>
              <a:ln w="12700" cap="flat">
                <a:noFill/>
                <a:miter lim="400000"/>
              </a:ln>
              <a:effectLst/>
            </p:spPr>
          </p:pic>
        </p:grpSp>
      </p:gr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52" name="freepik__closeup-shot-a-professional-woman-wearing-headphon__2227.mp4" descr="freepik__closeup-shot-a-professional-woman-wearing-headphon__2227.mp4"/>
          <p:cNvPicPr>
            <a:picLocks noChangeAspect="0"/>
          </p:cNvPicPr>
          <p:nvPr>
            <a:videoFile r:link="rId3"/>
            <p:extLst>
              <p:ext uri="{DAA4B4D4-6D71-4841-9C94-3DE7FCFB9230}">
                <p14:media xmlns:p14="http://schemas.microsoft.com/office/powerpoint/2010/main" r:embed="rId4"/>
              </p:ext>
            </p:extLst>
          </p:nvPr>
        </p:nvPicPr>
        <p:blipFill>
          <a:blip r:embed="rId5">
            <a:extLst/>
          </a:blip>
          <a:stretch>
            <a:fillRect/>
          </a:stretch>
        </p:blipFill>
        <p:spPr>
          <a:xfrm>
            <a:off x="30050" y="16903"/>
            <a:ext cx="24323900" cy="13682194"/>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2000">
        <p:circle/>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5000" fill="hold"/>
                                        <p:tgtEl>
                                          <p:spTgt spid="252"/>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252"/>
                </p:tgtEl>
              </p:cMediaNode>
            </p:video>
            <p:seq concurrent="1" prevAc="none" nextAc="seek">
              <p:cTn id="8" evtFilter="cancelBubble" nodeType="interactiveSeq" restart="whenNotActive" fill="hold">
                <p:stCondLst>
                  <p:cond delay="0" evt="onClick">
                    <p:tgtEl>
                      <p:spTgt spid="252"/>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252"/>
                                        </p:tgtEl>
                                      </p:cBhvr>
                                    </p:cmd>
                                  </p:childTnLst>
                                </p:cTn>
                              </p:par>
                            </p:childTnLst>
                          </p:cTn>
                        </p:par>
                      </p:childTnLst>
                    </p:cTn>
                  </p:par>
                </p:childTnLst>
              </p:cTn>
              <p:nextCondLst>
                <p:cond delay="0" evt="onClick">
                  <p:tgtEl>
                    <p:spTgt spid="25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sp>
        <p:nvSpPr>
          <p:cNvPr id="256" name="Interactive Powers"/>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defTabSz="817244">
              <a:defRPr b="0" sz="3564">
                <a:latin typeface="Montserrat Thin Bold"/>
                <a:ea typeface="Montserrat Thin Bold"/>
                <a:cs typeface="Montserrat Thin Bold"/>
                <a:sym typeface="Montserrat Thin Bold"/>
              </a:defRPr>
            </a:pPr>
            <a:r>
              <a:rPr>
                <a:latin typeface="Montserrat Thin Regular"/>
                <a:ea typeface="Montserrat Thin Regular"/>
                <a:cs typeface="Montserrat Thin Regular"/>
                <a:sym typeface="Montserrat Thin Regular"/>
              </a:rPr>
              <a:t>Interactive</a:t>
            </a:r>
            <a:r>
              <a:t> Powers</a:t>
            </a:r>
          </a:p>
        </p:txBody>
      </p:sp>
      <p:sp>
        <p:nvSpPr>
          <p:cNvPr id="257" name="Telepresence PHYGITAL"/>
          <p:cNvSpPr txBox="1"/>
          <p:nvPr>
            <p:ph type="ctrTitle"/>
          </p:nvPr>
        </p:nvSpPr>
        <p:spPr>
          <a:prstGeom prst="rect">
            <a:avLst/>
          </a:prstGeom>
        </p:spPr>
        <p:txBody>
          <a:bodyPr/>
          <a:lstStyle/>
          <a:p>
            <a:pPr>
              <a:defRPr b="0">
                <a:latin typeface="Montserrat Thin Bold"/>
                <a:ea typeface="Montserrat Thin Bold"/>
                <a:cs typeface="Montserrat Thin Bold"/>
                <a:sym typeface="Montserrat Thin Bold"/>
              </a:defRPr>
            </a:pPr>
            <a:r>
              <a:t>Telepresence </a:t>
            </a:r>
            <a:r>
              <a:rPr spc="-180" sz="9000">
                <a:latin typeface="Montserrat Thin Light"/>
                <a:ea typeface="Montserrat Thin Light"/>
                <a:cs typeface="Montserrat Thin Light"/>
                <a:sym typeface="Montserrat Thin Light"/>
              </a:rPr>
              <a:t>PHYGITAL</a:t>
            </a: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advClick="1"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pic>
        <p:nvPicPr>
          <p:cNvPr id="259" name="pasted-movie.png" descr="pasted-movie.png"/>
          <p:cNvPicPr>
            <a:picLocks noChangeAspect="1"/>
          </p:cNvPicPr>
          <p:nvPr/>
        </p:nvPicPr>
        <p:blipFill>
          <a:blip r:embed="rId2">
            <a:extLst/>
          </a:blip>
          <a:srcRect l="0" t="75737" r="0" b="8806"/>
          <a:stretch>
            <a:fillRect/>
          </a:stretch>
        </p:blipFill>
        <p:spPr>
          <a:xfrm>
            <a:off x="5150343" y="9776323"/>
            <a:ext cx="9791619" cy="1513464"/>
          </a:xfrm>
          <a:prstGeom prst="rect">
            <a:avLst/>
          </a:prstGeom>
          <a:ln w="12700">
            <a:miter lim="400000"/>
          </a:ln>
          <a:effectLst>
            <a:outerShdw sx="100000" sy="100000" kx="0" ky="0" algn="b" rotWithShape="0" blurRad="355600" dist="0" dir="0">
              <a:srgbClr val="000000">
                <a:alpha val="75000"/>
              </a:srgbClr>
            </a:outerShdw>
          </a:effectLst>
        </p:spPr>
      </p:pic>
      <p:sp>
        <p:nvSpPr>
          <p:cNvPr id="260" name="Telepresence HUMAN"/>
          <p:cNvSpPr txBox="1"/>
          <p:nvPr/>
        </p:nvSpPr>
        <p:spPr>
          <a:xfrm>
            <a:off x="1693415" y="1341106"/>
            <a:ext cx="7582122" cy="901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spcBef>
                <a:spcPts val="100"/>
              </a:spcBef>
              <a:defRPr sz="5200">
                <a:solidFill>
                  <a:srgbClr val="212F38"/>
                </a:solidFill>
                <a:latin typeface="Montserrat Thin Bold"/>
                <a:ea typeface="Montserrat Thin Bold"/>
                <a:cs typeface="Montserrat Thin Bold"/>
                <a:sym typeface="Montserrat Thin Bold"/>
              </a:defRPr>
            </a:pPr>
            <a:r>
              <a:t>Telepresence </a:t>
            </a:r>
            <a:r>
              <a:rPr>
                <a:latin typeface="Montserrat Thin Light"/>
                <a:ea typeface="Montserrat Thin Light"/>
                <a:cs typeface="Montserrat Thin Light"/>
                <a:sym typeface="Montserrat Thin Light"/>
              </a:rPr>
              <a:t>HUMAN</a:t>
            </a:r>
          </a:p>
        </p:txBody>
      </p:sp>
      <p:sp>
        <p:nvSpPr>
          <p:cNvPr id="261" name="Rounded Rectangle"/>
          <p:cNvSpPr/>
          <p:nvPr/>
        </p:nvSpPr>
        <p:spPr>
          <a:xfrm>
            <a:off x="2565586" y="6383116"/>
            <a:ext cx="2629901" cy="3191865"/>
          </a:xfrm>
          <a:prstGeom prst="roundRect">
            <a:avLst>
              <a:gd name="adj" fmla="val 4496"/>
            </a:avLst>
          </a:prstGeom>
          <a:solidFill>
            <a:srgbClr val="FFFFFF"/>
          </a:solidFill>
          <a:ln w="12700">
            <a:miter lim="400000"/>
          </a:ln>
          <a:effectLst>
            <a:outerShdw sx="100000" sy="100000" kx="0" ky="0" algn="b" rotWithShape="0" blurRad="63500" dist="25400" dir="5400000">
              <a:srgbClr val="000000">
                <a:alpha val="50000"/>
              </a:srgbClr>
            </a:outerShdw>
          </a:effectLst>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262" name="Layer.tiff" descr="Layer.tiff"/>
          <p:cNvPicPr>
            <a:picLocks noChangeAspect="1"/>
          </p:cNvPicPr>
          <p:nvPr/>
        </p:nvPicPr>
        <p:blipFill>
          <a:blip r:embed="rId3">
            <a:extLst/>
          </a:blip>
          <a:stretch>
            <a:fillRect/>
          </a:stretch>
        </p:blipFill>
        <p:spPr>
          <a:xfrm>
            <a:off x="3434744" y="8333964"/>
            <a:ext cx="891583" cy="891583"/>
          </a:xfrm>
          <a:prstGeom prst="rect">
            <a:avLst/>
          </a:prstGeom>
          <a:ln w="12700">
            <a:miter lim="400000"/>
          </a:ln>
        </p:spPr>
      </p:pic>
      <p:pic>
        <p:nvPicPr>
          <p:cNvPr id="263" name="pasted-movie.png" descr="pasted-movie.png"/>
          <p:cNvPicPr>
            <a:picLocks noChangeAspect="1"/>
          </p:cNvPicPr>
          <p:nvPr/>
        </p:nvPicPr>
        <p:blipFill>
          <a:blip r:embed="rId4">
            <a:extLst/>
          </a:blip>
          <a:stretch>
            <a:fillRect/>
          </a:stretch>
        </p:blipFill>
        <p:spPr>
          <a:xfrm>
            <a:off x="3169567" y="6703967"/>
            <a:ext cx="1421938" cy="1421938"/>
          </a:xfrm>
          <a:prstGeom prst="rect">
            <a:avLst/>
          </a:prstGeom>
          <a:ln w="12700">
            <a:miter lim="400000"/>
          </a:ln>
        </p:spPr>
      </p:pic>
      <p:grpSp>
        <p:nvGrpSpPr>
          <p:cNvPr id="267" name="Group"/>
          <p:cNvGrpSpPr/>
          <p:nvPr/>
        </p:nvGrpSpPr>
        <p:grpSpPr>
          <a:xfrm>
            <a:off x="8278742" y="4568308"/>
            <a:ext cx="3534983" cy="5241194"/>
            <a:chOff x="-16" y="135"/>
            <a:chExt cx="3534981" cy="5241192"/>
          </a:xfrm>
        </p:grpSpPr>
        <p:pic>
          <p:nvPicPr>
            <p:cNvPr id="264" name="pasted-movie.png" descr="pasted-movie.png"/>
            <p:cNvPicPr>
              <a:picLocks noChangeAspect="1"/>
            </p:cNvPicPr>
            <p:nvPr/>
          </p:nvPicPr>
          <p:blipFill>
            <a:blip r:embed="rId5">
              <a:extLst/>
            </a:blip>
            <a:srcRect l="30477" t="7593" r="30517" b="7421"/>
            <a:stretch>
              <a:fillRect/>
            </a:stretch>
          </p:blipFill>
          <p:spPr>
            <a:xfrm>
              <a:off x="-17" y="135"/>
              <a:ext cx="3534983" cy="5241193"/>
            </a:xfrm>
            <a:custGeom>
              <a:avLst/>
              <a:gdLst/>
              <a:ahLst/>
              <a:cxnLst>
                <a:cxn ang="0">
                  <a:pos x="wd2" y="hd2"/>
                </a:cxn>
                <a:cxn ang="5400000">
                  <a:pos x="wd2" y="hd2"/>
                </a:cxn>
                <a:cxn ang="10800000">
                  <a:pos x="wd2" y="hd2"/>
                </a:cxn>
                <a:cxn ang="16200000">
                  <a:pos x="wd2" y="hd2"/>
                </a:cxn>
              </a:cxnLst>
              <a:rect l="0" t="0" r="r" b="b"/>
              <a:pathLst>
                <a:path w="21530" h="21590" fill="norm" stroke="1" extrusionOk="0">
                  <a:moveTo>
                    <a:pt x="10841" y="5"/>
                  </a:moveTo>
                  <a:cubicBezTo>
                    <a:pt x="1596" y="-6"/>
                    <a:pt x="1271" y="-3"/>
                    <a:pt x="943" y="95"/>
                  </a:cubicBezTo>
                  <a:cubicBezTo>
                    <a:pt x="700" y="167"/>
                    <a:pt x="604" y="228"/>
                    <a:pt x="604" y="307"/>
                  </a:cubicBezTo>
                  <a:cubicBezTo>
                    <a:pt x="604" y="377"/>
                    <a:pt x="531" y="437"/>
                    <a:pt x="406" y="469"/>
                  </a:cubicBezTo>
                  <a:cubicBezTo>
                    <a:pt x="297" y="497"/>
                    <a:pt x="167" y="586"/>
                    <a:pt x="119" y="667"/>
                  </a:cubicBezTo>
                  <a:cubicBezTo>
                    <a:pt x="3" y="858"/>
                    <a:pt x="-51" y="20487"/>
                    <a:pt x="63" y="20741"/>
                  </a:cubicBezTo>
                  <a:cubicBezTo>
                    <a:pt x="105" y="20834"/>
                    <a:pt x="225" y="20949"/>
                    <a:pt x="331" y="20996"/>
                  </a:cubicBezTo>
                  <a:cubicBezTo>
                    <a:pt x="449" y="21049"/>
                    <a:pt x="525" y="21132"/>
                    <a:pt x="525" y="21212"/>
                  </a:cubicBezTo>
                  <a:cubicBezTo>
                    <a:pt x="525" y="21345"/>
                    <a:pt x="788" y="21474"/>
                    <a:pt x="1235" y="21560"/>
                  </a:cubicBezTo>
                  <a:cubicBezTo>
                    <a:pt x="1344" y="21581"/>
                    <a:pt x="5673" y="21594"/>
                    <a:pt x="10856" y="21590"/>
                  </a:cubicBezTo>
                  <a:cubicBezTo>
                    <a:pt x="18448" y="21584"/>
                    <a:pt x="20313" y="21569"/>
                    <a:pt x="20462" y="21513"/>
                  </a:cubicBezTo>
                  <a:cubicBezTo>
                    <a:pt x="20563" y="21475"/>
                    <a:pt x="20627" y="21430"/>
                    <a:pt x="20602" y="21413"/>
                  </a:cubicBezTo>
                  <a:cubicBezTo>
                    <a:pt x="20577" y="21396"/>
                    <a:pt x="20597" y="21350"/>
                    <a:pt x="20646" y="21310"/>
                  </a:cubicBezTo>
                  <a:cubicBezTo>
                    <a:pt x="20709" y="21258"/>
                    <a:pt x="20761" y="21253"/>
                    <a:pt x="20834" y="21294"/>
                  </a:cubicBezTo>
                  <a:cubicBezTo>
                    <a:pt x="20909" y="21336"/>
                    <a:pt x="20981" y="21319"/>
                    <a:pt x="21110" y="21228"/>
                  </a:cubicBezTo>
                  <a:cubicBezTo>
                    <a:pt x="21549" y="20919"/>
                    <a:pt x="21521" y="21582"/>
                    <a:pt x="21525" y="10770"/>
                  </a:cubicBezTo>
                  <a:lnTo>
                    <a:pt x="21530" y="809"/>
                  </a:lnTo>
                  <a:lnTo>
                    <a:pt x="21337" y="572"/>
                  </a:lnTo>
                  <a:cubicBezTo>
                    <a:pt x="21194" y="398"/>
                    <a:pt x="21094" y="335"/>
                    <a:pt x="20960" y="335"/>
                  </a:cubicBezTo>
                  <a:cubicBezTo>
                    <a:pt x="20852" y="335"/>
                    <a:pt x="20700" y="269"/>
                    <a:pt x="20588" y="175"/>
                  </a:cubicBezTo>
                  <a:lnTo>
                    <a:pt x="20399" y="15"/>
                  </a:lnTo>
                  <a:lnTo>
                    <a:pt x="10841" y="5"/>
                  </a:lnTo>
                  <a:close/>
                </a:path>
              </a:pathLst>
            </a:custGeom>
            <a:ln w="12700" cap="flat">
              <a:noFill/>
              <a:miter lim="400000"/>
            </a:ln>
            <a:effectLst>
              <a:outerShdw sx="100000" sy="100000" kx="0" ky="0" algn="b" rotWithShape="0" blurRad="165100" dist="67038" dir="5400000">
                <a:srgbClr val="000000">
                  <a:alpha val="50000"/>
                </a:srgbClr>
              </a:outerShdw>
            </a:effectLst>
          </p:spPr>
        </p:pic>
        <p:pic>
          <p:nvPicPr>
            <p:cNvPr id="265" name="freepik_diferente-agente-de-contact-center-en-posicion-de-videollamada-con-fondo-blanco_0004.png" descr="freepik_diferente-agente-de-contact-center-en-posicion-de-videollamada-con-fondo-blanco_0004.png"/>
            <p:cNvPicPr>
              <a:picLocks noChangeAspect="1"/>
            </p:cNvPicPr>
            <p:nvPr/>
          </p:nvPicPr>
          <p:blipFill>
            <a:blip r:embed="rId6">
              <a:extLst/>
            </a:blip>
            <a:srcRect l="0" t="4769" r="0" b="28954"/>
            <a:stretch>
              <a:fillRect/>
            </a:stretch>
          </p:blipFill>
          <p:spPr>
            <a:xfrm>
              <a:off x="536169" y="927430"/>
              <a:ext cx="2462594" cy="2236591"/>
            </a:xfrm>
            <a:prstGeom prst="rect">
              <a:avLst/>
            </a:prstGeom>
            <a:ln w="25400" cap="flat">
              <a:solidFill>
                <a:srgbClr val="FFFFFF"/>
              </a:solidFill>
              <a:prstDash val="solid"/>
              <a:miter lim="400000"/>
            </a:ln>
            <a:effectLst/>
          </p:spPr>
        </p:pic>
        <p:pic>
          <p:nvPicPr>
            <p:cNvPr id="266" name="Layer.tiff" descr="Layer.tiff"/>
            <p:cNvPicPr>
              <a:picLocks noChangeAspect="1"/>
            </p:cNvPicPr>
            <p:nvPr/>
          </p:nvPicPr>
          <p:blipFill>
            <a:blip r:embed="rId3">
              <a:extLst/>
            </a:blip>
            <a:stretch>
              <a:fillRect/>
            </a:stretch>
          </p:blipFill>
          <p:spPr>
            <a:xfrm>
              <a:off x="1321683" y="3474808"/>
              <a:ext cx="891583" cy="891583"/>
            </a:xfrm>
            <a:prstGeom prst="rect">
              <a:avLst/>
            </a:prstGeom>
            <a:ln w="12700" cap="flat">
              <a:noFill/>
              <a:miter lim="400000"/>
            </a:ln>
            <a:effectLst/>
          </p:spPr>
        </p:pic>
      </p:grpSp>
      <p:pic>
        <p:nvPicPr>
          <p:cNvPr id="268" name="Layer.tiff" descr="Layer.tiff"/>
          <p:cNvPicPr>
            <a:picLocks noChangeAspect="1"/>
          </p:cNvPicPr>
          <p:nvPr/>
        </p:nvPicPr>
        <p:blipFill>
          <a:blip r:embed="rId7">
            <a:extLst/>
          </a:blip>
          <a:stretch>
            <a:fillRect/>
          </a:stretch>
        </p:blipFill>
        <p:spPr>
          <a:xfrm>
            <a:off x="14258824" y="2048572"/>
            <a:ext cx="7120506" cy="11860952"/>
          </a:xfrm>
          <a:prstGeom prst="rect">
            <a:avLst/>
          </a:prstGeom>
          <a:ln w="12700">
            <a:miter lim="400000"/>
          </a:ln>
        </p:spPr>
      </p:pic>
      <p:pic>
        <p:nvPicPr>
          <p:cNvPr id="269" name="Layer.tiff" descr="Layer.tiff"/>
          <p:cNvPicPr>
            <a:picLocks noChangeAspect="1"/>
          </p:cNvPicPr>
          <p:nvPr/>
        </p:nvPicPr>
        <p:blipFill>
          <a:blip r:embed="rId3">
            <a:extLst/>
          </a:blip>
          <a:stretch>
            <a:fillRect/>
          </a:stretch>
        </p:blipFill>
        <p:spPr>
          <a:xfrm>
            <a:off x="17108107" y="11843343"/>
            <a:ext cx="1421938" cy="1421938"/>
          </a:xfrm>
          <a:prstGeom prst="rect">
            <a:avLst/>
          </a:prstGeom>
          <a:ln w="12700">
            <a:miter lim="400000"/>
          </a:ln>
        </p:spPr>
      </p:pic>
      <p:sp>
        <p:nvSpPr>
          <p:cNvPr id="270" name="Fixed Sticker"/>
          <p:cNvSpPr txBox="1"/>
          <p:nvPr/>
        </p:nvSpPr>
        <p:spPr>
          <a:xfrm>
            <a:off x="2660037" y="5334785"/>
            <a:ext cx="2440998" cy="520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700">
                <a:solidFill>
                  <a:srgbClr val="212F38"/>
                </a:solidFill>
                <a:latin typeface="Montserrat Thin Bold"/>
                <a:ea typeface="Montserrat Thin Bold"/>
                <a:cs typeface="Montserrat Thin Bold"/>
                <a:sym typeface="Montserrat Thin Bold"/>
              </a:defRPr>
            </a:lvl1pPr>
          </a:lstStyle>
          <a:p>
            <a:pPr/>
            <a:r>
              <a:t>Fixed Sticker</a:t>
            </a:r>
          </a:p>
        </p:txBody>
      </p:sp>
      <p:sp>
        <p:nvSpPr>
          <p:cNvPr id="271" name="iPad &amp; Android Tablet"/>
          <p:cNvSpPr txBox="1"/>
          <p:nvPr/>
        </p:nvSpPr>
        <p:spPr>
          <a:xfrm>
            <a:off x="8107051" y="3540263"/>
            <a:ext cx="4022161" cy="520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700">
                <a:solidFill>
                  <a:srgbClr val="212F38"/>
                </a:solidFill>
                <a:latin typeface="Montserrat Thin Bold"/>
                <a:ea typeface="Montserrat Thin Bold"/>
                <a:cs typeface="Montserrat Thin Bold"/>
                <a:sym typeface="Montserrat Thin Bold"/>
              </a:defRPr>
            </a:lvl1pPr>
          </a:lstStyle>
          <a:p>
            <a:pPr/>
            <a:r>
              <a:t>iPad &amp; Android Tablet</a:t>
            </a:r>
          </a:p>
        </p:txBody>
      </p:sp>
      <p:sp>
        <p:nvSpPr>
          <p:cNvPr id="272" name="Video Kiosk Display"/>
          <p:cNvSpPr txBox="1"/>
          <p:nvPr/>
        </p:nvSpPr>
        <p:spPr>
          <a:xfrm>
            <a:off x="15991527" y="1107965"/>
            <a:ext cx="3655099" cy="520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700">
                <a:solidFill>
                  <a:srgbClr val="212F38"/>
                </a:solidFill>
                <a:latin typeface="Montserrat Thin Bold"/>
                <a:ea typeface="Montserrat Thin Bold"/>
                <a:cs typeface="Montserrat Thin Bold"/>
                <a:sym typeface="Montserrat Thin Bold"/>
              </a:defRPr>
            </a:lvl1pPr>
          </a:lstStyle>
          <a:p>
            <a:pPr/>
            <a:r>
              <a:t>Video Kiosk Display</a:t>
            </a:r>
          </a:p>
        </p:txBody>
      </p:sp>
      <p:pic>
        <p:nvPicPr>
          <p:cNvPr id="273" name="pasted-movie.png" descr="pasted-movie.png"/>
          <p:cNvPicPr>
            <a:picLocks noChangeAspect="1"/>
          </p:cNvPicPr>
          <p:nvPr/>
        </p:nvPicPr>
        <p:blipFill>
          <a:blip r:embed="rId8">
            <a:extLst/>
          </a:blip>
          <a:srcRect l="15587" t="6046" r="17298" b="1528"/>
          <a:stretch>
            <a:fillRect/>
          </a:stretch>
        </p:blipFill>
        <p:spPr>
          <a:xfrm>
            <a:off x="16977503" y="11780604"/>
            <a:ext cx="1683148" cy="1547417"/>
          </a:xfrm>
          <a:custGeom>
            <a:avLst/>
            <a:gdLst/>
            <a:ahLst/>
            <a:cxnLst>
              <a:cxn ang="0">
                <a:pos x="wd2" y="hd2"/>
              </a:cxn>
              <a:cxn ang="5400000">
                <a:pos x="wd2" y="hd2"/>
              </a:cxn>
              <a:cxn ang="10800000">
                <a:pos x="wd2" y="hd2"/>
              </a:cxn>
              <a:cxn ang="16200000">
                <a:pos x="wd2" y="hd2"/>
              </a:cxn>
            </a:cxnLst>
            <a:rect l="0" t="0" r="r" b="b"/>
            <a:pathLst>
              <a:path w="21598" h="21598" fill="norm" stroke="1" extrusionOk="0">
                <a:moveTo>
                  <a:pt x="4293" y="0"/>
                </a:moveTo>
                <a:cubicBezTo>
                  <a:pt x="3033" y="0"/>
                  <a:pt x="2276" y="-2"/>
                  <a:pt x="1772" y="227"/>
                </a:cubicBezTo>
                <a:cubicBezTo>
                  <a:pt x="1045" y="514"/>
                  <a:pt x="473" y="1137"/>
                  <a:pt x="208" y="1927"/>
                </a:cubicBezTo>
                <a:cubicBezTo>
                  <a:pt x="-2" y="2476"/>
                  <a:pt x="0" y="3299"/>
                  <a:pt x="0" y="4669"/>
                </a:cubicBezTo>
                <a:lnTo>
                  <a:pt x="0" y="16928"/>
                </a:lnTo>
                <a:cubicBezTo>
                  <a:pt x="0" y="18299"/>
                  <a:pt x="-2" y="19117"/>
                  <a:pt x="208" y="19665"/>
                </a:cubicBezTo>
                <a:cubicBezTo>
                  <a:pt x="473" y="20455"/>
                  <a:pt x="1045" y="21078"/>
                  <a:pt x="1772" y="21365"/>
                </a:cubicBezTo>
                <a:cubicBezTo>
                  <a:pt x="2276" y="21594"/>
                  <a:pt x="3033" y="21598"/>
                  <a:pt x="4293" y="21598"/>
                </a:cubicBezTo>
                <a:lnTo>
                  <a:pt x="17305" y="21598"/>
                </a:lnTo>
                <a:cubicBezTo>
                  <a:pt x="18565" y="21598"/>
                  <a:pt x="19317" y="21594"/>
                  <a:pt x="19821" y="21365"/>
                </a:cubicBezTo>
                <a:cubicBezTo>
                  <a:pt x="20547" y="21078"/>
                  <a:pt x="21120" y="20455"/>
                  <a:pt x="21384" y="19665"/>
                </a:cubicBezTo>
                <a:cubicBezTo>
                  <a:pt x="21595" y="19117"/>
                  <a:pt x="21598" y="18299"/>
                  <a:pt x="21598" y="16928"/>
                </a:cubicBezTo>
                <a:lnTo>
                  <a:pt x="21598" y="4669"/>
                </a:lnTo>
                <a:cubicBezTo>
                  <a:pt x="21598" y="3299"/>
                  <a:pt x="21595" y="2476"/>
                  <a:pt x="21384" y="1927"/>
                </a:cubicBezTo>
                <a:cubicBezTo>
                  <a:pt x="21120" y="1137"/>
                  <a:pt x="20547" y="514"/>
                  <a:pt x="19821" y="227"/>
                </a:cubicBezTo>
                <a:cubicBezTo>
                  <a:pt x="19317" y="-2"/>
                  <a:pt x="18565" y="0"/>
                  <a:pt x="17305" y="0"/>
                </a:cubicBezTo>
                <a:lnTo>
                  <a:pt x="4293" y="0"/>
                </a:lnTo>
                <a:close/>
              </a:path>
            </a:pathLst>
          </a:custGeom>
          <a:ln w="38100">
            <a:solidFill>
              <a:srgbClr val="FFFFFF"/>
            </a:solidFill>
            <a:miter lim="400000"/>
          </a:ln>
        </p:spPr>
      </p:pic>
      <p:pic>
        <p:nvPicPr>
          <p:cNvPr id="274" name="pasted-movie.png" descr="pasted-movie.png"/>
          <p:cNvPicPr>
            <a:picLocks noChangeAspect="1"/>
          </p:cNvPicPr>
          <p:nvPr/>
        </p:nvPicPr>
        <p:blipFill>
          <a:blip r:embed="rId8">
            <a:extLst/>
          </a:blip>
          <a:srcRect l="15587" t="6046" r="17317" b="1554"/>
          <a:stretch>
            <a:fillRect/>
          </a:stretch>
        </p:blipFill>
        <p:spPr>
          <a:xfrm>
            <a:off x="9529462" y="8022980"/>
            <a:ext cx="1033464" cy="950120"/>
          </a:xfrm>
          <a:custGeom>
            <a:avLst/>
            <a:gdLst/>
            <a:ahLst/>
            <a:cxnLst>
              <a:cxn ang="0">
                <a:pos x="wd2" y="hd2"/>
              </a:cxn>
              <a:cxn ang="5400000">
                <a:pos x="wd2" y="hd2"/>
              </a:cxn>
              <a:cxn ang="10800000">
                <a:pos x="wd2" y="hd2"/>
              </a:cxn>
              <a:cxn ang="16200000">
                <a:pos x="wd2" y="hd2"/>
              </a:cxn>
            </a:cxnLst>
            <a:rect l="0" t="0" r="r" b="b"/>
            <a:pathLst>
              <a:path w="21594" h="21593" fill="norm" stroke="1" extrusionOk="0">
                <a:moveTo>
                  <a:pt x="4296" y="0"/>
                </a:moveTo>
                <a:cubicBezTo>
                  <a:pt x="3036" y="0"/>
                  <a:pt x="2279" y="-3"/>
                  <a:pt x="1775" y="226"/>
                </a:cubicBezTo>
                <a:cubicBezTo>
                  <a:pt x="1048" y="514"/>
                  <a:pt x="472" y="1140"/>
                  <a:pt x="207" y="1931"/>
                </a:cubicBezTo>
                <a:cubicBezTo>
                  <a:pt x="-3" y="2479"/>
                  <a:pt x="0" y="3302"/>
                  <a:pt x="0" y="4673"/>
                </a:cubicBezTo>
                <a:lnTo>
                  <a:pt x="0" y="16930"/>
                </a:lnTo>
                <a:cubicBezTo>
                  <a:pt x="0" y="18301"/>
                  <a:pt x="-3" y="19124"/>
                  <a:pt x="207" y="19672"/>
                </a:cubicBezTo>
                <a:cubicBezTo>
                  <a:pt x="472" y="20463"/>
                  <a:pt x="1048" y="21080"/>
                  <a:pt x="1775" y="21368"/>
                </a:cubicBezTo>
                <a:cubicBezTo>
                  <a:pt x="2279" y="21597"/>
                  <a:pt x="3036" y="21594"/>
                  <a:pt x="4296" y="21594"/>
                </a:cubicBezTo>
                <a:lnTo>
                  <a:pt x="17307" y="21594"/>
                </a:lnTo>
                <a:cubicBezTo>
                  <a:pt x="18567" y="21594"/>
                  <a:pt x="19324" y="21597"/>
                  <a:pt x="19828" y="21368"/>
                </a:cubicBezTo>
                <a:cubicBezTo>
                  <a:pt x="20554" y="21080"/>
                  <a:pt x="21122" y="20463"/>
                  <a:pt x="21387" y="19672"/>
                </a:cubicBezTo>
                <a:cubicBezTo>
                  <a:pt x="21597" y="19124"/>
                  <a:pt x="21594" y="18301"/>
                  <a:pt x="21594" y="16930"/>
                </a:cubicBezTo>
                <a:lnTo>
                  <a:pt x="21594" y="4673"/>
                </a:lnTo>
                <a:cubicBezTo>
                  <a:pt x="21594" y="3302"/>
                  <a:pt x="21597" y="2479"/>
                  <a:pt x="21387" y="1931"/>
                </a:cubicBezTo>
                <a:cubicBezTo>
                  <a:pt x="21122" y="1140"/>
                  <a:pt x="20554" y="514"/>
                  <a:pt x="19828" y="226"/>
                </a:cubicBezTo>
                <a:cubicBezTo>
                  <a:pt x="19324" y="-3"/>
                  <a:pt x="18567" y="0"/>
                  <a:pt x="17307" y="0"/>
                </a:cubicBezTo>
                <a:lnTo>
                  <a:pt x="4296" y="0"/>
                </a:lnTo>
                <a:close/>
              </a:path>
            </a:pathLst>
          </a:custGeom>
          <a:ln w="12700">
            <a:solidFill>
              <a:srgbClr val="FFFFFF"/>
            </a:solidFill>
            <a:miter lim="400000"/>
          </a:ln>
        </p:spPr>
      </p:pic>
      <p:pic>
        <p:nvPicPr>
          <p:cNvPr id="275" name="pasted-movie.png" descr="pasted-movie.png"/>
          <p:cNvPicPr>
            <a:picLocks noChangeAspect="1"/>
          </p:cNvPicPr>
          <p:nvPr/>
        </p:nvPicPr>
        <p:blipFill>
          <a:blip r:embed="rId8">
            <a:extLst/>
          </a:blip>
          <a:srcRect l="15587" t="6046" r="17317" b="1554"/>
          <a:stretch>
            <a:fillRect/>
          </a:stretch>
        </p:blipFill>
        <p:spPr>
          <a:xfrm>
            <a:off x="3363804" y="8353014"/>
            <a:ext cx="1033464" cy="950120"/>
          </a:xfrm>
          <a:custGeom>
            <a:avLst/>
            <a:gdLst/>
            <a:ahLst/>
            <a:cxnLst>
              <a:cxn ang="0">
                <a:pos x="wd2" y="hd2"/>
              </a:cxn>
              <a:cxn ang="5400000">
                <a:pos x="wd2" y="hd2"/>
              </a:cxn>
              <a:cxn ang="10800000">
                <a:pos x="wd2" y="hd2"/>
              </a:cxn>
              <a:cxn ang="16200000">
                <a:pos x="wd2" y="hd2"/>
              </a:cxn>
            </a:cxnLst>
            <a:rect l="0" t="0" r="r" b="b"/>
            <a:pathLst>
              <a:path w="21594" h="21593" fill="norm" stroke="1" extrusionOk="0">
                <a:moveTo>
                  <a:pt x="4296" y="0"/>
                </a:moveTo>
                <a:cubicBezTo>
                  <a:pt x="3036" y="0"/>
                  <a:pt x="2279" y="-3"/>
                  <a:pt x="1775" y="226"/>
                </a:cubicBezTo>
                <a:cubicBezTo>
                  <a:pt x="1048" y="514"/>
                  <a:pt x="472" y="1140"/>
                  <a:pt x="207" y="1931"/>
                </a:cubicBezTo>
                <a:cubicBezTo>
                  <a:pt x="-3" y="2479"/>
                  <a:pt x="0" y="3302"/>
                  <a:pt x="0" y="4673"/>
                </a:cubicBezTo>
                <a:lnTo>
                  <a:pt x="0" y="16930"/>
                </a:lnTo>
                <a:cubicBezTo>
                  <a:pt x="0" y="18301"/>
                  <a:pt x="-3" y="19124"/>
                  <a:pt x="207" y="19672"/>
                </a:cubicBezTo>
                <a:cubicBezTo>
                  <a:pt x="472" y="20463"/>
                  <a:pt x="1048" y="21080"/>
                  <a:pt x="1775" y="21368"/>
                </a:cubicBezTo>
                <a:cubicBezTo>
                  <a:pt x="2279" y="21597"/>
                  <a:pt x="3036" y="21594"/>
                  <a:pt x="4296" y="21594"/>
                </a:cubicBezTo>
                <a:lnTo>
                  <a:pt x="17307" y="21594"/>
                </a:lnTo>
                <a:cubicBezTo>
                  <a:pt x="18567" y="21594"/>
                  <a:pt x="19324" y="21597"/>
                  <a:pt x="19828" y="21368"/>
                </a:cubicBezTo>
                <a:cubicBezTo>
                  <a:pt x="20554" y="21080"/>
                  <a:pt x="21122" y="20463"/>
                  <a:pt x="21387" y="19672"/>
                </a:cubicBezTo>
                <a:cubicBezTo>
                  <a:pt x="21597" y="19124"/>
                  <a:pt x="21594" y="18301"/>
                  <a:pt x="21594" y="16930"/>
                </a:cubicBezTo>
                <a:lnTo>
                  <a:pt x="21594" y="4673"/>
                </a:lnTo>
                <a:cubicBezTo>
                  <a:pt x="21594" y="3302"/>
                  <a:pt x="21597" y="2479"/>
                  <a:pt x="21387" y="1931"/>
                </a:cubicBezTo>
                <a:cubicBezTo>
                  <a:pt x="21122" y="1140"/>
                  <a:pt x="20554" y="514"/>
                  <a:pt x="19828" y="226"/>
                </a:cubicBezTo>
                <a:cubicBezTo>
                  <a:pt x="19324" y="-3"/>
                  <a:pt x="18567" y="0"/>
                  <a:pt x="17307" y="0"/>
                </a:cubicBezTo>
                <a:lnTo>
                  <a:pt x="4296" y="0"/>
                </a:lnTo>
                <a:close/>
              </a:path>
            </a:pathLst>
          </a:custGeom>
          <a:ln w="38100">
            <a:solidFill>
              <a:srgbClr val="FFFFFF"/>
            </a:solidFill>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pic>
        <p:nvPicPr>
          <p:cNvPr id="277" name="pasted-movie.png" descr="pasted-movie.png"/>
          <p:cNvPicPr>
            <a:picLocks noChangeAspect="1"/>
          </p:cNvPicPr>
          <p:nvPr/>
        </p:nvPicPr>
        <p:blipFill>
          <a:blip r:embed="rId2">
            <a:extLst/>
          </a:blip>
          <a:stretch>
            <a:fillRect/>
          </a:stretch>
        </p:blipFill>
        <p:spPr>
          <a:xfrm>
            <a:off x="-3722" y="-8374"/>
            <a:ext cx="13732749" cy="13732749"/>
          </a:xfrm>
          <a:prstGeom prst="rect">
            <a:avLst/>
          </a:prstGeom>
          <a:ln w="12700">
            <a:miter lim="400000"/>
          </a:ln>
        </p:spPr>
      </p:pic>
      <p:grpSp>
        <p:nvGrpSpPr>
          <p:cNvPr id="280" name="Group"/>
          <p:cNvGrpSpPr/>
          <p:nvPr/>
        </p:nvGrpSpPr>
        <p:grpSpPr>
          <a:xfrm>
            <a:off x="2945583" y="6546426"/>
            <a:ext cx="675619" cy="1177597"/>
            <a:chOff x="0" y="0"/>
            <a:chExt cx="675618" cy="1177596"/>
          </a:xfrm>
        </p:grpSpPr>
        <p:pic>
          <p:nvPicPr>
            <p:cNvPr id="278" name="Layer.tiff" descr="Layer.tiff"/>
            <p:cNvPicPr>
              <a:picLocks noChangeAspect="1"/>
            </p:cNvPicPr>
            <p:nvPr/>
          </p:nvPicPr>
          <p:blipFill>
            <a:blip r:embed="rId3">
              <a:extLst/>
            </a:blip>
            <a:stretch>
              <a:fillRect/>
            </a:stretch>
          </p:blipFill>
          <p:spPr>
            <a:xfrm>
              <a:off x="0" y="0"/>
              <a:ext cx="675619" cy="1177597"/>
            </a:xfrm>
            <a:prstGeom prst="rect">
              <a:avLst/>
            </a:prstGeom>
            <a:ln w="12700" cap="flat">
              <a:noFill/>
              <a:miter lim="400000"/>
            </a:ln>
            <a:effectLst/>
          </p:spPr>
        </p:pic>
        <p:pic>
          <p:nvPicPr>
            <p:cNvPr id="279" name="pasted-movie.png" descr="pasted-movie.png"/>
            <p:cNvPicPr>
              <a:picLocks noChangeAspect="1"/>
            </p:cNvPicPr>
            <p:nvPr/>
          </p:nvPicPr>
          <p:blipFill>
            <a:blip r:embed="rId4">
              <a:extLst/>
            </a:blip>
            <a:srcRect l="15586" t="6044" r="17339" b="1504"/>
            <a:stretch>
              <a:fillRect/>
            </a:stretch>
          </p:blipFill>
          <p:spPr>
            <a:xfrm>
              <a:off x="248262" y="584128"/>
              <a:ext cx="178999" cy="164707"/>
            </a:xfrm>
            <a:custGeom>
              <a:avLst/>
              <a:gdLst/>
              <a:ahLst/>
              <a:cxnLst>
                <a:cxn ang="0">
                  <a:pos x="wd2" y="hd2"/>
                </a:cxn>
                <a:cxn ang="5400000">
                  <a:pos x="wd2" y="hd2"/>
                </a:cxn>
                <a:cxn ang="10800000">
                  <a:pos x="wd2" y="hd2"/>
                </a:cxn>
                <a:cxn ang="16200000">
                  <a:pos x="wd2" y="hd2"/>
                </a:cxn>
              </a:cxnLst>
              <a:rect l="0" t="0" r="r" b="b"/>
              <a:pathLst>
                <a:path w="21563" h="21580" fill="norm" stroke="1" extrusionOk="0">
                  <a:moveTo>
                    <a:pt x="4304" y="1"/>
                  </a:moveTo>
                  <a:cubicBezTo>
                    <a:pt x="3045" y="1"/>
                    <a:pt x="2273" y="-20"/>
                    <a:pt x="1770" y="209"/>
                  </a:cubicBezTo>
                  <a:cubicBezTo>
                    <a:pt x="1044" y="496"/>
                    <a:pt x="456" y="1135"/>
                    <a:pt x="192" y="1925"/>
                  </a:cubicBezTo>
                  <a:cubicBezTo>
                    <a:pt x="-18" y="2472"/>
                    <a:pt x="1" y="3312"/>
                    <a:pt x="1" y="4680"/>
                  </a:cubicBezTo>
                  <a:lnTo>
                    <a:pt x="1" y="16900"/>
                  </a:lnTo>
                  <a:cubicBezTo>
                    <a:pt x="1" y="18269"/>
                    <a:pt x="-18" y="19108"/>
                    <a:pt x="192" y="19656"/>
                  </a:cubicBezTo>
                  <a:cubicBezTo>
                    <a:pt x="456" y="20445"/>
                    <a:pt x="1044" y="21033"/>
                    <a:pt x="1770" y="21320"/>
                  </a:cubicBezTo>
                  <a:cubicBezTo>
                    <a:pt x="2273" y="21549"/>
                    <a:pt x="3045" y="21580"/>
                    <a:pt x="4304" y="21580"/>
                  </a:cubicBezTo>
                  <a:lnTo>
                    <a:pt x="17308" y="21580"/>
                  </a:lnTo>
                  <a:cubicBezTo>
                    <a:pt x="18567" y="21580"/>
                    <a:pt x="19291" y="21549"/>
                    <a:pt x="19794" y="21320"/>
                  </a:cubicBezTo>
                  <a:cubicBezTo>
                    <a:pt x="20520" y="21033"/>
                    <a:pt x="21108" y="20445"/>
                    <a:pt x="21372" y="19656"/>
                  </a:cubicBezTo>
                  <a:cubicBezTo>
                    <a:pt x="21582" y="19108"/>
                    <a:pt x="21563" y="18269"/>
                    <a:pt x="21563" y="16900"/>
                  </a:cubicBezTo>
                  <a:lnTo>
                    <a:pt x="21563" y="4680"/>
                  </a:lnTo>
                  <a:cubicBezTo>
                    <a:pt x="21563" y="3312"/>
                    <a:pt x="21582" y="2472"/>
                    <a:pt x="21372" y="1925"/>
                  </a:cubicBezTo>
                  <a:cubicBezTo>
                    <a:pt x="21108" y="1135"/>
                    <a:pt x="20520" y="496"/>
                    <a:pt x="19794" y="209"/>
                  </a:cubicBezTo>
                  <a:cubicBezTo>
                    <a:pt x="19291" y="-20"/>
                    <a:pt x="18567" y="1"/>
                    <a:pt x="17308" y="1"/>
                  </a:cubicBezTo>
                  <a:lnTo>
                    <a:pt x="4304" y="1"/>
                  </a:lnTo>
                  <a:close/>
                </a:path>
              </a:pathLst>
            </a:custGeom>
            <a:ln w="9525" cap="flat">
              <a:solidFill>
                <a:srgbClr val="FFFFFF"/>
              </a:solidFill>
              <a:prstDash val="solid"/>
              <a:miter lim="400000"/>
            </a:ln>
            <a:effectLst/>
          </p:spPr>
        </p:pic>
      </p:grpSp>
      <p:grpSp>
        <p:nvGrpSpPr>
          <p:cNvPr id="283" name="Group"/>
          <p:cNvGrpSpPr/>
          <p:nvPr/>
        </p:nvGrpSpPr>
        <p:grpSpPr>
          <a:xfrm>
            <a:off x="9845916" y="6546426"/>
            <a:ext cx="675620" cy="1177597"/>
            <a:chOff x="0" y="0"/>
            <a:chExt cx="675618" cy="1177596"/>
          </a:xfrm>
        </p:grpSpPr>
        <p:pic>
          <p:nvPicPr>
            <p:cNvPr id="281" name="Layer.tiff" descr="Layer.tiff"/>
            <p:cNvPicPr>
              <a:picLocks noChangeAspect="1"/>
            </p:cNvPicPr>
            <p:nvPr/>
          </p:nvPicPr>
          <p:blipFill>
            <a:blip r:embed="rId3">
              <a:extLst/>
            </a:blip>
            <a:stretch>
              <a:fillRect/>
            </a:stretch>
          </p:blipFill>
          <p:spPr>
            <a:xfrm>
              <a:off x="0" y="0"/>
              <a:ext cx="675619" cy="1177597"/>
            </a:xfrm>
            <a:prstGeom prst="rect">
              <a:avLst/>
            </a:prstGeom>
            <a:ln w="12700" cap="flat">
              <a:noFill/>
              <a:miter lim="400000"/>
            </a:ln>
            <a:effectLst/>
          </p:spPr>
        </p:pic>
        <p:pic>
          <p:nvPicPr>
            <p:cNvPr id="282" name="pasted-movie.png" descr="pasted-movie.png"/>
            <p:cNvPicPr>
              <a:picLocks noChangeAspect="1"/>
            </p:cNvPicPr>
            <p:nvPr/>
          </p:nvPicPr>
          <p:blipFill>
            <a:blip r:embed="rId4">
              <a:extLst/>
            </a:blip>
            <a:srcRect l="15586" t="6044" r="17339" b="1504"/>
            <a:stretch>
              <a:fillRect/>
            </a:stretch>
          </p:blipFill>
          <p:spPr>
            <a:xfrm>
              <a:off x="248262" y="584128"/>
              <a:ext cx="178999" cy="164707"/>
            </a:xfrm>
            <a:custGeom>
              <a:avLst/>
              <a:gdLst/>
              <a:ahLst/>
              <a:cxnLst>
                <a:cxn ang="0">
                  <a:pos x="wd2" y="hd2"/>
                </a:cxn>
                <a:cxn ang="5400000">
                  <a:pos x="wd2" y="hd2"/>
                </a:cxn>
                <a:cxn ang="10800000">
                  <a:pos x="wd2" y="hd2"/>
                </a:cxn>
                <a:cxn ang="16200000">
                  <a:pos x="wd2" y="hd2"/>
                </a:cxn>
              </a:cxnLst>
              <a:rect l="0" t="0" r="r" b="b"/>
              <a:pathLst>
                <a:path w="21563" h="21580" fill="norm" stroke="1" extrusionOk="0">
                  <a:moveTo>
                    <a:pt x="4304" y="1"/>
                  </a:moveTo>
                  <a:cubicBezTo>
                    <a:pt x="3045" y="1"/>
                    <a:pt x="2273" y="-20"/>
                    <a:pt x="1770" y="209"/>
                  </a:cubicBezTo>
                  <a:cubicBezTo>
                    <a:pt x="1044" y="496"/>
                    <a:pt x="456" y="1135"/>
                    <a:pt x="192" y="1925"/>
                  </a:cubicBezTo>
                  <a:cubicBezTo>
                    <a:pt x="-18" y="2472"/>
                    <a:pt x="1" y="3312"/>
                    <a:pt x="1" y="4680"/>
                  </a:cubicBezTo>
                  <a:lnTo>
                    <a:pt x="1" y="16900"/>
                  </a:lnTo>
                  <a:cubicBezTo>
                    <a:pt x="1" y="18269"/>
                    <a:pt x="-18" y="19109"/>
                    <a:pt x="192" y="19656"/>
                  </a:cubicBezTo>
                  <a:cubicBezTo>
                    <a:pt x="456" y="20445"/>
                    <a:pt x="1044" y="21033"/>
                    <a:pt x="1770" y="21320"/>
                  </a:cubicBezTo>
                  <a:cubicBezTo>
                    <a:pt x="2273" y="21549"/>
                    <a:pt x="3045" y="21580"/>
                    <a:pt x="4304" y="21580"/>
                  </a:cubicBezTo>
                  <a:lnTo>
                    <a:pt x="17308" y="21580"/>
                  </a:lnTo>
                  <a:cubicBezTo>
                    <a:pt x="18567" y="21580"/>
                    <a:pt x="19291" y="21549"/>
                    <a:pt x="19794" y="21320"/>
                  </a:cubicBezTo>
                  <a:cubicBezTo>
                    <a:pt x="20520" y="21033"/>
                    <a:pt x="21108" y="20445"/>
                    <a:pt x="21372" y="19656"/>
                  </a:cubicBezTo>
                  <a:cubicBezTo>
                    <a:pt x="21582" y="19109"/>
                    <a:pt x="21563" y="18269"/>
                    <a:pt x="21563" y="16900"/>
                  </a:cubicBezTo>
                  <a:lnTo>
                    <a:pt x="21563" y="4680"/>
                  </a:lnTo>
                  <a:cubicBezTo>
                    <a:pt x="21563" y="3312"/>
                    <a:pt x="21582" y="2472"/>
                    <a:pt x="21372" y="1925"/>
                  </a:cubicBezTo>
                  <a:cubicBezTo>
                    <a:pt x="21108" y="1135"/>
                    <a:pt x="20520" y="496"/>
                    <a:pt x="19794" y="209"/>
                  </a:cubicBezTo>
                  <a:cubicBezTo>
                    <a:pt x="19291" y="-20"/>
                    <a:pt x="18567" y="1"/>
                    <a:pt x="17308" y="1"/>
                  </a:cubicBezTo>
                  <a:lnTo>
                    <a:pt x="4304" y="1"/>
                  </a:lnTo>
                  <a:close/>
                </a:path>
              </a:pathLst>
            </a:custGeom>
            <a:ln w="9525" cap="flat">
              <a:solidFill>
                <a:srgbClr val="FFFFFF"/>
              </a:solidFill>
              <a:prstDash val="solid"/>
              <a:miter lim="400000"/>
            </a:ln>
            <a:effectLst/>
          </p:spPr>
        </p:pic>
      </p:grpSp>
      <p:grpSp>
        <p:nvGrpSpPr>
          <p:cNvPr id="286" name="Group"/>
          <p:cNvGrpSpPr/>
          <p:nvPr/>
        </p:nvGrpSpPr>
        <p:grpSpPr>
          <a:xfrm>
            <a:off x="16216836" y="1601888"/>
            <a:ext cx="6349246" cy="11066675"/>
            <a:chOff x="0" y="0"/>
            <a:chExt cx="6349245" cy="11066674"/>
          </a:xfrm>
        </p:grpSpPr>
        <p:pic>
          <p:nvPicPr>
            <p:cNvPr id="284" name="Layer.tiff" descr="Layer.tiff"/>
            <p:cNvPicPr>
              <a:picLocks noChangeAspect="1"/>
            </p:cNvPicPr>
            <p:nvPr/>
          </p:nvPicPr>
          <p:blipFill>
            <a:blip r:embed="rId3">
              <a:extLst/>
            </a:blip>
            <a:stretch>
              <a:fillRect/>
            </a:stretch>
          </p:blipFill>
          <p:spPr>
            <a:xfrm>
              <a:off x="0" y="0"/>
              <a:ext cx="6349246" cy="11066675"/>
            </a:xfrm>
            <a:prstGeom prst="rect">
              <a:avLst/>
            </a:prstGeom>
            <a:ln w="12700" cap="flat">
              <a:noFill/>
              <a:miter lim="400000"/>
            </a:ln>
            <a:effectLst/>
          </p:spPr>
        </p:pic>
        <p:pic>
          <p:nvPicPr>
            <p:cNvPr id="285" name="pasted-movie.png" descr="pasted-movie.png"/>
            <p:cNvPicPr>
              <a:picLocks noChangeAspect="1"/>
            </p:cNvPicPr>
            <p:nvPr/>
          </p:nvPicPr>
          <p:blipFill>
            <a:blip r:embed="rId4">
              <a:extLst/>
            </a:blip>
            <a:srcRect l="15587" t="6046" r="17298" b="1528"/>
            <a:stretch>
              <a:fillRect/>
            </a:stretch>
          </p:blipFill>
          <p:spPr>
            <a:xfrm>
              <a:off x="2333128" y="5489484"/>
              <a:ext cx="1683148" cy="1547417"/>
            </a:xfrm>
            <a:custGeom>
              <a:avLst/>
              <a:gdLst/>
              <a:ahLst/>
              <a:cxnLst>
                <a:cxn ang="0">
                  <a:pos x="wd2" y="hd2"/>
                </a:cxn>
                <a:cxn ang="5400000">
                  <a:pos x="wd2" y="hd2"/>
                </a:cxn>
                <a:cxn ang="10800000">
                  <a:pos x="wd2" y="hd2"/>
                </a:cxn>
                <a:cxn ang="16200000">
                  <a:pos x="wd2" y="hd2"/>
                </a:cxn>
              </a:cxnLst>
              <a:rect l="0" t="0" r="r" b="b"/>
              <a:pathLst>
                <a:path w="21598" h="21598" fill="norm" stroke="1" extrusionOk="0">
                  <a:moveTo>
                    <a:pt x="4293" y="0"/>
                  </a:moveTo>
                  <a:cubicBezTo>
                    <a:pt x="3033" y="0"/>
                    <a:pt x="2276" y="-2"/>
                    <a:pt x="1772" y="227"/>
                  </a:cubicBezTo>
                  <a:cubicBezTo>
                    <a:pt x="1045" y="514"/>
                    <a:pt x="473" y="1137"/>
                    <a:pt x="208" y="1927"/>
                  </a:cubicBezTo>
                  <a:cubicBezTo>
                    <a:pt x="-2" y="2476"/>
                    <a:pt x="0" y="3299"/>
                    <a:pt x="0" y="4669"/>
                  </a:cubicBezTo>
                  <a:lnTo>
                    <a:pt x="0" y="16928"/>
                  </a:lnTo>
                  <a:cubicBezTo>
                    <a:pt x="0" y="18299"/>
                    <a:pt x="-2" y="19117"/>
                    <a:pt x="208" y="19665"/>
                  </a:cubicBezTo>
                  <a:cubicBezTo>
                    <a:pt x="473" y="20455"/>
                    <a:pt x="1045" y="21078"/>
                    <a:pt x="1772" y="21365"/>
                  </a:cubicBezTo>
                  <a:cubicBezTo>
                    <a:pt x="2276" y="21594"/>
                    <a:pt x="3033" y="21598"/>
                    <a:pt x="4293" y="21598"/>
                  </a:cubicBezTo>
                  <a:lnTo>
                    <a:pt x="17305" y="21598"/>
                  </a:lnTo>
                  <a:cubicBezTo>
                    <a:pt x="18565" y="21598"/>
                    <a:pt x="19317" y="21594"/>
                    <a:pt x="19821" y="21365"/>
                  </a:cubicBezTo>
                  <a:cubicBezTo>
                    <a:pt x="20547" y="21078"/>
                    <a:pt x="21120" y="20455"/>
                    <a:pt x="21384" y="19665"/>
                  </a:cubicBezTo>
                  <a:cubicBezTo>
                    <a:pt x="21595" y="19117"/>
                    <a:pt x="21598" y="18299"/>
                    <a:pt x="21598" y="16928"/>
                  </a:cubicBezTo>
                  <a:lnTo>
                    <a:pt x="21598" y="4669"/>
                  </a:lnTo>
                  <a:cubicBezTo>
                    <a:pt x="21598" y="3299"/>
                    <a:pt x="21595" y="2476"/>
                    <a:pt x="21384" y="1927"/>
                  </a:cubicBezTo>
                  <a:cubicBezTo>
                    <a:pt x="21120" y="1137"/>
                    <a:pt x="20547" y="514"/>
                    <a:pt x="19821" y="227"/>
                  </a:cubicBezTo>
                  <a:cubicBezTo>
                    <a:pt x="19317" y="-2"/>
                    <a:pt x="18565" y="0"/>
                    <a:pt x="17305" y="0"/>
                  </a:cubicBezTo>
                  <a:lnTo>
                    <a:pt x="4293" y="0"/>
                  </a:lnTo>
                  <a:close/>
                </a:path>
              </a:pathLst>
            </a:custGeom>
            <a:ln w="38100" cap="flat">
              <a:solidFill>
                <a:srgbClr val="FFFFFF"/>
              </a:solidFill>
              <a:prstDash val="solid"/>
              <a:miter lim="400000"/>
            </a:ln>
            <a:effectLst/>
          </p:spPr>
        </p:pic>
      </p:grpSp>
      <p:pic>
        <p:nvPicPr>
          <p:cNvPr id="287" name="pasted-movie.png" descr="pasted-movie.png"/>
          <p:cNvPicPr>
            <a:picLocks noChangeAspect="1"/>
          </p:cNvPicPr>
          <p:nvPr/>
        </p:nvPicPr>
        <p:blipFill>
          <a:blip r:embed="rId4">
            <a:extLst/>
          </a:blip>
          <a:srcRect l="15587" t="6046" r="17298" b="1528"/>
          <a:stretch>
            <a:fillRect/>
          </a:stretch>
        </p:blipFill>
        <p:spPr>
          <a:xfrm>
            <a:off x="1899938" y="4553698"/>
            <a:ext cx="1683148" cy="1547416"/>
          </a:xfrm>
          <a:custGeom>
            <a:avLst/>
            <a:gdLst/>
            <a:ahLst/>
            <a:cxnLst>
              <a:cxn ang="0">
                <a:pos x="wd2" y="hd2"/>
              </a:cxn>
              <a:cxn ang="5400000">
                <a:pos x="wd2" y="hd2"/>
              </a:cxn>
              <a:cxn ang="10800000">
                <a:pos x="wd2" y="hd2"/>
              </a:cxn>
              <a:cxn ang="16200000">
                <a:pos x="wd2" y="hd2"/>
              </a:cxn>
            </a:cxnLst>
            <a:rect l="0" t="0" r="r" b="b"/>
            <a:pathLst>
              <a:path w="21598" h="21598" fill="norm" stroke="1" extrusionOk="0">
                <a:moveTo>
                  <a:pt x="4293" y="0"/>
                </a:moveTo>
                <a:cubicBezTo>
                  <a:pt x="3033" y="0"/>
                  <a:pt x="2276" y="-2"/>
                  <a:pt x="1772" y="227"/>
                </a:cubicBezTo>
                <a:cubicBezTo>
                  <a:pt x="1045" y="514"/>
                  <a:pt x="473" y="1137"/>
                  <a:pt x="208" y="1927"/>
                </a:cubicBezTo>
                <a:cubicBezTo>
                  <a:pt x="-2" y="2476"/>
                  <a:pt x="0" y="3299"/>
                  <a:pt x="0" y="4669"/>
                </a:cubicBezTo>
                <a:lnTo>
                  <a:pt x="0" y="16928"/>
                </a:lnTo>
                <a:cubicBezTo>
                  <a:pt x="0" y="18299"/>
                  <a:pt x="-2" y="19117"/>
                  <a:pt x="208" y="19665"/>
                </a:cubicBezTo>
                <a:cubicBezTo>
                  <a:pt x="473" y="20455"/>
                  <a:pt x="1045" y="21078"/>
                  <a:pt x="1772" y="21365"/>
                </a:cubicBezTo>
                <a:cubicBezTo>
                  <a:pt x="2276" y="21594"/>
                  <a:pt x="3033" y="21598"/>
                  <a:pt x="4293" y="21598"/>
                </a:cubicBezTo>
                <a:lnTo>
                  <a:pt x="17305" y="21598"/>
                </a:lnTo>
                <a:cubicBezTo>
                  <a:pt x="18565" y="21598"/>
                  <a:pt x="19317" y="21594"/>
                  <a:pt x="19821" y="21365"/>
                </a:cubicBezTo>
                <a:cubicBezTo>
                  <a:pt x="20547" y="21078"/>
                  <a:pt x="21120" y="20455"/>
                  <a:pt x="21384" y="19665"/>
                </a:cubicBezTo>
                <a:cubicBezTo>
                  <a:pt x="21595" y="19117"/>
                  <a:pt x="21598" y="18299"/>
                  <a:pt x="21598" y="16928"/>
                </a:cubicBezTo>
                <a:lnTo>
                  <a:pt x="21598" y="4669"/>
                </a:lnTo>
                <a:cubicBezTo>
                  <a:pt x="21598" y="3299"/>
                  <a:pt x="21595" y="2476"/>
                  <a:pt x="21384" y="1927"/>
                </a:cubicBezTo>
                <a:cubicBezTo>
                  <a:pt x="21120" y="1137"/>
                  <a:pt x="20547" y="514"/>
                  <a:pt x="19821" y="227"/>
                </a:cubicBezTo>
                <a:cubicBezTo>
                  <a:pt x="19317" y="-2"/>
                  <a:pt x="18565" y="0"/>
                  <a:pt x="17305" y="0"/>
                </a:cubicBezTo>
                <a:lnTo>
                  <a:pt x="4293" y="0"/>
                </a:lnTo>
                <a:close/>
              </a:path>
            </a:pathLst>
          </a:custGeom>
          <a:ln w="38100">
            <a:solidFill>
              <a:srgbClr val="FFFFFF"/>
            </a:solidFill>
            <a:miter lim="400000"/>
          </a:ln>
        </p:spPr>
      </p:pic>
      <p:pic>
        <p:nvPicPr>
          <p:cNvPr id="288" name="freepik_diferente-agente-de-contact-center-en-posicion-de-videollamada-con-fondo-blanco_0011.png" descr="freepik_diferente-agente-de-contact-center-en-posicion-de-videollamada-con-fondo-blanco_0011.png"/>
          <p:cNvPicPr>
            <a:picLocks noChangeAspect="1"/>
          </p:cNvPicPr>
          <p:nvPr/>
        </p:nvPicPr>
        <p:blipFill>
          <a:blip r:embed="rId5">
            <a:extLst/>
          </a:blip>
          <a:srcRect l="0" t="0" r="0" b="35198"/>
          <a:stretch>
            <a:fillRect/>
          </a:stretch>
        </p:blipFill>
        <p:spPr>
          <a:xfrm>
            <a:off x="9973500" y="6715971"/>
            <a:ext cx="420452" cy="373368"/>
          </a:xfrm>
          <a:prstGeom prst="rect">
            <a:avLst/>
          </a:prstGeom>
          <a:ln w="12700">
            <a:miter lim="400000"/>
          </a:ln>
        </p:spPr>
      </p:pic>
      <p:pic>
        <p:nvPicPr>
          <p:cNvPr id="289" name="freepik_diferente-agente-de-contact-center-en-posicion-de-videollamada-con-fondo-blanco_0011.png" descr="freepik_diferente-agente-de-contact-center-en-posicion-de-videollamada-con-fondo-blanco_0011.png"/>
          <p:cNvPicPr>
            <a:picLocks noChangeAspect="1"/>
          </p:cNvPicPr>
          <p:nvPr/>
        </p:nvPicPr>
        <p:blipFill>
          <a:blip r:embed="rId5">
            <a:extLst/>
          </a:blip>
          <a:srcRect l="0" t="0" r="0" b="35198"/>
          <a:stretch>
            <a:fillRect/>
          </a:stretch>
        </p:blipFill>
        <p:spPr>
          <a:xfrm>
            <a:off x="17448787" y="3221296"/>
            <a:ext cx="3885502" cy="3450385"/>
          </a:xfrm>
          <a:prstGeom prst="rect">
            <a:avLst/>
          </a:prstGeom>
          <a:ln w="12700">
            <a:miter lim="400000"/>
          </a:ln>
        </p:spPr>
      </p:pic>
      <p:pic>
        <p:nvPicPr>
          <p:cNvPr id="290" name="Layer.tiff" descr="Layer.tiff"/>
          <p:cNvPicPr>
            <a:picLocks noChangeAspect="1"/>
          </p:cNvPicPr>
          <p:nvPr/>
        </p:nvPicPr>
        <p:blipFill>
          <a:blip r:embed="rId6">
            <a:extLst/>
          </a:blip>
          <a:stretch>
            <a:fillRect/>
          </a:stretch>
        </p:blipFill>
        <p:spPr>
          <a:xfrm>
            <a:off x="12291738" y="6888964"/>
            <a:ext cx="410124" cy="492522"/>
          </a:xfrm>
          <a:prstGeom prst="rect">
            <a:avLst/>
          </a:prstGeom>
          <a:ln w="12700">
            <a:miter lim="400000"/>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pic>
        <p:nvPicPr>
          <p:cNvPr id="292" name="IMG_6941.PNG" descr="IMG_6941.PNG"/>
          <p:cNvPicPr>
            <a:picLocks noChangeAspect="1"/>
          </p:cNvPicPr>
          <p:nvPr/>
        </p:nvPicPr>
        <p:blipFill>
          <a:blip r:embed="rId2">
            <a:extLst/>
          </a:blip>
          <a:srcRect l="2" t="0" r="0" b="1"/>
          <a:stretch>
            <a:fillRect/>
          </a:stretch>
        </p:blipFill>
        <p:spPr>
          <a:xfrm>
            <a:off x="11049847" y="1960562"/>
            <a:ext cx="4209109" cy="911741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08" y="0"/>
                </a:moveTo>
                <a:cubicBezTo>
                  <a:pt x="1573" y="10"/>
                  <a:pt x="1371" y="26"/>
                  <a:pt x="1214" y="56"/>
                </a:cubicBezTo>
                <a:cubicBezTo>
                  <a:pt x="663" y="149"/>
                  <a:pt x="229" y="349"/>
                  <a:pt x="29" y="604"/>
                </a:cubicBezTo>
                <a:cubicBezTo>
                  <a:pt x="16" y="617"/>
                  <a:pt x="11" y="636"/>
                  <a:pt x="0" y="651"/>
                </a:cubicBezTo>
                <a:lnTo>
                  <a:pt x="0" y="20950"/>
                </a:lnTo>
                <a:cubicBezTo>
                  <a:pt x="10" y="20965"/>
                  <a:pt x="16" y="20983"/>
                  <a:pt x="29" y="20996"/>
                </a:cubicBezTo>
                <a:cubicBezTo>
                  <a:pt x="229" y="21251"/>
                  <a:pt x="663" y="21451"/>
                  <a:pt x="1214" y="21544"/>
                </a:cubicBezTo>
                <a:cubicBezTo>
                  <a:pt x="1369" y="21573"/>
                  <a:pt x="1567" y="21589"/>
                  <a:pt x="1798" y="21600"/>
                </a:cubicBezTo>
                <a:lnTo>
                  <a:pt x="19802" y="21600"/>
                </a:lnTo>
                <a:cubicBezTo>
                  <a:pt x="20032" y="21589"/>
                  <a:pt x="20229" y="21573"/>
                  <a:pt x="20384" y="21544"/>
                </a:cubicBezTo>
                <a:cubicBezTo>
                  <a:pt x="20935" y="21451"/>
                  <a:pt x="21369" y="21251"/>
                  <a:pt x="21569" y="20996"/>
                </a:cubicBezTo>
                <a:cubicBezTo>
                  <a:pt x="21583" y="20982"/>
                  <a:pt x="21589" y="20963"/>
                  <a:pt x="21600" y="20947"/>
                </a:cubicBezTo>
                <a:lnTo>
                  <a:pt x="21600" y="653"/>
                </a:lnTo>
                <a:cubicBezTo>
                  <a:pt x="21589" y="638"/>
                  <a:pt x="21583" y="618"/>
                  <a:pt x="21569" y="604"/>
                </a:cubicBezTo>
                <a:cubicBezTo>
                  <a:pt x="21369" y="349"/>
                  <a:pt x="20935" y="149"/>
                  <a:pt x="20384" y="56"/>
                </a:cubicBezTo>
                <a:cubicBezTo>
                  <a:pt x="20226" y="26"/>
                  <a:pt x="20026" y="10"/>
                  <a:pt x="19789" y="0"/>
                </a:cubicBezTo>
                <a:lnTo>
                  <a:pt x="1808" y="0"/>
                </a:lnTo>
                <a:close/>
              </a:path>
            </a:pathLst>
          </a:custGeom>
          <a:ln w="12700">
            <a:miter lim="400000"/>
          </a:ln>
        </p:spPr>
      </p:pic>
      <p:pic>
        <p:nvPicPr>
          <p:cNvPr id="293" name="pasted-movie.png" descr="pasted-movie.png"/>
          <p:cNvPicPr>
            <a:picLocks noChangeAspect="1"/>
          </p:cNvPicPr>
          <p:nvPr/>
        </p:nvPicPr>
        <p:blipFill>
          <a:blip r:embed="rId3">
            <a:extLst/>
          </a:blip>
          <a:stretch>
            <a:fillRect/>
          </a:stretch>
        </p:blipFill>
        <p:spPr>
          <a:xfrm>
            <a:off x="10667282" y="1584225"/>
            <a:ext cx="4974122" cy="9870217"/>
          </a:xfrm>
          <a:prstGeom prst="rect">
            <a:avLst/>
          </a:prstGeom>
          <a:ln w="12700">
            <a:miter lim="400000"/>
          </a:ln>
          <a:effectLst>
            <a:outerShdw sx="100000" sy="100000" kx="0" ky="0" algn="b" rotWithShape="0" blurRad="177800" dist="571500" dir="0">
              <a:srgbClr val="000000">
                <a:alpha val="57663"/>
              </a:srgbClr>
            </a:outerShdw>
          </a:effectLst>
        </p:spPr>
      </p:pic>
      <p:pic>
        <p:nvPicPr>
          <p:cNvPr id="294" name="pasted-movie.png" descr="pasted-movie.png"/>
          <p:cNvPicPr>
            <a:picLocks noChangeAspect="1"/>
          </p:cNvPicPr>
          <p:nvPr/>
        </p:nvPicPr>
        <p:blipFill>
          <a:blip r:embed="rId4">
            <a:extLst/>
          </a:blip>
          <a:srcRect l="15587" t="6046" r="17298" b="1528"/>
          <a:stretch>
            <a:fillRect/>
          </a:stretch>
        </p:blipFill>
        <p:spPr>
          <a:xfrm>
            <a:off x="12312769" y="4017013"/>
            <a:ext cx="1683148" cy="1547417"/>
          </a:xfrm>
          <a:custGeom>
            <a:avLst/>
            <a:gdLst/>
            <a:ahLst/>
            <a:cxnLst>
              <a:cxn ang="0">
                <a:pos x="wd2" y="hd2"/>
              </a:cxn>
              <a:cxn ang="5400000">
                <a:pos x="wd2" y="hd2"/>
              </a:cxn>
              <a:cxn ang="10800000">
                <a:pos x="wd2" y="hd2"/>
              </a:cxn>
              <a:cxn ang="16200000">
                <a:pos x="wd2" y="hd2"/>
              </a:cxn>
            </a:cxnLst>
            <a:rect l="0" t="0" r="r" b="b"/>
            <a:pathLst>
              <a:path w="21598" h="21598" fill="norm" stroke="1" extrusionOk="0">
                <a:moveTo>
                  <a:pt x="4293" y="0"/>
                </a:moveTo>
                <a:cubicBezTo>
                  <a:pt x="3033" y="0"/>
                  <a:pt x="2276" y="-2"/>
                  <a:pt x="1772" y="227"/>
                </a:cubicBezTo>
                <a:cubicBezTo>
                  <a:pt x="1045" y="514"/>
                  <a:pt x="473" y="1137"/>
                  <a:pt x="208" y="1927"/>
                </a:cubicBezTo>
                <a:cubicBezTo>
                  <a:pt x="-2" y="2476"/>
                  <a:pt x="0" y="3299"/>
                  <a:pt x="0" y="4669"/>
                </a:cubicBezTo>
                <a:lnTo>
                  <a:pt x="0" y="16928"/>
                </a:lnTo>
                <a:cubicBezTo>
                  <a:pt x="0" y="18299"/>
                  <a:pt x="-2" y="19117"/>
                  <a:pt x="208" y="19665"/>
                </a:cubicBezTo>
                <a:cubicBezTo>
                  <a:pt x="473" y="20455"/>
                  <a:pt x="1045" y="21078"/>
                  <a:pt x="1772" y="21365"/>
                </a:cubicBezTo>
                <a:cubicBezTo>
                  <a:pt x="2276" y="21594"/>
                  <a:pt x="3033" y="21598"/>
                  <a:pt x="4293" y="21598"/>
                </a:cubicBezTo>
                <a:lnTo>
                  <a:pt x="17305" y="21598"/>
                </a:lnTo>
                <a:cubicBezTo>
                  <a:pt x="18565" y="21598"/>
                  <a:pt x="19317" y="21594"/>
                  <a:pt x="19821" y="21365"/>
                </a:cubicBezTo>
                <a:cubicBezTo>
                  <a:pt x="20547" y="21078"/>
                  <a:pt x="21120" y="20455"/>
                  <a:pt x="21384" y="19665"/>
                </a:cubicBezTo>
                <a:cubicBezTo>
                  <a:pt x="21595" y="19117"/>
                  <a:pt x="21598" y="18299"/>
                  <a:pt x="21598" y="16928"/>
                </a:cubicBezTo>
                <a:lnTo>
                  <a:pt x="21598" y="4669"/>
                </a:lnTo>
                <a:cubicBezTo>
                  <a:pt x="21598" y="3299"/>
                  <a:pt x="21595" y="2476"/>
                  <a:pt x="21384" y="1927"/>
                </a:cubicBezTo>
                <a:cubicBezTo>
                  <a:pt x="21120" y="1137"/>
                  <a:pt x="20547" y="514"/>
                  <a:pt x="19821" y="227"/>
                </a:cubicBezTo>
                <a:cubicBezTo>
                  <a:pt x="19317" y="-2"/>
                  <a:pt x="18565" y="0"/>
                  <a:pt x="17305" y="0"/>
                </a:cubicBezTo>
                <a:lnTo>
                  <a:pt x="4293" y="0"/>
                </a:lnTo>
                <a:close/>
              </a:path>
            </a:pathLst>
          </a:custGeom>
          <a:ln w="38100">
            <a:solidFill>
              <a:srgbClr val="FFFFFF"/>
            </a:solidFill>
            <a:miter lim="400000"/>
          </a:ln>
        </p:spPr>
      </p:pic>
      <p:sp>
        <p:nvSpPr>
          <p:cNvPr id="295" name="Rectangle"/>
          <p:cNvSpPr/>
          <p:nvPr/>
        </p:nvSpPr>
        <p:spPr>
          <a:xfrm>
            <a:off x="11943609" y="2691440"/>
            <a:ext cx="2563748" cy="311350"/>
          </a:xfrm>
          <a:prstGeom prst="rect">
            <a:avLst/>
          </a:prstGeom>
          <a:solidFill>
            <a:srgbClr val="484848"/>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296" name="Space Hotel Hall"/>
          <p:cNvSpPr/>
          <p:nvPr/>
        </p:nvSpPr>
        <p:spPr>
          <a:xfrm>
            <a:off x="11439645" y="3347910"/>
            <a:ext cx="3429662" cy="554303"/>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50800" tIns="50800" rIns="50800" bIns="50800" anchor="ctr"/>
          <a:lstStyle>
            <a:lvl1pPr algn="ctr" defTabSz="825500">
              <a:lnSpc>
                <a:spcPct val="100000"/>
              </a:lnSpc>
              <a:spcBef>
                <a:spcPts val="0"/>
              </a:spcBef>
              <a:defRPr sz="2200">
                <a:latin typeface="Graphik Medium"/>
                <a:ea typeface="Graphik Medium"/>
                <a:cs typeface="Graphik Medium"/>
                <a:sym typeface="Graphik Medium"/>
              </a:defRPr>
            </a:lvl1pPr>
          </a:lstStyle>
          <a:p>
            <a:pPr/>
            <a:r>
              <a:t>Space Hotel Hall</a:t>
            </a:r>
          </a:p>
        </p:txBody>
      </p:sp>
      <p:sp>
        <p:nvSpPr>
          <p:cNvPr id="297" name="90330-20020"/>
          <p:cNvSpPr/>
          <p:nvPr/>
        </p:nvSpPr>
        <p:spPr>
          <a:xfrm>
            <a:off x="11439645" y="5628430"/>
            <a:ext cx="3429662" cy="381983"/>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50800" tIns="50800" rIns="50800" bIns="50800" anchor="ctr"/>
          <a:lstStyle>
            <a:lvl1pPr algn="ctr" defTabSz="825500">
              <a:lnSpc>
                <a:spcPct val="100000"/>
              </a:lnSpc>
              <a:spcBef>
                <a:spcPts val="0"/>
              </a:spcBef>
              <a:defRPr sz="1700">
                <a:latin typeface="Graphik Medium"/>
                <a:ea typeface="Graphik Medium"/>
                <a:cs typeface="Graphik Medium"/>
                <a:sym typeface="Graphik Medium"/>
              </a:defRPr>
            </a:lvl1pPr>
          </a:lstStyle>
          <a:p>
            <a:pPr/>
            <a:r>
              <a:t>90330-20020</a:t>
            </a:r>
          </a:p>
        </p:txBody>
      </p:sp>
      <p:pic>
        <p:nvPicPr>
          <p:cNvPr id="298" name="Group" descr="Group"/>
          <p:cNvPicPr>
            <a:picLocks noChangeAspect="1"/>
          </p:cNvPicPr>
          <p:nvPr/>
        </p:nvPicPr>
        <p:blipFill>
          <a:blip r:embed="rId5">
            <a:extLst/>
          </a:blip>
          <a:stretch>
            <a:fillRect/>
          </a:stretch>
        </p:blipFill>
        <p:spPr>
          <a:xfrm>
            <a:off x="1825018" y="1324662"/>
            <a:ext cx="6349246" cy="11066676"/>
          </a:xfrm>
          <a:prstGeom prst="rect">
            <a:avLst/>
          </a:prstGeom>
          <a:ln w="12700">
            <a:miter lim="400000"/>
          </a:ln>
        </p:spPr>
      </p:pic>
      <p:sp>
        <p:nvSpPr>
          <p:cNvPr id="299" name="Airport Transfers"/>
          <p:cNvSpPr txBox="1"/>
          <p:nvPr/>
        </p:nvSpPr>
        <p:spPr>
          <a:xfrm>
            <a:off x="3153799" y="2952521"/>
            <a:ext cx="1745387" cy="37896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600">
                <a:solidFill>
                  <a:srgbClr val="0C1526"/>
                </a:solidFill>
                <a:latin typeface="Graphik Medium"/>
                <a:ea typeface="Graphik Medium"/>
                <a:cs typeface="Graphik Medium"/>
                <a:sym typeface="Graphik Medium"/>
              </a:defRPr>
            </a:lvl1pPr>
          </a:lstStyle>
          <a:p>
            <a:pPr/>
            <a:r>
              <a:t>Airport Transfers</a:t>
            </a:r>
          </a:p>
        </p:txBody>
      </p:sp>
      <p:pic>
        <p:nvPicPr>
          <p:cNvPr id="300" name="pasted-movie.png" descr="pasted-movie.png"/>
          <p:cNvPicPr>
            <a:picLocks noChangeAspect="1"/>
          </p:cNvPicPr>
          <p:nvPr/>
        </p:nvPicPr>
        <p:blipFill>
          <a:blip r:embed="rId6">
            <a:extLst/>
          </a:blip>
          <a:stretch>
            <a:fillRect/>
          </a:stretch>
        </p:blipFill>
        <p:spPr>
          <a:xfrm>
            <a:off x="2558559" y="2265864"/>
            <a:ext cx="4882164" cy="5031884"/>
          </a:xfrm>
          <a:prstGeom prst="rect">
            <a:avLst/>
          </a:prstGeom>
          <a:ln w="12700">
            <a:miter lim="400000"/>
          </a:ln>
        </p:spPr>
      </p:pic>
      <p:sp>
        <p:nvSpPr>
          <p:cNvPr id="301" name="Rectangle"/>
          <p:cNvSpPr/>
          <p:nvPr/>
        </p:nvSpPr>
        <p:spPr>
          <a:xfrm>
            <a:off x="3111659" y="7287845"/>
            <a:ext cx="3775964" cy="1270001"/>
          </a:xfrm>
          <a:prstGeom prst="rect">
            <a:avLst/>
          </a:prstGeom>
          <a:solidFill>
            <a:srgbClr val="000000"/>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302" name="Circle"/>
          <p:cNvSpPr/>
          <p:nvPr/>
        </p:nvSpPr>
        <p:spPr>
          <a:xfrm>
            <a:off x="3349633" y="7730281"/>
            <a:ext cx="644857" cy="644858"/>
          </a:xfrm>
          <a:prstGeom prst="ellipse">
            <a:avLst/>
          </a:prstGeom>
          <a:solidFill>
            <a:srgbClr val="0C1526"/>
          </a:solidFill>
          <a:ln w="12700">
            <a:solidFill>
              <a:srgbClr val="FFFFFF"/>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303" name="pasted-movie.png" descr="pasted-movie.png"/>
          <p:cNvPicPr>
            <a:picLocks noChangeAspect="1"/>
          </p:cNvPicPr>
          <p:nvPr/>
        </p:nvPicPr>
        <p:blipFill>
          <a:blip r:embed="rId7">
            <a:extLst/>
          </a:blip>
          <a:stretch>
            <a:fillRect/>
          </a:stretch>
        </p:blipFill>
        <p:spPr>
          <a:xfrm>
            <a:off x="4598553" y="7651622"/>
            <a:ext cx="802176" cy="802176"/>
          </a:xfrm>
          <a:prstGeom prst="rect">
            <a:avLst/>
          </a:prstGeom>
          <a:ln w="12700">
            <a:miter lim="400000"/>
          </a:ln>
        </p:spPr>
      </p:pic>
      <p:sp>
        <p:nvSpPr>
          <p:cNvPr id="304" name="1632"/>
          <p:cNvSpPr txBox="1"/>
          <p:nvPr/>
        </p:nvSpPr>
        <p:spPr>
          <a:xfrm>
            <a:off x="5998442" y="7849510"/>
            <a:ext cx="674649" cy="406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000">
                <a:solidFill>
                  <a:srgbClr val="FFFFFF"/>
                </a:solidFill>
                <a:latin typeface="Montserrat Thin Bold"/>
                <a:ea typeface="Montserrat Thin Bold"/>
                <a:cs typeface="Montserrat Thin Bold"/>
                <a:sym typeface="Montserrat Thin Bold"/>
              </a:defRPr>
            </a:lvl1pPr>
          </a:lstStyle>
          <a:p>
            <a:pPr/>
            <a:r>
              <a:t>1632</a:t>
            </a:r>
          </a:p>
        </p:txBody>
      </p:sp>
      <p:pic>
        <p:nvPicPr>
          <p:cNvPr id="305" name="pasted-movie.png" descr="pasted-movie.png"/>
          <p:cNvPicPr>
            <a:picLocks noChangeAspect="1"/>
          </p:cNvPicPr>
          <p:nvPr/>
        </p:nvPicPr>
        <p:blipFill>
          <a:blip r:embed="rId4">
            <a:extLst/>
          </a:blip>
          <a:srcRect l="7040" t="2048" r="12899" b="2010"/>
          <a:stretch>
            <a:fillRect/>
          </a:stretch>
        </p:blipFill>
        <p:spPr>
          <a:xfrm>
            <a:off x="3375956" y="7815825"/>
            <a:ext cx="592211" cy="473771"/>
          </a:xfrm>
          <a:custGeom>
            <a:avLst/>
            <a:gdLst/>
            <a:ahLst/>
            <a:cxnLst>
              <a:cxn ang="0">
                <a:pos x="wd2" y="hd2"/>
              </a:cxn>
              <a:cxn ang="5400000">
                <a:pos x="wd2" y="hd2"/>
              </a:cxn>
              <a:cxn ang="10800000">
                <a:pos x="wd2" y="hd2"/>
              </a:cxn>
              <a:cxn ang="16200000">
                <a:pos x="wd2" y="hd2"/>
              </a:cxn>
            </a:cxnLst>
            <a:rect l="0" t="0" r="r" b="b"/>
            <a:pathLst>
              <a:path w="19678" h="20595" fill="norm" stroke="1" extrusionOk="0">
                <a:moveTo>
                  <a:pt x="9832" y="0"/>
                </a:moveTo>
                <a:cubicBezTo>
                  <a:pt x="7314" y="0"/>
                  <a:pt x="4804" y="1009"/>
                  <a:pt x="2883" y="3019"/>
                </a:cubicBezTo>
                <a:cubicBezTo>
                  <a:pt x="-961" y="7039"/>
                  <a:pt x="-961" y="13560"/>
                  <a:pt x="2883" y="17580"/>
                </a:cubicBezTo>
                <a:cubicBezTo>
                  <a:pt x="6726" y="21600"/>
                  <a:pt x="12952" y="21600"/>
                  <a:pt x="16795" y="17580"/>
                </a:cubicBezTo>
                <a:cubicBezTo>
                  <a:pt x="20639" y="13560"/>
                  <a:pt x="20639" y="7039"/>
                  <a:pt x="16795" y="3019"/>
                </a:cubicBezTo>
                <a:cubicBezTo>
                  <a:pt x="14874" y="1009"/>
                  <a:pt x="12351" y="0"/>
                  <a:pt x="9832" y="0"/>
                </a:cubicBezTo>
                <a:close/>
              </a:path>
            </a:pathLst>
          </a:custGeom>
          <a:ln w="12700">
            <a:miter lim="400000"/>
          </a:ln>
        </p:spPr>
      </p:pic>
      <p:sp>
        <p:nvSpPr>
          <p:cNvPr id="306" name="Rectangle"/>
          <p:cNvSpPr/>
          <p:nvPr/>
        </p:nvSpPr>
        <p:spPr>
          <a:xfrm>
            <a:off x="2548494" y="5392685"/>
            <a:ext cx="4902294" cy="1899814"/>
          </a:xfrm>
          <a:prstGeom prst="rect">
            <a:avLst/>
          </a:prstGeom>
          <a:gradFill>
            <a:gsLst>
              <a:gs pos="0">
                <a:srgbClr val="000000">
                  <a:alpha val="0"/>
                </a:srgbClr>
              </a:gs>
              <a:gs pos="100000">
                <a:srgbClr val="000000"/>
              </a:gs>
            </a:gsLst>
            <a:lin ang="5400000"/>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307" name="SPACE HOTEL"/>
          <p:cNvSpPr txBox="1"/>
          <p:nvPr/>
        </p:nvSpPr>
        <p:spPr>
          <a:xfrm>
            <a:off x="3618232" y="2645586"/>
            <a:ext cx="3054859" cy="60579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pc="360" sz="3000">
                <a:solidFill>
                  <a:srgbClr val="FFFFFF"/>
                </a:solidFill>
                <a:latin typeface="Graphik Light"/>
                <a:ea typeface="Graphik Light"/>
                <a:cs typeface="Graphik Light"/>
                <a:sym typeface="Graphik Light"/>
              </a:defRPr>
            </a:lvl1pPr>
          </a:lstStyle>
          <a:p>
            <a:pPr/>
            <a:r>
              <a:t>SPACE HOTEL</a:t>
            </a:r>
          </a:p>
        </p:txBody>
      </p:sp>
      <p:sp>
        <p:nvSpPr>
          <p:cNvPr id="308" name="PLATINIUM PRIVILEDGES"/>
          <p:cNvSpPr txBox="1"/>
          <p:nvPr/>
        </p:nvSpPr>
        <p:spPr>
          <a:xfrm>
            <a:off x="3342392" y="6140534"/>
            <a:ext cx="3289098" cy="404115"/>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pc="215" sz="1800">
                <a:solidFill>
                  <a:srgbClr val="FFFFFF"/>
                </a:solidFill>
                <a:latin typeface="Graphik Light"/>
                <a:ea typeface="Graphik Light"/>
                <a:cs typeface="Graphik Light"/>
                <a:sym typeface="Graphik Light"/>
              </a:defRPr>
            </a:pPr>
            <a:r>
              <a:rPr>
                <a:latin typeface="Graphik"/>
                <a:ea typeface="Graphik"/>
                <a:cs typeface="Graphik"/>
                <a:sym typeface="Graphik"/>
              </a:rPr>
              <a:t>PLATINIUM</a:t>
            </a:r>
            <a:r>
              <a:t> PRIVILEDGES</a:t>
            </a:r>
          </a:p>
        </p:txBody>
      </p:sp>
      <p:sp>
        <p:nvSpPr>
          <p:cNvPr id="309" name="Circle"/>
          <p:cNvSpPr/>
          <p:nvPr/>
        </p:nvSpPr>
        <p:spPr>
          <a:xfrm>
            <a:off x="4939016" y="7411435"/>
            <a:ext cx="95850" cy="95850"/>
          </a:xfrm>
          <a:prstGeom prst="ellipse">
            <a:avLst/>
          </a:prstGeom>
          <a:solidFill>
            <a:srgbClr val="64CE6D"/>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nvGrpSpPr>
          <p:cNvPr id="316" name="Group"/>
          <p:cNvGrpSpPr/>
          <p:nvPr/>
        </p:nvGrpSpPr>
        <p:grpSpPr>
          <a:xfrm>
            <a:off x="4154112" y="6971424"/>
            <a:ext cx="1665538" cy="253605"/>
            <a:chOff x="0" y="0"/>
            <a:chExt cx="1665536" cy="253603"/>
          </a:xfrm>
        </p:grpSpPr>
        <p:pic>
          <p:nvPicPr>
            <p:cNvPr id="310" name="icons-slots-sixt.png" descr="icons-slots-sixt.png"/>
            <p:cNvPicPr>
              <a:picLocks noChangeAspect="1"/>
            </p:cNvPicPr>
            <p:nvPr/>
          </p:nvPicPr>
          <p:blipFill>
            <a:blip r:embed="rId8">
              <a:extLst/>
            </a:blip>
            <a:srcRect l="105" t="553" r="152" b="482"/>
            <a:stretch>
              <a:fillRect/>
            </a:stretch>
          </p:blipFill>
          <p:spPr>
            <a:xfrm>
              <a:off x="0" y="0"/>
              <a:ext cx="255595" cy="253604"/>
            </a:xfrm>
            <a:custGeom>
              <a:avLst/>
              <a:gdLst/>
              <a:ahLst/>
              <a:cxnLst>
                <a:cxn ang="0">
                  <a:pos x="wd2" y="hd2"/>
                </a:cxn>
                <a:cxn ang="5400000">
                  <a:pos x="wd2" y="hd2"/>
                </a:cxn>
                <a:cxn ang="10800000">
                  <a:pos x="wd2" y="hd2"/>
                </a:cxn>
                <a:cxn ang="16200000">
                  <a:pos x="wd2" y="hd2"/>
                </a:cxn>
              </a:cxnLst>
              <a:rect l="0" t="0" r="r" b="b"/>
              <a:pathLst>
                <a:path w="21577" h="21600" fill="norm" stroke="1" extrusionOk="0">
                  <a:moveTo>
                    <a:pt x="5260" y="0"/>
                  </a:moveTo>
                  <a:cubicBezTo>
                    <a:pt x="3713" y="0"/>
                    <a:pt x="2797" y="10"/>
                    <a:pt x="2178" y="270"/>
                  </a:cubicBezTo>
                  <a:cubicBezTo>
                    <a:pt x="1285" y="598"/>
                    <a:pt x="593" y="1297"/>
                    <a:pt x="268" y="2197"/>
                  </a:cubicBezTo>
                  <a:cubicBezTo>
                    <a:pt x="10" y="2822"/>
                    <a:pt x="0" y="3746"/>
                    <a:pt x="0" y="5307"/>
                  </a:cubicBezTo>
                  <a:lnTo>
                    <a:pt x="0" y="16259"/>
                  </a:lnTo>
                  <a:cubicBezTo>
                    <a:pt x="0" y="17820"/>
                    <a:pt x="10" y="18778"/>
                    <a:pt x="268" y="19403"/>
                  </a:cubicBezTo>
                  <a:cubicBezTo>
                    <a:pt x="593" y="20303"/>
                    <a:pt x="1285" y="21002"/>
                    <a:pt x="2178" y="21330"/>
                  </a:cubicBezTo>
                  <a:cubicBezTo>
                    <a:pt x="2797" y="21590"/>
                    <a:pt x="3713" y="21600"/>
                    <a:pt x="5260" y="21600"/>
                  </a:cubicBezTo>
                  <a:lnTo>
                    <a:pt x="16316" y="21600"/>
                  </a:lnTo>
                  <a:cubicBezTo>
                    <a:pt x="17863" y="21600"/>
                    <a:pt x="18779" y="21590"/>
                    <a:pt x="19398" y="21330"/>
                  </a:cubicBezTo>
                  <a:cubicBezTo>
                    <a:pt x="20291" y="21002"/>
                    <a:pt x="21017" y="20303"/>
                    <a:pt x="21342" y="19403"/>
                  </a:cubicBezTo>
                  <a:cubicBezTo>
                    <a:pt x="21600" y="18778"/>
                    <a:pt x="21576" y="17820"/>
                    <a:pt x="21576" y="16259"/>
                  </a:cubicBezTo>
                  <a:lnTo>
                    <a:pt x="21576" y="5307"/>
                  </a:lnTo>
                  <a:cubicBezTo>
                    <a:pt x="21576" y="3746"/>
                    <a:pt x="21600" y="2822"/>
                    <a:pt x="21342" y="2197"/>
                  </a:cubicBezTo>
                  <a:cubicBezTo>
                    <a:pt x="21017" y="1297"/>
                    <a:pt x="20291" y="598"/>
                    <a:pt x="19398" y="270"/>
                  </a:cubicBezTo>
                  <a:cubicBezTo>
                    <a:pt x="18779" y="10"/>
                    <a:pt x="17863" y="0"/>
                    <a:pt x="16316" y="0"/>
                  </a:cubicBezTo>
                  <a:lnTo>
                    <a:pt x="5260" y="0"/>
                  </a:lnTo>
                  <a:close/>
                </a:path>
              </a:pathLst>
            </a:custGeom>
            <a:ln w="12700" cap="flat">
              <a:noFill/>
              <a:miter lim="400000"/>
            </a:ln>
            <a:effectLst/>
          </p:spPr>
        </p:pic>
        <p:pic>
          <p:nvPicPr>
            <p:cNvPr id="311" name="icons-slots-avis.png" descr="icons-slots-avis.png"/>
            <p:cNvPicPr>
              <a:picLocks noChangeAspect="1"/>
            </p:cNvPicPr>
            <p:nvPr/>
          </p:nvPicPr>
          <p:blipFill>
            <a:blip r:embed="rId9">
              <a:extLst/>
            </a:blip>
            <a:srcRect l="0" t="448" r="47" b="377"/>
            <a:stretch>
              <a:fillRect/>
            </a:stretch>
          </p:blipFill>
          <p:spPr>
            <a:xfrm>
              <a:off x="562100" y="0"/>
              <a:ext cx="255593" cy="253604"/>
            </a:xfrm>
            <a:custGeom>
              <a:avLst/>
              <a:gdLst/>
              <a:ahLst/>
              <a:cxnLst>
                <a:cxn ang="0">
                  <a:pos x="wd2" y="hd2"/>
                </a:cxn>
                <a:cxn ang="5400000">
                  <a:pos x="wd2" y="hd2"/>
                </a:cxn>
                <a:cxn ang="10800000">
                  <a:pos x="wd2" y="hd2"/>
                </a:cxn>
                <a:cxn ang="16200000">
                  <a:pos x="wd2" y="hd2"/>
                </a:cxn>
              </a:cxnLst>
              <a:rect l="0" t="0" r="r" b="b"/>
              <a:pathLst>
                <a:path w="21580" h="21600" fill="norm" stroke="1" extrusionOk="0">
                  <a:moveTo>
                    <a:pt x="5194" y="0"/>
                  </a:moveTo>
                  <a:cubicBezTo>
                    <a:pt x="3667" y="0"/>
                    <a:pt x="2755" y="13"/>
                    <a:pt x="2145" y="270"/>
                  </a:cubicBezTo>
                  <a:cubicBezTo>
                    <a:pt x="1264" y="594"/>
                    <a:pt x="588" y="1275"/>
                    <a:pt x="268" y="2163"/>
                  </a:cubicBezTo>
                  <a:cubicBezTo>
                    <a:pt x="13" y="2779"/>
                    <a:pt x="0" y="3699"/>
                    <a:pt x="0" y="5239"/>
                  </a:cubicBezTo>
                  <a:lnTo>
                    <a:pt x="0" y="16327"/>
                  </a:lnTo>
                  <a:cubicBezTo>
                    <a:pt x="0" y="17867"/>
                    <a:pt x="13" y="18787"/>
                    <a:pt x="268" y="19403"/>
                  </a:cubicBezTo>
                  <a:cubicBezTo>
                    <a:pt x="588" y="20291"/>
                    <a:pt x="1264" y="21006"/>
                    <a:pt x="2145" y="21330"/>
                  </a:cubicBezTo>
                  <a:cubicBezTo>
                    <a:pt x="2755" y="21587"/>
                    <a:pt x="3667" y="21600"/>
                    <a:pt x="5194" y="21600"/>
                  </a:cubicBezTo>
                  <a:lnTo>
                    <a:pt x="16386" y="21600"/>
                  </a:lnTo>
                  <a:cubicBezTo>
                    <a:pt x="17912" y="21600"/>
                    <a:pt x="18824" y="21587"/>
                    <a:pt x="19435" y="21330"/>
                  </a:cubicBezTo>
                  <a:cubicBezTo>
                    <a:pt x="20315" y="21006"/>
                    <a:pt x="21025" y="20291"/>
                    <a:pt x="21345" y="19403"/>
                  </a:cubicBezTo>
                  <a:cubicBezTo>
                    <a:pt x="21600" y="18787"/>
                    <a:pt x="21580" y="17867"/>
                    <a:pt x="21580" y="16327"/>
                  </a:cubicBezTo>
                  <a:lnTo>
                    <a:pt x="21580" y="5239"/>
                  </a:lnTo>
                  <a:cubicBezTo>
                    <a:pt x="21580" y="3699"/>
                    <a:pt x="21600" y="2779"/>
                    <a:pt x="21345" y="2163"/>
                  </a:cubicBezTo>
                  <a:cubicBezTo>
                    <a:pt x="21025" y="1275"/>
                    <a:pt x="20315" y="594"/>
                    <a:pt x="19435" y="270"/>
                  </a:cubicBezTo>
                  <a:cubicBezTo>
                    <a:pt x="18824" y="13"/>
                    <a:pt x="17912" y="0"/>
                    <a:pt x="16386" y="0"/>
                  </a:cubicBezTo>
                  <a:lnTo>
                    <a:pt x="5194" y="0"/>
                  </a:lnTo>
                  <a:close/>
                </a:path>
              </a:pathLst>
            </a:custGeom>
            <a:ln w="12700" cap="flat">
              <a:noFill/>
              <a:miter lim="400000"/>
            </a:ln>
            <a:effectLst/>
          </p:spPr>
        </p:pic>
        <p:pic>
          <p:nvPicPr>
            <p:cNvPr id="312" name="icons-slots-hertz.png" descr="icons-slots-hertz.png"/>
            <p:cNvPicPr>
              <a:picLocks noChangeAspect="1"/>
            </p:cNvPicPr>
            <p:nvPr/>
          </p:nvPicPr>
          <p:blipFill>
            <a:blip r:embed="rId10">
              <a:extLst/>
            </a:blip>
            <a:srcRect l="0" t="448" r="47" b="377"/>
            <a:stretch>
              <a:fillRect/>
            </a:stretch>
          </p:blipFill>
          <p:spPr>
            <a:xfrm>
              <a:off x="281050" y="0"/>
              <a:ext cx="255594" cy="253604"/>
            </a:xfrm>
            <a:custGeom>
              <a:avLst/>
              <a:gdLst/>
              <a:ahLst/>
              <a:cxnLst>
                <a:cxn ang="0">
                  <a:pos x="wd2" y="hd2"/>
                </a:cxn>
                <a:cxn ang="5400000">
                  <a:pos x="wd2" y="hd2"/>
                </a:cxn>
                <a:cxn ang="10800000">
                  <a:pos x="wd2" y="hd2"/>
                </a:cxn>
                <a:cxn ang="16200000">
                  <a:pos x="wd2" y="hd2"/>
                </a:cxn>
              </a:cxnLst>
              <a:rect l="0" t="0" r="r" b="b"/>
              <a:pathLst>
                <a:path w="21578" h="21600" fill="norm" stroke="1" extrusionOk="0">
                  <a:moveTo>
                    <a:pt x="5227" y="0"/>
                  </a:moveTo>
                  <a:cubicBezTo>
                    <a:pt x="3690" y="0"/>
                    <a:pt x="2793" y="11"/>
                    <a:pt x="2178" y="270"/>
                  </a:cubicBezTo>
                  <a:cubicBezTo>
                    <a:pt x="1291" y="596"/>
                    <a:pt x="591" y="1303"/>
                    <a:pt x="268" y="2197"/>
                  </a:cubicBezTo>
                  <a:cubicBezTo>
                    <a:pt x="11" y="2818"/>
                    <a:pt x="0" y="3722"/>
                    <a:pt x="0" y="5273"/>
                  </a:cubicBezTo>
                  <a:lnTo>
                    <a:pt x="0" y="16293"/>
                  </a:lnTo>
                  <a:cubicBezTo>
                    <a:pt x="0" y="17844"/>
                    <a:pt x="11" y="18782"/>
                    <a:pt x="268" y="19403"/>
                  </a:cubicBezTo>
                  <a:cubicBezTo>
                    <a:pt x="591" y="20297"/>
                    <a:pt x="1291" y="21004"/>
                    <a:pt x="2178" y="21330"/>
                  </a:cubicBezTo>
                  <a:cubicBezTo>
                    <a:pt x="2793" y="21589"/>
                    <a:pt x="3690" y="21600"/>
                    <a:pt x="5227" y="21600"/>
                  </a:cubicBezTo>
                  <a:lnTo>
                    <a:pt x="16351" y="21600"/>
                  </a:lnTo>
                  <a:cubicBezTo>
                    <a:pt x="17888" y="21600"/>
                    <a:pt x="18818" y="21589"/>
                    <a:pt x="19433" y="21330"/>
                  </a:cubicBezTo>
                  <a:cubicBezTo>
                    <a:pt x="20320" y="21004"/>
                    <a:pt x="21021" y="20297"/>
                    <a:pt x="21343" y="19403"/>
                  </a:cubicBezTo>
                  <a:cubicBezTo>
                    <a:pt x="21600" y="18782"/>
                    <a:pt x="21578" y="17844"/>
                    <a:pt x="21578" y="16293"/>
                  </a:cubicBezTo>
                  <a:lnTo>
                    <a:pt x="21578" y="5273"/>
                  </a:lnTo>
                  <a:cubicBezTo>
                    <a:pt x="21578" y="3722"/>
                    <a:pt x="21600" y="2818"/>
                    <a:pt x="21343" y="2197"/>
                  </a:cubicBezTo>
                  <a:cubicBezTo>
                    <a:pt x="21021" y="1303"/>
                    <a:pt x="20320" y="596"/>
                    <a:pt x="19433" y="270"/>
                  </a:cubicBezTo>
                  <a:cubicBezTo>
                    <a:pt x="18818" y="11"/>
                    <a:pt x="17888" y="0"/>
                    <a:pt x="16351" y="0"/>
                  </a:cubicBezTo>
                  <a:lnTo>
                    <a:pt x="5227" y="0"/>
                  </a:lnTo>
                  <a:close/>
                </a:path>
              </a:pathLst>
            </a:custGeom>
            <a:ln w="12700" cap="flat">
              <a:noFill/>
              <a:miter lim="400000"/>
            </a:ln>
            <a:effectLst/>
          </p:spPr>
        </p:pic>
        <p:pic>
          <p:nvPicPr>
            <p:cNvPr id="313" name="icons-slots-lafortuna.png" descr="icons-slots-lafortuna.png"/>
            <p:cNvPicPr>
              <a:picLocks noChangeAspect="1"/>
            </p:cNvPicPr>
            <p:nvPr/>
          </p:nvPicPr>
          <p:blipFill>
            <a:blip r:embed="rId11">
              <a:extLst/>
            </a:blip>
            <a:srcRect l="0" t="0" r="47" b="825"/>
            <a:stretch>
              <a:fillRect/>
            </a:stretch>
          </p:blipFill>
          <p:spPr>
            <a:xfrm>
              <a:off x="838456" y="0"/>
              <a:ext cx="255594" cy="253604"/>
            </a:xfrm>
            <a:custGeom>
              <a:avLst/>
              <a:gdLst/>
              <a:ahLst/>
              <a:cxnLst>
                <a:cxn ang="0">
                  <a:pos x="wd2" y="hd2"/>
                </a:cxn>
                <a:cxn ang="5400000">
                  <a:pos x="wd2" y="hd2"/>
                </a:cxn>
                <a:cxn ang="10800000">
                  <a:pos x="wd2" y="hd2"/>
                </a:cxn>
                <a:cxn ang="16200000">
                  <a:pos x="wd2" y="hd2"/>
                </a:cxn>
              </a:cxnLst>
              <a:rect l="0" t="0" r="r" b="b"/>
              <a:pathLst>
                <a:path w="21579" h="21600" fill="norm" stroke="1" extrusionOk="0">
                  <a:moveTo>
                    <a:pt x="5227" y="0"/>
                  </a:moveTo>
                  <a:cubicBezTo>
                    <a:pt x="3692" y="0"/>
                    <a:pt x="2758" y="12"/>
                    <a:pt x="2144" y="270"/>
                  </a:cubicBezTo>
                  <a:cubicBezTo>
                    <a:pt x="1259" y="595"/>
                    <a:pt x="590" y="1271"/>
                    <a:pt x="268" y="2163"/>
                  </a:cubicBezTo>
                  <a:cubicBezTo>
                    <a:pt x="12" y="2783"/>
                    <a:pt x="0" y="3725"/>
                    <a:pt x="0" y="5273"/>
                  </a:cubicBezTo>
                  <a:lnTo>
                    <a:pt x="0" y="16293"/>
                  </a:lnTo>
                  <a:cubicBezTo>
                    <a:pt x="0" y="17841"/>
                    <a:pt x="12" y="18783"/>
                    <a:pt x="268" y="19403"/>
                  </a:cubicBezTo>
                  <a:cubicBezTo>
                    <a:pt x="590" y="20296"/>
                    <a:pt x="1259" y="21005"/>
                    <a:pt x="2144" y="21330"/>
                  </a:cubicBezTo>
                  <a:cubicBezTo>
                    <a:pt x="2758" y="21588"/>
                    <a:pt x="3692" y="21600"/>
                    <a:pt x="5227" y="21600"/>
                  </a:cubicBezTo>
                  <a:lnTo>
                    <a:pt x="16351" y="21600"/>
                  </a:lnTo>
                  <a:cubicBezTo>
                    <a:pt x="17886" y="21600"/>
                    <a:pt x="18820" y="21588"/>
                    <a:pt x="19434" y="21330"/>
                  </a:cubicBezTo>
                  <a:cubicBezTo>
                    <a:pt x="20319" y="21005"/>
                    <a:pt x="21022" y="20296"/>
                    <a:pt x="21344" y="19403"/>
                  </a:cubicBezTo>
                  <a:cubicBezTo>
                    <a:pt x="21600" y="18783"/>
                    <a:pt x="21578" y="17841"/>
                    <a:pt x="21578" y="16293"/>
                  </a:cubicBezTo>
                  <a:lnTo>
                    <a:pt x="21578" y="5273"/>
                  </a:lnTo>
                  <a:cubicBezTo>
                    <a:pt x="21578" y="3725"/>
                    <a:pt x="21600" y="2783"/>
                    <a:pt x="21344" y="2163"/>
                  </a:cubicBezTo>
                  <a:cubicBezTo>
                    <a:pt x="21022" y="1271"/>
                    <a:pt x="20319" y="595"/>
                    <a:pt x="19434" y="270"/>
                  </a:cubicBezTo>
                  <a:cubicBezTo>
                    <a:pt x="18820" y="12"/>
                    <a:pt x="17886" y="0"/>
                    <a:pt x="16351" y="0"/>
                  </a:cubicBezTo>
                  <a:lnTo>
                    <a:pt x="5227" y="0"/>
                  </a:lnTo>
                  <a:close/>
                </a:path>
              </a:pathLst>
            </a:custGeom>
            <a:ln w="12700" cap="flat">
              <a:noFill/>
              <a:miter lim="400000"/>
            </a:ln>
            <a:effectLst/>
          </p:spPr>
        </p:pic>
        <p:pic>
          <p:nvPicPr>
            <p:cNvPr id="314" name="icons-slots-volcanarenal.png" descr="icons-slots-volcanarenal.png"/>
            <p:cNvPicPr>
              <a:picLocks noChangeAspect="1"/>
            </p:cNvPicPr>
            <p:nvPr/>
          </p:nvPicPr>
          <p:blipFill>
            <a:blip r:embed="rId12">
              <a:extLst/>
            </a:blip>
            <a:srcRect l="0" t="448" r="47" b="377"/>
            <a:stretch>
              <a:fillRect/>
            </a:stretch>
          </p:blipFill>
          <p:spPr>
            <a:xfrm>
              <a:off x="1124200" y="0"/>
              <a:ext cx="255593" cy="253604"/>
            </a:xfrm>
            <a:custGeom>
              <a:avLst/>
              <a:gdLst/>
              <a:ahLst/>
              <a:cxnLst>
                <a:cxn ang="0">
                  <a:pos x="wd2" y="hd2"/>
                </a:cxn>
                <a:cxn ang="5400000">
                  <a:pos x="wd2" y="hd2"/>
                </a:cxn>
                <a:cxn ang="10800000">
                  <a:pos x="wd2" y="hd2"/>
                </a:cxn>
                <a:cxn ang="16200000">
                  <a:pos x="wd2" y="hd2"/>
                </a:cxn>
              </a:cxnLst>
              <a:rect l="0" t="0" r="r" b="b"/>
              <a:pathLst>
                <a:path w="21580" h="21600" fill="norm" stroke="1" extrusionOk="0">
                  <a:moveTo>
                    <a:pt x="5194" y="0"/>
                  </a:moveTo>
                  <a:cubicBezTo>
                    <a:pt x="3666" y="0"/>
                    <a:pt x="2756" y="13"/>
                    <a:pt x="2145" y="270"/>
                  </a:cubicBezTo>
                  <a:cubicBezTo>
                    <a:pt x="1263" y="594"/>
                    <a:pt x="589" y="1274"/>
                    <a:pt x="268" y="2163"/>
                  </a:cubicBezTo>
                  <a:cubicBezTo>
                    <a:pt x="13" y="2780"/>
                    <a:pt x="0" y="3698"/>
                    <a:pt x="0" y="5239"/>
                  </a:cubicBezTo>
                  <a:lnTo>
                    <a:pt x="0" y="16327"/>
                  </a:lnTo>
                  <a:cubicBezTo>
                    <a:pt x="0" y="17868"/>
                    <a:pt x="13" y="18786"/>
                    <a:pt x="268" y="19403"/>
                  </a:cubicBezTo>
                  <a:cubicBezTo>
                    <a:pt x="589" y="20292"/>
                    <a:pt x="1263" y="21006"/>
                    <a:pt x="2145" y="21330"/>
                  </a:cubicBezTo>
                  <a:cubicBezTo>
                    <a:pt x="2756" y="21587"/>
                    <a:pt x="3666" y="21600"/>
                    <a:pt x="5194" y="21600"/>
                  </a:cubicBezTo>
                  <a:lnTo>
                    <a:pt x="16386" y="21600"/>
                  </a:lnTo>
                  <a:cubicBezTo>
                    <a:pt x="17914" y="21600"/>
                    <a:pt x="18824" y="21587"/>
                    <a:pt x="19435" y="21330"/>
                  </a:cubicBezTo>
                  <a:cubicBezTo>
                    <a:pt x="20316" y="21006"/>
                    <a:pt x="21024" y="20292"/>
                    <a:pt x="21345" y="19403"/>
                  </a:cubicBezTo>
                  <a:cubicBezTo>
                    <a:pt x="21600" y="18786"/>
                    <a:pt x="21579" y="17868"/>
                    <a:pt x="21579" y="16327"/>
                  </a:cubicBezTo>
                  <a:lnTo>
                    <a:pt x="21579" y="5239"/>
                  </a:lnTo>
                  <a:cubicBezTo>
                    <a:pt x="21579" y="3698"/>
                    <a:pt x="21600" y="2780"/>
                    <a:pt x="21345" y="2163"/>
                  </a:cubicBezTo>
                  <a:cubicBezTo>
                    <a:pt x="21024" y="1274"/>
                    <a:pt x="20316" y="594"/>
                    <a:pt x="19435" y="270"/>
                  </a:cubicBezTo>
                  <a:cubicBezTo>
                    <a:pt x="18824" y="13"/>
                    <a:pt x="17914" y="0"/>
                    <a:pt x="16386" y="0"/>
                  </a:cubicBezTo>
                  <a:lnTo>
                    <a:pt x="5194" y="0"/>
                  </a:lnTo>
                  <a:close/>
                </a:path>
              </a:pathLst>
            </a:custGeom>
            <a:ln w="12700" cap="flat">
              <a:noFill/>
              <a:miter lim="400000"/>
            </a:ln>
            <a:effectLst/>
          </p:spPr>
        </p:pic>
        <p:pic>
          <p:nvPicPr>
            <p:cNvPr id="315" name="icons-slots-monteverde.png" descr="icons-slots-monteverde.png"/>
            <p:cNvPicPr>
              <a:picLocks noChangeAspect="1"/>
            </p:cNvPicPr>
            <p:nvPr/>
          </p:nvPicPr>
          <p:blipFill>
            <a:blip r:embed="rId13">
              <a:extLst/>
            </a:blip>
            <a:srcRect l="0" t="448" r="47" b="377"/>
            <a:stretch>
              <a:fillRect/>
            </a:stretch>
          </p:blipFill>
          <p:spPr>
            <a:xfrm>
              <a:off x="1409943" y="0"/>
              <a:ext cx="255594" cy="253604"/>
            </a:xfrm>
            <a:custGeom>
              <a:avLst/>
              <a:gdLst/>
              <a:ahLst/>
              <a:cxnLst>
                <a:cxn ang="0">
                  <a:pos x="wd2" y="hd2"/>
                </a:cxn>
                <a:cxn ang="5400000">
                  <a:pos x="wd2" y="hd2"/>
                </a:cxn>
                <a:cxn ang="10800000">
                  <a:pos x="wd2" y="hd2"/>
                </a:cxn>
                <a:cxn ang="16200000">
                  <a:pos x="wd2" y="hd2"/>
                </a:cxn>
              </a:cxnLst>
              <a:rect l="0" t="0" r="r" b="b"/>
              <a:pathLst>
                <a:path w="21578" h="21600" fill="norm" stroke="1" extrusionOk="0">
                  <a:moveTo>
                    <a:pt x="5227" y="0"/>
                  </a:moveTo>
                  <a:cubicBezTo>
                    <a:pt x="3691" y="0"/>
                    <a:pt x="2792" y="12"/>
                    <a:pt x="2178" y="270"/>
                  </a:cubicBezTo>
                  <a:cubicBezTo>
                    <a:pt x="1292" y="596"/>
                    <a:pt x="590" y="1303"/>
                    <a:pt x="268" y="2197"/>
                  </a:cubicBezTo>
                  <a:cubicBezTo>
                    <a:pt x="11" y="2817"/>
                    <a:pt x="0" y="3723"/>
                    <a:pt x="0" y="5273"/>
                  </a:cubicBezTo>
                  <a:lnTo>
                    <a:pt x="0" y="16293"/>
                  </a:lnTo>
                  <a:cubicBezTo>
                    <a:pt x="0" y="17843"/>
                    <a:pt x="11" y="18783"/>
                    <a:pt x="268" y="19403"/>
                  </a:cubicBezTo>
                  <a:cubicBezTo>
                    <a:pt x="590" y="20297"/>
                    <a:pt x="1292" y="21004"/>
                    <a:pt x="2178" y="21330"/>
                  </a:cubicBezTo>
                  <a:cubicBezTo>
                    <a:pt x="2792" y="21588"/>
                    <a:pt x="3691" y="21600"/>
                    <a:pt x="5227" y="21600"/>
                  </a:cubicBezTo>
                  <a:lnTo>
                    <a:pt x="16351" y="21600"/>
                  </a:lnTo>
                  <a:cubicBezTo>
                    <a:pt x="17887" y="21600"/>
                    <a:pt x="18819" y="21588"/>
                    <a:pt x="19434" y="21330"/>
                  </a:cubicBezTo>
                  <a:cubicBezTo>
                    <a:pt x="20319" y="21004"/>
                    <a:pt x="21021" y="20297"/>
                    <a:pt x="21343" y="19403"/>
                  </a:cubicBezTo>
                  <a:cubicBezTo>
                    <a:pt x="21600" y="18783"/>
                    <a:pt x="21578" y="17843"/>
                    <a:pt x="21578" y="16293"/>
                  </a:cubicBezTo>
                  <a:lnTo>
                    <a:pt x="21578" y="5273"/>
                  </a:lnTo>
                  <a:cubicBezTo>
                    <a:pt x="21578" y="3723"/>
                    <a:pt x="21600" y="2817"/>
                    <a:pt x="21343" y="2197"/>
                  </a:cubicBezTo>
                  <a:cubicBezTo>
                    <a:pt x="21021" y="1303"/>
                    <a:pt x="20319" y="596"/>
                    <a:pt x="19434" y="270"/>
                  </a:cubicBezTo>
                  <a:cubicBezTo>
                    <a:pt x="18819" y="12"/>
                    <a:pt x="17887" y="0"/>
                    <a:pt x="16351" y="0"/>
                  </a:cubicBezTo>
                  <a:lnTo>
                    <a:pt x="5227" y="0"/>
                  </a:lnTo>
                  <a:close/>
                </a:path>
              </a:pathLst>
            </a:custGeom>
            <a:ln w="12700" cap="flat">
              <a:noFill/>
              <a:miter lim="400000"/>
            </a:ln>
            <a:effectLst/>
          </p:spPr>
        </p:pic>
      </p:grpSp>
      <p:sp>
        <p:nvSpPr>
          <p:cNvPr id="317" name="Rectangle"/>
          <p:cNvSpPr/>
          <p:nvPr/>
        </p:nvSpPr>
        <p:spPr>
          <a:xfrm>
            <a:off x="2550169" y="7287845"/>
            <a:ext cx="1270001" cy="253423"/>
          </a:xfrm>
          <a:prstGeom prst="rect">
            <a:avLst/>
          </a:prstGeom>
          <a:solidFill>
            <a:srgbClr val="000000"/>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318" name="Rectangle"/>
          <p:cNvSpPr/>
          <p:nvPr/>
        </p:nvSpPr>
        <p:spPr>
          <a:xfrm>
            <a:off x="6191812" y="7287845"/>
            <a:ext cx="1270001" cy="253423"/>
          </a:xfrm>
          <a:prstGeom prst="rect">
            <a:avLst/>
          </a:prstGeom>
          <a:solidFill>
            <a:srgbClr val="000000"/>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319" name="Client data collection"/>
          <p:cNvSpPr txBox="1"/>
          <p:nvPr/>
        </p:nvSpPr>
        <p:spPr>
          <a:xfrm>
            <a:off x="16455128" y="8053498"/>
            <a:ext cx="3289098" cy="46106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2400"/>
            </a:lvl1pPr>
          </a:lstStyle>
          <a:p>
            <a:pPr/>
            <a:r>
              <a:t>Client data collection</a:t>
            </a:r>
          </a:p>
        </p:txBody>
      </p:sp>
      <p:sp>
        <p:nvSpPr>
          <p:cNvPr id="320" name="Service selector"/>
          <p:cNvSpPr txBox="1"/>
          <p:nvPr/>
        </p:nvSpPr>
        <p:spPr>
          <a:xfrm>
            <a:off x="16455128" y="7184027"/>
            <a:ext cx="3289098" cy="46106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2400"/>
            </a:lvl1pPr>
          </a:lstStyle>
          <a:p>
            <a:pPr/>
            <a:r>
              <a:t>Service selector</a:t>
            </a:r>
          </a:p>
        </p:txBody>
      </p:sp>
      <p:sp>
        <p:nvSpPr>
          <p:cNvPr id="321" name="Take Action Buttons"/>
          <p:cNvSpPr txBox="1"/>
          <p:nvPr/>
        </p:nvSpPr>
        <p:spPr>
          <a:xfrm>
            <a:off x="16455128" y="9772232"/>
            <a:ext cx="3289098" cy="461059"/>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2400"/>
            </a:lvl1pPr>
          </a:lstStyle>
          <a:p>
            <a:pPr/>
            <a:r>
              <a:t>Take Action Buttons</a:t>
            </a:r>
          </a:p>
        </p:txBody>
      </p:sp>
      <p:sp>
        <p:nvSpPr>
          <p:cNvPr id="322" name="Line"/>
          <p:cNvSpPr/>
          <p:nvPr/>
        </p:nvSpPr>
        <p:spPr>
          <a:xfrm>
            <a:off x="7870481" y="8052710"/>
            <a:ext cx="2865581" cy="1"/>
          </a:xfrm>
          <a:prstGeom prst="line">
            <a:avLst/>
          </a:prstGeom>
          <a:ln w="50800">
            <a:solidFill>
              <a:srgbClr val="000000"/>
            </a:solidFill>
            <a:prstDash val="sysDot"/>
            <a:miter lim="400000"/>
            <a:tailEnd type="triangle"/>
          </a:ln>
        </p:spPr>
        <p:txBody>
          <a:bodyPr lIns="50800" tIns="50800" rIns="50800" bIns="50800" anchor="ctr"/>
          <a:lstStyle/>
          <a:p>
            <a:pPr/>
          </a:p>
        </p:txBody>
      </p:sp>
      <p:sp>
        <p:nvSpPr>
          <p:cNvPr id="323" name="Line"/>
          <p:cNvSpPr/>
          <p:nvPr/>
        </p:nvSpPr>
        <p:spPr>
          <a:xfrm>
            <a:off x="15572889" y="7414556"/>
            <a:ext cx="802177" cy="1"/>
          </a:xfrm>
          <a:prstGeom prst="line">
            <a:avLst/>
          </a:prstGeom>
          <a:ln w="25400">
            <a:solidFill>
              <a:srgbClr val="000000"/>
            </a:solidFill>
            <a:miter lim="400000"/>
            <a:tailEnd type="triangle"/>
          </a:ln>
        </p:spPr>
        <p:txBody>
          <a:bodyPr lIns="50800" tIns="50800" rIns="50800" bIns="50800" anchor="ctr"/>
          <a:lstStyle/>
          <a:p>
            <a:pPr/>
          </a:p>
        </p:txBody>
      </p:sp>
      <p:sp>
        <p:nvSpPr>
          <p:cNvPr id="324" name="Line"/>
          <p:cNvSpPr/>
          <p:nvPr/>
        </p:nvSpPr>
        <p:spPr>
          <a:xfrm>
            <a:off x="15572889" y="8284027"/>
            <a:ext cx="802177" cy="1"/>
          </a:xfrm>
          <a:prstGeom prst="line">
            <a:avLst/>
          </a:prstGeom>
          <a:ln w="25400">
            <a:solidFill>
              <a:srgbClr val="000000"/>
            </a:solidFill>
            <a:miter lim="400000"/>
            <a:tailEnd type="triangle"/>
          </a:ln>
        </p:spPr>
        <p:txBody>
          <a:bodyPr lIns="50800" tIns="50800" rIns="50800" bIns="50800" anchor="ctr"/>
          <a:lstStyle/>
          <a:p>
            <a:pPr/>
          </a:p>
        </p:txBody>
      </p:sp>
      <p:sp>
        <p:nvSpPr>
          <p:cNvPr id="325" name="Line"/>
          <p:cNvSpPr/>
          <p:nvPr/>
        </p:nvSpPr>
        <p:spPr>
          <a:xfrm>
            <a:off x="15572889" y="10002761"/>
            <a:ext cx="802177" cy="1"/>
          </a:xfrm>
          <a:prstGeom prst="line">
            <a:avLst/>
          </a:prstGeom>
          <a:ln w="25400">
            <a:solidFill>
              <a:srgbClr val="000000"/>
            </a:solidFill>
            <a:miter lim="400000"/>
            <a:tailEnd type="triangle"/>
          </a:ln>
        </p:spPr>
        <p:txBody>
          <a:bodyPr lIns="50800" tIns="50800" rIns="50800" bIns="50800" anchor="ctr"/>
          <a:lstStyle/>
          <a:p>
            <a:pPr/>
          </a:p>
        </p:txBody>
      </p:sp>
      <p:sp>
        <p:nvSpPr>
          <p:cNvPr id="326" name="Line"/>
          <p:cNvSpPr/>
          <p:nvPr/>
        </p:nvSpPr>
        <p:spPr>
          <a:xfrm>
            <a:off x="15572889" y="4826352"/>
            <a:ext cx="802177" cy="1"/>
          </a:xfrm>
          <a:prstGeom prst="line">
            <a:avLst/>
          </a:prstGeom>
          <a:ln w="25400">
            <a:solidFill>
              <a:srgbClr val="000000"/>
            </a:solidFill>
            <a:miter lim="400000"/>
            <a:tailEnd type="triangle"/>
          </a:ln>
        </p:spPr>
        <p:txBody>
          <a:bodyPr lIns="50800" tIns="50800" rIns="50800" bIns="50800" anchor="ctr"/>
          <a:lstStyle/>
          <a:p>
            <a:pPr/>
          </a:p>
        </p:txBody>
      </p:sp>
      <p:sp>
        <p:nvSpPr>
          <p:cNvPr id="327" name="Location ID"/>
          <p:cNvSpPr txBox="1"/>
          <p:nvPr/>
        </p:nvSpPr>
        <p:spPr>
          <a:xfrm>
            <a:off x="16560551" y="5715891"/>
            <a:ext cx="3289098" cy="46106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2400"/>
            </a:lvl1pPr>
          </a:lstStyle>
          <a:p>
            <a:pPr/>
            <a:r>
              <a:t>Location ID</a:t>
            </a:r>
          </a:p>
        </p:txBody>
      </p:sp>
      <p:sp>
        <p:nvSpPr>
          <p:cNvPr id="328" name="Line"/>
          <p:cNvSpPr/>
          <p:nvPr/>
        </p:nvSpPr>
        <p:spPr>
          <a:xfrm>
            <a:off x="15572889" y="5946421"/>
            <a:ext cx="802177" cy="1"/>
          </a:xfrm>
          <a:prstGeom prst="line">
            <a:avLst/>
          </a:prstGeom>
          <a:ln w="25400">
            <a:solidFill>
              <a:srgbClr val="000000"/>
            </a:solidFill>
            <a:miter lim="400000"/>
            <a:tailEnd type="triangle"/>
          </a:ln>
        </p:spPr>
        <p:txBody>
          <a:bodyPr lIns="50800" tIns="50800" rIns="50800" bIns="50800" anchor="ctr"/>
          <a:lstStyle/>
          <a:p>
            <a:pPr/>
          </a:p>
        </p:txBody>
      </p:sp>
      <p:sp>
        <p:nvSpPr>
          <p:cNvPr id="329" name="Your brand"/>
          <p:cNvSpPr txBox="1"/>
          <p:nvPr/>
        </p:nvSpPr>
        <p:spPr>
          <a:xfrm>
            <a:off x="16560551" y="4551324"/>
            <a:ext cx="3289098" cy="461059"/>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2400"/>
            </a:lvl1pPr>
          </a:lstStyle>
          <a:p>
            <a:pPr/>
            <a:r>
              <a:t>Your brand</a:t>
            </a:r>
          </a:p>
        </p:txBody>
      </p:sp>
      <p:sp>
        <p:nvSpPr>
          <p:cNvPr id="330" name="Scan QR"/>
          <p:cNvSpPr txBox="1"/>
          <p:nvPr/>
        </p:nvSpPr>
        <p:spPr>
          <a:xfrm>
            <a:off x="8479901" y="7228830"/>
            <a:ext cx="1551859" cy="46106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ctr">
              <a:defRPr b="1" sz="2400"/>
            </a:lvl1pPr>
          </a:lstStyle>
          <a:p>
            <a:pPr/>
            <a:r>
              <a:t>Scan QR</a:t>
            </a:r>
          </a:p>
        </p:txBody>
      </p:sp>
      <p:sp>
        <p:nvSpPr>
          <p:cNvPr id="331" name="Line"/>
          <p:cNvSpPr/>
          <p:nvPr/>
        </p:nvSpPr>
        <p:spPr>
          <a:xfrm>
            <a:off x="15572889" y="9143394"/>
            <a:ext cx="802177" cy="1"/>
          </a:xfrm>
          <a:prstGeom prst="line">
            <a:avLst/>
          </a:prstGeom>
          <a:ln w="25400">
            <a:solidFill>
              <a:srgbClr val="000000"/>
            </a:solidFill>
            <a:miter lim="400000"/>
            <a:tailEnd type="triangle"/>
          </a:ln>
        </p:spPr>
        <p:txBody>
          <a:bodyPr lIns="50800" tIns="50800" rIns="50800" bIns="50800" anchor="ctr"/>
          <a:lstStyle/>
          <a:p>
            <a:pPr/>
          </a:p>
        </p:txBody>
      </p:sp>
      <p:sp>
        <p:nvSpPr>
          <p:cNvPr id="332" name="Promotion Codes, Code ID, Room #…"/>
          <p:cNvSpPr txBox="1"/>
          <p:nvPr/>
        </p:nvSpPr>
        <p:spPr>
          <a:xfrm>
            <a:off x="16455128" y="8912865"/>
            <a:ext cx="5587996" cy="461059"/>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2400"/>
            </a:lvl1pPr>
          </a:lstStyle>
          <a:p>
            <a:pPr/>
            <a:r>
              <a:t>Promotion Codes, Code ID, Room #…</a:t>
            </a:r>
          </a:p>
        </p:txBody>
      </p:sp>
      <p:sp>
        <p:nvSpPr>
          <p:cNvPr id="333" name=""/>
          <p:cNvSpPr txBox="1"/>
          <p:nvPr/>
        </p:nvSpPr>
        <p:spPr>
          <a:xfrm>
            <a:off x="20514774" y="9615411"/>
            <a:ext cx="787401" cy="774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5300">
                <a:latin typeface="videortc"/>
                <a:ea typeface="videortc"/>
                <a:cs typeface="videortc"/>
                <a:sym typeface="videortc"/>
              </a:defRPr>
            </a:lvl1pPr>
          </a:lstStyle>
          <a:p>
            <a:pPr/>
            <a:r>
              <a:t></a:t>
            </a:r>
          </a:p>
        </p:txBody>
      </p:sp>
      <p:sp>
        <p:nvSpPr>
          <p:cNvPr id="334" name=""/>
          <p:cNvSpPr txBox="1"/>
          <p:nvPr/>
        </p:nvSpPr>
        <p:spPr>
          <a:xfrm>
            <a:off x="21256287" y="9615411"/>
            <a:ext cx="787401" cy="774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5300">
                <a:latin typeface="videortc"/>
                <a:ea typeface="videortc"/>
                <a:cs typeface="videortc"/>
                <a:sym typeface="videortc"/>
              </a:defRPr>
            </a:lvl1pPr>
          </a:lstStyle>
          <a:p>
            <a:pPr/>
            <a:r>
              <a:t></a:t>
            </a:r>
          </a:p>
        </p:txBody>
      </p:sp>
      <p:sp>
        <p:nvSpPr>
          <p:cNvPr id="335" name=""/>
          <p:cNvSpPr txBox="1"/>
          <p:nvPr/>
        </p:nvSpPr>
        <p:spPr>
          <a:xfrm>
            <a:off x="19812353" y="9647161"/>
            <a:ext cx="578658" cy="711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lstStyle>
            <a:lvl1pPr algn="ct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5300">
                <a:latin typeface="videortc"/>
                <a:ea typeface="videortc"/>
                <a:cs typeface="videortc"/>
                <a:sym typeface="videortc"/>
              </a:defRPr>
            </a:lvl1pPr>
          </a:lstStyle>
          <a:p>
            <a:pPr/>
            <a:r>
              <a:t></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grpSp>
        <p:nvGrpSpPr>
          <p:cNvPr id="339" name="Group"/>
          <p:cNvGrpSpPr/>
          <p:nvPr/>
        </p:nvGrpSpPr>
        <p:grpSpPr>
          <a:xfrm>
            <a:off x="9017377" y="1324662"/>
            <a:ext cx="6349246" cy="11066676"/>
            <a:chOff x="0" y="0"/>
            <a:chExt cx="6349245" cy="11066674"/>
          </a:xfrm>
        </p:grpSpPr>
        <p:pic>
          <p:nvPicPr>
            <p:cNvPr id="337" name="Layer.tiff" descr="Layer.tiff"/>
            <p:cNvPicPr>
              <a:picLocks noChangeAspect="1"/>
            </p:cNvPicPr>
            <p:nvPr/>
          </p:nvPicPr>
          <p:blipFill>
            <a:blip r:embed="rId2">
              <a:extLst/>
            </a:blip>
            <a:stretch>
              <a:fillRect/>
            </a:stretch>
          </p:blipFill>
          <p:spPr>
            <a:xfrm>
              <a:off x="0" y="0"/>
              <a:ext cx="6349246" cy="11066675"/>
            </a:xfrm>
            <a:prstGeom prst="rect">
              <a:avLst/>
            </a:prstGeom>
            <a:ln w="12700" cap="flat">
              <a:noFill/>
              <a:miter lim="400000"/>
            </a:ln>
            <a:effectLst/>
          </p:spPr>
        </p:pic>
        <p:pic>
          <p:nvPicPr>
            <p:cNvPr id="338" name="pasted-movie.png" descr="pasted-movie.png"/>
            <p:cNvPicPr>
              <a:picLocks noChangeAspect="1"/>
            </p:cNvPicPr>
            <p:nvPr/>
          </p:nvPicPr>
          <p:blipFill>
            <a:blip r:embed="rId3">
              <a:extLst/>
            </a:blip>
            <a:srcRect l="15587" t="6046" r="17298" b="1528"/>
            <a:stretch>
              <a:fillRect/>
            </a:stretch>
          </p:blipFill>
          <p:spPr>
            <a:xfrm>
              <a:off x="2333128" y="5489484"/>
              <a:ext cx="1683148" cy="1547417"/>
            </a:xfrm>
            <a:custGeom>
              <a:avLst/>
              <a:gdLst/>
              <a:ahLst/>
              <a:cxnLst>
                <a:cxn ang="0">
                  <a:pos x="wd2" y="hd2"/>
                </a:cxn>
                <a:cxn ang="5400000">
                  <a:pos x="wd2" y="hd2"/>
                </a:cxn>
                <a:cxn ang="10800000">
                  <a:pos x="wd2" y="hd2"/>
                </a:cxn>
                <a:cxn ang="16200000">
                  <a:pos x="wd2" y="hd2"/>
                </a:cxn>
              </a:cxnLst>
              <a:rect l="0" t="0" r="r" b="b"/>
              <a:pathLst>
                <a:path w="21598" h="21598" fill="norm" stroke="1" extrusionOk="0">
                  <a:moveTo>
                    <a:pt x="4293" y="0"/>
                  </a:moveTo>
                  <a:cubicBezTo>
                    <a:pt x="3033" y="0"/>
                    <a:pt x="2276" y="-2"/>
                    <a:pt x="1772" y="227"/>
                  </a:cubicBezTo>
                  <a:cubicBezTo>
                    <a:pt x="1045" y="514"/>
                    <a:pt x="473" y="1137"/>
                    <a:pt x="208" y="1927"/>
                  </a:cubicBezTo>
                  <a:cubicBezTo>
                    <a:pt x="-2" y="2476"/>
                    <a:pt x="0" y="3299"/>
                    <a:pt x="0" y="4669"/>
                  </a:cubicBezTo>
                  <a:lnTo>
                    <a:pt x="0" y="16928"/>
                  </a:lnTo>
                  <a:cubicBezTo>
                    <a:pt x="0" y="18299"/>
                    <a:pt x="-2" y="19117"/>
                    <a:pt x="208" y="19665"/>
                  </a:cubicBezTo>
                  <a:cubicBezTo>
                    <a:pt x="473" y="20455"/>
                    <a:pt x="1045" y="21078"/>
                    <a:pt x="1772" y="21365"/>
                  </a:cubicBezTo>
                  <a:cubicBezTo>
                    <a:pt x="2276" y="21594"/>
                    <a:pt x="3033" y="21598"/>
                    <a:pt x="4293" y="21598"/>
                  </a:cubicBezTo>
                  <a:lnTo>
                    <a:pt x="17305" y="21598"/>
                  </a:lnTo>
                  <a:cubicBezTo>
                    <a:pt x="18565" y="21598"/>
                    <a:pt x="19317" y="21594"/>
                    <a:pt x="19821" y="21365"/>
                  </a:cubicBezTo>
                  <a:cubicBezTo>
                    <a:pt x="20547" y="21078"/>
                    <a:pt x="21120" y="20455"/>
                    <a:pt x="21384" y="19665"/>
                  </a:cubicBezTo>
                  <a:cubicBezTo>
                    <a:pt x="21595" y="19117"/>
                    <a:pt x="21598" y="18299"/>
                    <a:pt x="21598" y="16928"/>
                  </a:cubicBezTo>
                  <a:lnTo>
                    <a:pt x="21598" y="4669"/>
                  </a:lnTo>
                  <a:cubicBezTo>
                    <a:pt x="21598" y="3299"/>
                    <a:pt x="21595" y="2476"/>
                    <a:pt x="21384" y="1927"/>
                  </a:cubicBezTo>
                  <a:cubicBezTo>
                    <a:pt x="21120" y="1137"/>
                    <a:pt x="20547" y="514"/>
                    <a:pt x="19821" y="227"/>
                  </a:cubicBezTo>
                  <a:cubicBezTo>
                    <a:pt x="19317" y="-2"/>
                    <a:pt x="18565" y="0"/>
                    <a:pt x="17305" y="0"/>
                  </a:cubicBezTo>
                  <a:lnTo>
                    <a:pt x="4293" y="0"/>
                  </a:lnTo>
                  <a:close/>
                </a:path>
              </a:pathLst>
            </a:custGeom>
            <a:ln w="38100" cap="flat">
              <a:solidFill>
                <a:srgbClr val="FFFFFF"/>
              </a:solidFill>
              <a:prstDash val="solid"/>
              <a:miter lim="400000"/>
            </a:ln>
            <a:effectLst/>
          </p:spPr>
        </p:pic>
      </p:grpSp>
      <p:pic>
        <p:nvPicPr>
          <p:cNvPr id="340" name="freepik_diferente-agente-de-contact-center-en-posicion-de-videollamada-con-fondo-blanco_0011.png" descr="freepik_diferente-agente-de-contact-center-en-posicion-de-videollamada-con-fondo-blanco_0011.png"/>
          <p:cNvPicPr>
            <a:picLocks noChangeAspect="1"/>
          </p:cNvPicPr>
          <p:nvPr/>
        </p:nvPicPr>
        <p:blipFill>
          <a:blip r:embed="rId4">
            <a:extLst/>
          </a:blip>
          <a:srcRect l="0" t="0" r="0" b="35198"/>
          <a:stretch>
            <a:fillRect/>
          </a:stretch>
        </p:blipFill>
        <p:spPr>
          <a:xfrm>
            <a:off x="10295548" y="3026158"/>
            <a:ext cx="3793063" cy="3368298"/>
          </a:xfrm>
          <a:prstGeom prst="rect">
            <a:avLst/>
          </a:prstGeom>
          <a:ln w="12700">
            <a:miter lim="400000"/>
          </a:ln>
        </p:spPr>
      </p:pic>
      <p:pic>
        <p:nvPicPr>
          <p:cNvPr id="341" name="Group" descr="Group"/>
          <p:cNvPicPr>
            <a:picLocks noChangeAspect="1"/>
          </p:cNvPicPr>
          <p:nvPr/>
        </p:nvPicPr>
        <p:blipFill>
          <a:blip r:embed="rId2">
            <a:extLst/>
          </a:blip>
          <a:stretch>
            <a:fillRect/>
          </a:stretch>
        </p:blipFill>
        <p:spPr>
          <a:xfrm>
            <a:off x="1641608" y="1324662"/>
            <a:ext cx="6349246" cy="11066676"/>
          </a:xfrm>
          <a:prstGeom prst="rect">
            <a:avLst/>
          </a:prstGeom>
          <a:ln w="12700">
            <a:miter lim="400000"/>
          </a:ln>
        </p:spPr>
      </p:pic>
      <p:sp>
        <p:nvSpPr>
          <p:cNvPr id="342" name="Airport Transfers"/>
          <p:cNvSpPr txBox="1"/>
          <p:nvPr/>
        </p:nvSpPr>
        <p:spPr>
          <a:xfrm>
            <a:off x="2970389" y="2952521"/>
            <a:ext cx="1745387" cy="37896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600">
                <a:solidFill>
                  <a:srgbClr val="0C1526"/>
                </a:solidFill>
                <a:latin typeface="Graphik Medium"/>
                <a:ea typeface="Graphik Medium"/>
                <a:cs typeface="Graphik Medium"/>
                <a:sym typeface="Graphik Medium"/>
              </a:defRPr>
            </a:lvl1pPr>
          </a:lstStyle>
          <a:p>
            <a:pPr/>
            <a:r>
              <a:t>Airport Transfers</a:t>
            </a:r>
          </a:p>
        </p:txBody>
      </p:sp>
      <p:grpSp>
        <p:nvGrpSpPr>
          <p:cNvPr id="345" name="Group"/>
          <p:cNvGrpSpPr/>
          <p:nvPr/>
        </p:nvGrpSpPr>
        <p:grpSpPr>
          <a:xfrm>
            <a:off x="16393146" y="1324662"/>
            <a:ext cx="6349247" cy="11066676"/>
            <a:chOff x="0" y="0"/>
            <a:chExt cx="6349245" cy="11066674"/>
          </a:xfrm>
        </p:grpSpPr>
        <p:pic>
          <p:nvPicPr>
            <p:cNvPr id="343" name="Layer.tiff" descr="Layer.tiff"/>
            <p:cNvPicPr>
              <a:picLocks noChangeAspect="1"/>
            </p:cNvPicPr>
            <p:nvPr/>
          </p:nvPicPr>
          <p:blipFill>
            <a:blip r:embed="rId2">
              <a:extLst/>
            </a:blip>
            <a:stretch>
              <a:fillRect/>
            </a:stretch>
          </p:blipFill>
          <p:spPr>
            <a:xfrm>
              <a:off x="0" y="0"/>
              <a:ext cx="6349246" cy="11066675"/>
            </a:xfrm>
            <a:prstGeom prst="rect">
              <a:avLst/>
            </a:prstGeom>
            <a:ln w="12700" cap="flat">
              <a:noFill/>
              <a:miter lim="400000"/>
            </a:ln>
            <a:effectLst/>
          </p:spPr>
        </p:pic>
        <p:pic>
          <p:nvPicPr>
            <p:cNvPr id="344" name="pasted-movie.png" descr="pasted-movie.png"/>
            <p:cNvPicPr>
              <a:picLocks noChangeAspect="1"/>
            </p:cNvPicPr>
            <p:nvPr/>
          </p:nvPicPr>
          <p:blipFill>
            <a:blip r:embed="rId3">
              <a:extLst/>
            </a:blip>
            <a:srcRect l="15587" t="6046" r="17298" b="1528"/>
            <a:stretch>
              <a:fillRect/>
            </a:stretch>
          </p:blipFill>
          <p:spPr>
            <a:xfrm>
              <a:off x="2333128" y="5489484"/>
              <a:ext cx="1683148" cy="1547417"/>
            </a:xfrm>
            <a:custGeom>
              <a:avLst/>
              <a:gdLst/>
              <a:ahLst/>
              <a:cxnLst>
                <a:cxn ang="0">
                  <a:pos x="wd2" y="hd2"/>
                </a:cxn>
                <a:cxn ang="5400000">
                  <a:pos x="wd2" y="hd2"/>
                </a:cxn>
                <a:cxn ang="10800000">
                  <a:pos x="wd2" y="hd2"/>
                </a:cxn>
                <a:cxn ang="16200000">
                  <a:pos x="wd2" y="hd2"/>
                </a:cxn>
              </a:cxnLst>
              <a:rect l="0" t="0" r="r" b="b"/>
              <a:pathLst>
                <a:path w="21598" h="21598" fill="norm" stroke="1" extrusionOk="0">
                  <a:moveTo>
                    <a:pt x="4293" y="0"/>
                  </a:moveTo>
                  <a:cubicBezTo>
                    <a:pt x="3033" y="0"/>
                    <a:pt x="2276" y="-2"/>
                    <a:pt x="1772" y="227"/>
                  </a:cubicBezTo>
                  <a:cubicBezTo>
                    <a:pt x="1045" y="514"/>
                    <a:pt x="473" y="1137"/>
                    <a:pt x="208" y="1927"/>
                  </a:cubicBezTo>
                  <a:cubicBezTo>
                    <a:pt x="-2" y="2476"/>
                    <a:pt x="0" y="3299"/>
                    <a:pt x="0" y="4669"/>
                  </a:cubicBezTo>
                  <a:lnTo>
                    <a:pt x="0" y="16928"/>
                  </a:lnTo>
                  <a:cubicBezTo>
                    <a:pt x="0" y="18299"/>
                    <a:pt x="-2" y="19117"/>
                    <a:pt x="208" y="19665"/>
                  </a:cubicBezTo>
                  <a:cubicBezTo>
                    <a:pt x="473" y="20455"/>
                    <a:pt x="1045" y="21078"/>
                    <a:pt x="1772" y="21365"/>
                  </a:cubicBezTo>
                  <a:cubicBezTo>
                    <a:pt x="2276" y="21594"/>
                    <a:pt x="3033" y="21598"/>
                    <a:pt x="4293" y="21598"/>
                  </a:cubicBezTo>
                  <a:lnTo>
                    <a:pt x="17305" y="21598"/>
                  </a:lnTo>
                  <a:cubicBezTo>
                    <a:pt x="18565" y="21598"/>
                    <a:pt x="19317" y="21594"/>
                    <a:pt x="19821" y="21365"/>
                  </a:cubicBezTo>
                  <a:cubicBezTo>
                    <a:pt x="20547" y="21078"/>
                    <a:pt x="21120" y="20455"/>
                    <a:pt x="21384" y="19665"/>
                  </a:cubicBezTo>
                  <a:cubicBezTo>
                    <a:pt x="21595" y="19117"/>
                    <a:pt x="21598" y="18299"/>
                    <a:pt x="21598" y="16928"/>
                  </a:cubicBezTo>
                  <a:lnTo>
                    <a:pt x="21598" y="4669"/>
                  </a:lnTo>
                  <a:cubicBezTo>
                    <a:pt x="21598" y="3299"/>
                    <a:pt x="21595" y="2476"/>
                    <a:pt x="21384" y="1927"/>
                  </a:cubicBezTo>
                  <a:cubicBezTo>
                    <a:pt x="21120" y="1137"/>
                    <a:pt x="20547" y="514"/>
                    <a:pt x="19821" y="227"/>
                  </a:cubicBezTo>
                  <a:cubicBezTo>
                    <a:pt x="19317" y="-2"/>
                    <a:pt x="18565" y="0"/>
                    <a:pt x="17305" y="0"/>
                  </a:cubicBezTo>
                  <a:lnTo>
                    <a:pt x="4293" y="0"/>
                  </a:lnTo>
                  <a:close/>
                </a:path>
              </a:pathLst>
            </a:custGeom>
            <a:ln w="38100" cap="flat">
              <a:solidFill>
                <a:srgbClr val="FFFFFF"/>
              </a:solidFill>
              <a:prstDash val="solid"/>
              <a:miter lim="400000"/>
            </a:ln>
            <a:effectLst/>
          </p:spPr>
        </p:pic>
      </p:grpSp>
      <p:pic>
        <p:nvPicPr>
          <p:cNvPr id="346" name="pasted-movie.png" descr="pasted-movie.png"/>
          <p:cNvPicPr>
            <a:picLocks noChangeAspect="1"/>
          </p:cNvPicPr>
          <p:nvPr/>
        </p:nvPicPr>
        <p:blipFill>
          <a:blip r:embed="rId5">
            <a:extLst/>
          </a:blip>
          <a:stretch>
            <a:fillRect/>
          </a:stretch>
        </p:blipFill>
        <p:spPr>
          <a:xfrm>
            <a:off x="2375149" y="2265864"/>
            <a:ext cx="4882164" cy="5031884"/>
          </a:xfrm>
          <a:prstGeom prst="rect">
            <a:avLst/>
          </a:prstGeom>
          <a:ln w="12700">
            <a:miter lim="400000"/>
          </a:ln>
        </p:spPr>
      </p:pic>
      <p:sp>
        <p:nvSpPr>
          <p:cNvPr id="347" name="Rectangle"/>
          <p:cNvSpPr/>
          <p:nvPr/>
        </p:nvSpPr>
        <p:spPr>
          <a:xfrm>
            <a:off x="2928249" y="7287845"/>
            <a:ext cx="3775964" cy="1270001"/>
          </a:xfrm>
          <a:prstGeom prst="rect">
            <a:avLst/>
          </a:prstGeom>
          <a:solidFill>
            <a:srgbClr val="000000"/>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348" name="Rectangle"/>
          <p:cNvSpPr/>
          <p:nvPr/>
        </p:nvSpPr>
        <p:spPr>
          <a:xfrm>
            <a:off x="17382407" y="2585911"/>
            <a:ext cx="4370724" cy="4166752"/>
          </a:xfrm>
          <a:prstGeom prst="rect">
            <a:avLst/>
          </a:prstGeom>
          <a:solidFill>
            <a:srgbClr val="000000"/>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349" name="A"/>
          <p:cNvSpPr/>
          <p:nvPr/>
        </p:nvSpPr>
        <p:spPr>
          <a:xfrm>
            <a:off x="17679787" y="3596007"/>
            <a:ext cx="3885407" cy="2799525"/>
          </a:xfrm>
          <a:prstGeom prst="roundRect">
            <a:avLst>
              <a:gd name="adj" fmla="val 6805"/>
            </a:avLst>
          </a:prstGeom>
          <a:solidFill>
            <a:srgbClr val="FDF9D6"/>
          </a:solidFill>
          <a:ln w="12700">
            <a:miter lim="400000"/>
          </a:ln>
          <a:extLst>
            <a:ext uri="{C572A759-6A51-4108-AA02-DFA0A04FC94B}">
              <ma14:wrappingTextBoxFlag xmlns:ma14="http://schemas.microsoft.com/office/mac/drawingml/2011/main" val="1"/>
            </a:ext>
          </a:extLst>
        </p:spPr>
        <p:txBody>
          <a:bodyPr lIns="50800" tIns="50800" rIns="50800" bIns="50800" anchor="ctr"/>
          <a:lstStyle>
            <a:lvl1pPr algn="ctr" defTabSz="825500">
              <a:lnSpc>
                <a:spcPct val="100000"/>
              </a:lnSpc>
              <a:spcBef>
                <a:spcPts val="0"/>
              </a:spcBef>
              <a:defRPr sz="3200">
                <a:latin typeface="Helvetica Neue Medium"/>
                <a:ea typeface="Helvetica Neue Medium"/>
                <a:cs typeface="Helvetica Neue Medium"/>
                <a:sym typeface="Helvetica Neue Medium"/>
              </a:defRPr>
            </a:lvl1pPr>
          </a:lstStyle>
          <a:p>
            <a:pPr/>
            <a:r>
              <a:t>A</a:t>
            </a:r>
          </a:p>
        </p:txBody>
      </p:sp>
      <p:pic>
        <p:nvPicPr>
          <p:cNvPr id="350" name="freepik_diferente-agente-de-contact-center-en-posicion-de-videollamada-con-fondo-blanco_0011.png" descr="freepik_diferente-agente-de-contact-center-en-posicion-de-videollamada-con-fondo-blanco_0011.png"/>
          <p:cNvPicPr>
            <a:picLocks noChangeAspect="1"/>
          </p:cNvPicPr>
          <p:nvPr/>
        </p:nvPicPr>
        <p:blipFill>
          <a:blip r:embed="rId4">
            <a:extLst/>
          </a:blip>
          <a:srcRect l="9160" t="4665" r="9151" b="35632"/>
          <a:stretch>
            <a:fillRect/>
          </a:stretch>
        </p:blipFill>
        <p:spPr>
          <a:xfrm>
            <a:off x="18952640" y="2525931"/>
            <a:ext cx="1230259" cy="1232149"/>
          </a:xfrm>
          <a:custGeom>
            <a:avLst/>
            <a:gdLst/>
            <a:ahLst/>
            <a:cxnLst>
              <a:cxn ang="0">
                <a:pos x="wd2" y="hd2"/>
              </a:cxn>
              <a:cxn ang="5400000">
                <a:pos x="wd2" y="hd2"/>
              </a:cxn>
              <a:cxn ang="10800000">
                <a:pos x="wd2" y="hd2"/>
              </a:cxn>
              <a:cxn ang="16200000">
                <a:pos x="wd2" y="hd2"/>
              </a:cxn>
            </a:cxnLst>
            <a:rect l="0" t="0" r="r" b="b"/>
            <a:pathLst>
              <a:path w="19679" h="20595" fill="norm" stroke="1" extrusionOk="0">
                <a:moveTo>
                  <a:pt x="9839" y="0"/>
                </a:moveTo>
                <a:cubicBezTo>
                  <a:pt x="7321" y="0"/>
                  <a:pt x="4802" y="1008"/>
                  <a:pt x="2881" y="3018"/>
                </a:cubicBezTo>
                <a:cubicBezTo>
                  <a:pt x="-961" y="7039"/>
                  <a:pt x="-961" y="13558"/>
                  <a:pt x="2881" y="17579"/>
                </a:cubicBezTo>
                <a:cubicBezTo>
                  <a:pt x="6724" y="21600"/>
                  <a:pt x="12954" y="21600"/>
                  <a:pt x="16797" y="17579"/>
                </a:cubicBezTo>
                <a:cubicBezTo>
                  <a:pt x="20639" y="13558"/>
                  <a:pt x="20639" y="7039"/>
                  <a:pt x="16797" y="3018"/>
                </a:cubicBezTo>
                <a:cubicBezTo>
                  <a:pt x="14876" y="1008"/>
                  <a:pt x="12357" y="0"/>
                  <a:pt x="9839" y="0"/>
                </a:cubicBezTo>
                <a:close/>
              </a:path>
            </a:pathLst>
          </a:custGeom>
          <a:ln w="38100">
            <a:solidFill>
              <a:srgbClr val="FFFFFF"/>
            </a:solidFill>
            <a:miter lim="400000"/>
          </a:ln>
        </p:spPr>
      </p:pic>
      <p:pic>
        <p:nvPicPr>
          <p:cNvPr id="351" name="pasted-movie.png" descr="pasted-movie.png"/>
          <p:cNvPicPr>
            <a:picLocks noChangeAspect="1"/>
          </p:cNvPicPr>
          <p:nvPr/>
        </p:nvPicPr>
        <p:blipFill>
          <a:blip r:embed="rId6">
            <a:extLst/>
          </a:blip>
          <a:stretch>
            <a:fillRect/>
          </a:stretch>
        </p:blipFill>
        <p:spPr>
          <a:xfrm>
            <a:off x="17894383" y="4379267"/>
            <a:ext cx="3456217" cy="1203826"/>
          </a:xfrm>
          <a:prstGeom prst="rect">
            <a:avLst/>
          </a:prstGeom>
          <a:ln w="12700">
            <a:miter lim="400000"/>
          </a:ln>
        </p:spPr>
      </p:pic>
      <p:sp>
        <p:nvSpPr>
          <p:cNvPr id="352" name="A"/>
          <p:cNvSpPr txBox="1"/>
          <p:nvPr/>
        </p:nvSpPr>
        <p:spPr>
          <a:xfrm>
            <a:off x="18476484" y="3975232"/>
            <a:ext cx="320041" cy="47371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500"/>
            </a:lvl1pPr>
          </a:lstStyle>
          <a:p>
            <a:pPr/>
            <a:r>
              <a:t>A</a:t>
            </a:r>
          </a:p>
        </p:txBody>
      </p:sp>
      <p:sp>
        <p:nvSpPr>
          <p:cNvPr id="353" name="B"/>
          <p:cNvSpPr txBox="1"/>
          <p:nvPr/>
        </p:nvSpPr>
        <p:spPr>
          <a:xfrm>
            <a:off x="19462470" y="3975232"/>
            <a:ext cx="331789" cy="47371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500"/>
            </a:lvl1pPr>
          </a:lstStyle>
          <a:p>
            <a:pPr/>
            <a:r>
              <a:t>B</a:t>
            </a:r>
          </a:p>
        </p:txBody>
      </p:sp>
      <p:sp>
        <p:nvSpPr>
          <p:cNvPr id="354" name="C"/>
          <p:cNvSpPr txBox="1"/>
          <p:nvPr/>
        </p:nvSpPr>
        <p:spPr>
          <a:xfrm>
            <a:off x="20460203" y="3975232"/>
            <a:ext cx="343536" cy="47371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500"/>
            </a:lvl1pPr>
          </a:lstStyle>
          <a:p>
            <a:pPr/>
            <a:r>
              <a:t>C</a:t>
            </a:r>
          </a:p>
        </p:txBody>
      </p:sp>
      <p:sp>
        <p:nvSpPr>
          <p:cNvPr id="355" name="Airport Transfer Vehicles"/>
          <p:cNvSpPr txBox="1"/>
          <p:nvPr/>
        </p:nvSpPr>
        <p:spPr>
          <a:xfrm>
            <a:off x="18678436" y="5868352"/>
            <a:ext cx="1899858" cy="28747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300"/>
            </a:lvl1pPr>
          </a:lstStyle>
          <a:p>
            <a:pPr/>
            <a:r>
              <a:t>Airport Transfer Vehicles</a:t>
            </a:r>
          </a:p>
        </p:txBody>
      </p:sp>
      <p:sp>
        <p:nvSpPr>
          <p:cNvPr id="356" name="Circle"/>
          <p:cNvSpPr/>
          <p:nvPr/>
        </p:nvSpPr>
        <p:spPr>
          <a:xfrm>
            <a:off x="3166223" y="7730281"/>
            <a:ext cx="644857" cy="644858"/>
          </a:xfrm>
          <a:prstGeom prst="ellipse">
            <a:avLst/>
          </a:prstGeom>
          <a:solidFill>
            <a:srgbClr val="0C1526"/>
          </a:solidFill>
          <a:ln w="12700">
            <a:solidFill>
              <a:srgbClr val="FFFFFF"/>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357" name="pasted-movie.png" descr="pasted-movie.png"/>
          <p:cNvPicPr>
            <a:picLocks noChangeAspect="1"/>
          </p:cNvPicPr>
          <p:nvPr/>
        </p:nvPicPr>
        <p:blipFill>
          <a:blip r:embed="rId7">
            <a:extLst/>
          </a:blip>
          <a:stretch>
            <a:fillRect/>
          </a:stretch>
        </p:blipFill>
        <p:spPr>
          <a:xfrm>
            <a:off x="4415142" y="7651622"/>
            <a:ext cx="802177" cy="802176"/>
          </a:xfrm>
          <a:prstGeom prst="rect">
            <a:avLst/>
          </a:prstGeom>
          <a:ln w="12700">
            <a:miter lim="400000"/>
          </a:ln>
        </p:spPr>
      </p:pic>
      <p:sp>
        <p:nvSpPr>
          <p:cNvPr id="358" name="1632"/>
          <p:cNvSpPr txBox="1"/>
          <p:nvPr/>
        </p:nvSpPr>
        <p:spPr>
          <a:xfrm>
            <a:off x="5815032" y="7849510"/>
            <a:ext cx="674649" cy="406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000">
                <a:solidFill>
                  <a:srgbClr val="FFFFFF"/>
                </a:solidFill>
                <a:latin typeface="Montserrat Thin Bold"/>
                <a:ea typeface="Montserrat Thin Bold"/>
                <a:cs typeface="Montserrat Thin Bold"/>
                <a:sym typeface="Montserrat Thin Bold"/>
              </a:defRPr>
            </a:lvl1pPr>
          </a:lstStyle>
          <a:p>
            <a:pPr/>
            <a:r>
              <a:t>1632</a:t>
            </a:r>
          </a:p>
        </p:txBody>
      </p:sp>
      <p:pic>
        <p:nvPicPr>
          <p:cNvPr id="359" name="pasted-movie.png" descr="pasted-movie.png"/>
          <p:cNvPicPr>
            <a:picLocks noChangeAspect="1"/>
          </p:cNvPicPr>
          <p:nvPr/>
        </p:nvPicPr>
        <p:blipFill>
          <a:blip r:embed="rId3">
            <a:extLst/>
          </a:blip>
          <a:srcRect l="7040" t="2048" r="12899" b="2010"/>
          <a:stretch>
            <a:fillRect/>
          </a:stretch>
        </p:blipFill>
        <p:spPr>
          <a:xfrm>
            <a:off x="3192546" y="7815825"/>
            <a:ext cx="592211" cy="473771"/>
          </a:xfrm>
          <a:custGeom>
            <a:avLst/>
            <a:gdLst/>
            <a:ahLst/>
            <a:cxnLst>
              <a:cxn ang="0">
                <a:pos x="wd2" y="hd2"/>
              </a:cxn>
              <a:cxn ang="5400000">
                <a:pos x="wd2" y="hd2"/>
              </a:cxn>
              <a:cxn ang="10800000">
                <a:pos x="wd2" y="hd2"/>
              </a:cxn>
              <a:cxn ang="16200000">
                <a:pos x="wd2" y="hd2"/>
              </a:cxn>
            </a:cxnLst>
            <a:rect l="0" t="0" r="r" b="b"/>
            <a:pathLst>
              <a:path w="19678" h="20595" fill="norm" stroke="1" extrusionOk="0">
                <a:moveTo>
                  <a:pt x="9832" y="0"/>
                </a:moveTo>
                <a:cubicBezTo>
                  <a:pt x="7314" y="0"/>
                  <a:pt x="4804" y="1009"/>
                  <a:pt x="2883" y="3019"/>
                </a:cubicBezTo>
                <a:cubicBezTo>
                  <a:pt x="-961" y="7039"/>
                  <a:pt x="-961" y="13560"/>
                  <a:pt x="2883" y="17580"/>
                </a:cubicBezTo>
                <a:cubicBezTo>
                  <a:pt x="6726" y="21600"/>
                  <a:pt x="12952" y="21600"/>
                  <a:pt x="16795" y="17580"/>
                </a:cubicBezTo>
                <a:cubicBezTo>
                  <a:pt x="20639" y="13560"/>
                  <a:pt x="20639" y="7039"/>
                  <a:pt x="16795" y="3019"/>
                </a:cubicBezTo>
                <a:cubicBezTo>
                  <a:pt x="14874" y="1009"/>
                  <a:pt x="12351" y="0"/>
                  <a:pt x="9832" y="0"/>
                </a:cubicBezTo>
                <a:close/>
              </a:path>
            </a:pathLst>
          </a:custGeom>
          <a:ln w="12700">
            <a:miter lim="400000"/>
          </a:ln>
        </p:spPr>
      </p:pic>
      <p:sp>
        <p:nvSpPr>
          <p:cNvPr id="360" name="Rectangle"/>
          <p:cNvSpPr/>
          <p:nvPr/>
        </p:nvSpPr>
        <p:spPr>
          <a:xfrm>
            <a:off x="2365084" y="5392685"/>
            <a:ext cx="4902294" cy="1899814"/>
          </a:xfrm>
          <a:prstGeom prst="rect">
            <a:avLst/>
          </a:prstGeom>
          <a:gradFill>
            <a:gsLst>
              <a:gs pos="0">
                <a:srgbClr val="000000">
                  <a:alpha val="0"/>
                </a:srgbClr>
              </a:gs>
              <a:gs pos="100000">
                <a:srgbClr val="000000"/>
              </a:gs>
            </a:gsLst>
            <a:lin ang="5400000"/>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361" name="SPACE HOTEL"/>
          <p:cNvSpPr txBox="1"/>
          <p:nvPr/>
        </p:nvSpPr>
        <p:spPr>
          <a:xfrm>
            <a:off x="3434822" y="2645586"/>
            <a:ext cx="3054859" cy="60579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pc="360" sz="3000">
                <a:solidFill>
                  <a:srgbClr val="FFFFFF"/>
                </a:solidFill>
                <a:latin typeface="Graphik Light"/>
                <a:ea typeface="Graphik Light"/>
                <a:cs typeface="Graphik Light"/>
                <a:sym typeface="Graphik Light"/>
              </a:defRPr>
            </a:lvl1pPr>
          </a:lstStyle>
          <a:p>
            <a:pPr/>
            <a:r>
              <a:t>SPACE HOTEL</a:t>
            </a:r>
          </a:p>
        </p:txBody>
      </p:sp>
      <p:sp>
        <p:nvSpPr>
          <p:cNvPr id="362" name="PLATINIUM PRIVILEDGES"/>
          <p:cNvSpPr txBox="1"/>
          <p:nvPr/>
        </p:nvSpPr>
        <p:spPr>
          <a:xfrm>
            <a:off x="3158982" y="6140534"/>
            <a:ext cx="3289098" cy="404115"/>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pc="215" sz="1800">
                <a:solidFill>
                  <a:srgbClr val="FFFFFF"/>
                </a:solidFill>
                <a:latin typeface="Graphik Light"/>
                <a:ea typeface="Graphik Light"/>
                <a:cs typeface="Graphik Light"/>
                <a:sym typeface="Graphik Light"/>
              </a:defRPr>
            </a:pPr>
            <a:r>
              <a:rPr>
                <a:latin typeface="Graphik"/>
                <a:ea typeface="Graphik"/>
                <a:cs typeface="Graphik"/>
                <a:sym typeface="Graphik"/>
              </a:rPr>
              <a:t>PLATINIUM</a:t>
            </a:r>
            <a:r>
              <a:t> PRIVILEDGES</a:t>
            </a:r>
          </a:p>
        </p:txBody>
      </p:sp>
      <p:sp>
        <p:nvSpPr>
          <p:cNvPr id="363" name="Circle"/>
          <p:cNvSpPr/>
          <p:nvPr/>
        </p:nvSpPr>
        <p:spPr>
          <a:xfrm>
            <a:off x="4755606" y="7411435"/>
            <a:ext cx="95850" cy="95850"/>
          </a:xfrm>
          <a:prstGeom prst="ellipse">
            <a:avLst/>
          </a:prstGeom>
          <a:solidFill>
            <a:srgbClr val="64CE6D"/>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nvGrpSpPr>
          <p:cNvPr id="370" name="Group"/>
          <p:cNvGrpSpPr/>
          <p:nvPr/>
        </p:nvGrpSpPr>
        <p:grpSpPr>
          <a:xfrm>
            <a:off x="3970702" y="6971424"/>
            <a:ext cx="1665538" cy="253605"/>
            <a:chOff x="0" y="0"/>
            <a:chExt cx="1665536" cy="253603"/>
          </a:xfrm>
        </p:grpSpPr>
        <p:pic>
          <p:nvPicPr>
            <p:cNvPr id="364" name="icons-slots-sixt.png" descr="icons-slots-sixt.png"/>
            <p:cNvPicPr>
              <a:picLocks noChangeAspect="1"/>
            </p:cNvPicPr>
            <p:nvPr/>
          </p:nvPicPr>
          <p:blipFill>
            <a:blip r:embed="rId8">
              <a:extLst/>
            </a:blip>
            <a:srcRect l="105" t="553" r="152" b="482"/>
            <a:stretch>
              <a:fillRect/>
            </a:stretch>
          </p:blipFill>
          <p:spPr>
            <a:xfrm>
              <a:off x="0" y="0"/>
              <a:ext cx="255595" cy="253604"/>
            </a:xfrm>
            <a:custGeom>
              <a:avLst/>
              <a:gdLst/>
              <a:ahLst/>
              <a:cxnLst>
                <a:cxn ang="0">
                  <a:pos x="wd2" y="hd2"/>
                </a:cxn>
                <a:cxn ang="5400000">
                  <a:pos x="wd2" y="hd2"/>
                </a:cxn>
                <a:cxn ang="10800000">
                  <a:pos x="wd2" y="hd2"/>
                </a:cxn>
                <a:cxn ang="16200000">
                  <a:pos x="wd2" y="hd2"/>
                </a:cxn>
              </a:cxnLst>
              <a:rect l="0" t="0" r="r" b="b"/>
              <a:pathLst>
                <a:path w="21577" h="21600" fill="norm" stroke="1" extrusionOk="0">
                  <a:moveTo>
                    <a:pt x="5260" y="0"/>
                  </a:moveTo>
                  <a:cubicBezTo>
                    <a:pt x="3713" y="0"/>
                    <a:pt x="2797" y="10"/>
                    <a:pt x="2178" y="270"/>
                  </a:cubicBezTo>
                  <a:cubicBezTo>
                    <a:pt x="1285" y="598"/>
                    <a:pt x="593" y="1297"/>
                    <a:pt x="268" y="2197"/>
                  </a:cubicBezTo>
                  <a:cubicBezTo>
                    <a:pt x="10" y="2822"/>
                    <a:pt x="0" y="3746"/>
                    <a:pt x="0" y="5307"/>
                  </a:cubicBezTo>
                  <a:lnTo>
                    <a:pt x="0" y="16259"/>
                  </a:lnTo>
                  <a:cubicBezTo>
                    <a:pt x="0" y="17820"/>
                    <a:pt x="10" y="18778"/>
                    <a:pt x="268" y="19403"/>
                  </a:cubicBezTo>
                  <a:cubicBezTo>
                    <a:pt x="593" y="20303"/>
                    <a:pt x="1285" y="21002"/>
                    <a:pt x="2178" y="21330"/>
                  </a:cubicBezTo>
                  <a:cubicBezTo>
                    <a:pt x="2797" y="21590"/>
                    <a:pt x="3713" y="21600"/>
                    <a:pt x="5260" y="21600"/>
                  </a:cubicBezTo>
                  <a:lnTo>
                    <a:pt x="16316" y="21600"/>
                  </a:lnTo>
                  <a:cubicBezTo>
                    <a:pt x="17863" y="21600"/>
                    <a:pt x="18779" y="21590"/>
                    <a:pt x="19398" y="21330"/>
                  </a:cubicBezTo>
                  <a:cubicBezTo>
                    <a:pt x="20291" y="21002"/>
                    <a:pt x="21017" y="20303"/>
                    <a:pt x="21342" y="19403"/>
                  </a:cubicBezTo>
                  <a:cubicBezTo>
                    <a:pt x="21600" y="18778"/>
                    <a:pt x="21576" y="17820"/>
                    <a:pt x="21576" y="16259"/>
                  </a:cubicBezTo>
                  <a:lnTo>
                    <a:pt x="21576" y="5307"/>
                  </a:lnTo>
                  <a:cubicBezTo>
                    <a:pt x="21576" y="3746"/>
                    <a:pt x="21600" y="2822"/>
                    <a:pt x="21342" y="2197"/>
                  </a:cubicBezTo>
                  <a:cubicBezTo>
                    <a:pt x="21017" y="1297"/>
                    <a:pt x="20291" y="598"/>
                    <a:pt x="19398" y="270"/>
                  </a:cubicBezTo>
                  <a:cubicBezTo>
                    <a:pt x="18779" y="10"/>
                    <a:pt x="17863" y="0"/>
                    <a:pt x="16316" y="0"/>
                  </a:cubicBezTo>
                  <a:lnTo>
                    <a:pt x="5260" y="0"/>
                  </a:lnTo>
                  <a:close/>
                </a:path>
              </a:pathLst>
            </a:custGeom>
            <a:ln w="12700" cap="flat">
              <a:noFill/>
              <a:miter lim="400000"/>
            </a:ln>
            <a:effectLst/>
          </p:spPr>
        </p:pic>
        <p:pic>
          <p:nvPicPr>
            <p:cNvPr id="365" name="icons-slots-avis.png" descr="icons-slots-avis.png"/>
            <p:cNvPicPr>
              <a:picLocks noChangeAspect="1"/>
            </p:cNvPicPr>
            <p:nvPr/>
          </p:nvPicPr>
          <p:blipFill>
            <a:blip r:embed="rId9">
              <a:extLst/>
            </a:blip>
            <a:srcRect l="0" t="448" r="47" b="377"/>
            <a:stretch>
              <a:fillRect/>
            </a:stretch>
          </p:blipFill>
          <p:spPr>
            <a:xfrm>
              <a:off x="562100" y="0"/>
              <a:ext cx="255593" cy="253604"/>
            </a:xfrm>
            <a:custGeom>
              <a:avLst/>
              <a:gdLst/>
              <a:ahLst/>
              <a:cxnLst>
                <a:cxn ang="0">
                  <a:pos x="wd2" y="hd2"/>
                </a:cxn>
                <a:cxn ang="5400000">
                  <a:pos x="wd2" y="hd2"/>
                </a:cxn>
                <a:cxn ang="10800000">
                  <a:pos x="wd2" y="hd2"/>
                </a:cxn>
                <a:cxn ang="16200000">
                  <a:pos x="wd2" y="hd2"/>
                </a:cxn>
              </a:cxnLst>
              <a:rect l="0" t="0" r="r" b="b"/>
              <a:pathLst>
                <a:path w="21580" h="21600" fill="norm" stroke="1" extrusionOk="0">
                  <a:moveTo>
                    <a:pt x="5194" y="0"/>
                  </a:moveTo>
                  <a:cubicBezTo>
                    <a:pt x="3667" y="0"/>
                    <a:pt x="2755" y="13"/>
                    <a:pt x="2145" y="270"/>
                  </a:cubicBezTo>
                  <a:cubicBezTo>
                    <a:pt x="1264" y="594"/>
                    <a:pt x="588" y="1275"/>
                    <a:pt x="268" y="2163"/>
                  </a:cubicBezTo>
                  <a:cubicBezTo>
                    <a:pt x="13" y="2779"/>
                    <a:pt x="0" y="3699"/>
                    <a:pt x="0" y="5239"/>
                  </a:cubicBezTo>
                  <a:lnTo>
                    <a:pt x="0" y="16327"/>
                  </a:lnTo>
                  <a:cubicBezTo>
                    <a:pt x="0" y="17867"/>
                    <a:pt x="13" y="18787"/>
                    <a:pt x="268" y="19403"/>
                  </a:cubicBezTo>
                  <a:cubicBezTo>
                    <a:pt x="588" y="20291"/>
                    <a:pt x="1264" y="21006"/>
                    <a:pt x="2145" y="21330"/>
                  </a:cubicBezTo>
                  <a:cubicBezTo>
                    <a:pt x="2755" y="21587"/>
                    <a:pt x="3667" y="21600"/>
                    <a:pt x="5194" y="21600"/>
                  </a:cubicBezTo>
                  <a:lnTo>
                    <a:pt x="16386" y="21600"/>
                  </a:lnTo>
                  <a:cubicBezTo>
                    <a:pt x="17912" y="21600"/>
                    <a:pt x="18824" y="21587"/>
                    <a:pt x="19435" y="21330"/>
                  </a:cubicBezTo>
                  <a:cubicBezTo>
                    <a:pt x="20315" y="21006"/>
                    <a:pt x="21025" y="20291"/>
                    <a:pt x="21345" y="19403"/>
                  </a:cubicBezTo>
                  <a:cubicBezTo>
                    <a:pt x="21600" y="18787"/>
                    <a:pt x="21580" y="17867"/>
                    <a:pt x="21580" y="16327"/>
                  </a:cubicBezTo>
                  <a:lnTo>
                    <a:pt x="21580" y="5239"/>
                  </a:lnTo>
                  <a:cubicBezTo>
                    <a:pt x="21580" y="3699"/>
                    <a:pt x="21600" y="2779"/>
                    <a:pt x="21345" y="2163"/>
                  </a:cubicBezTo>
                  <a:cubicBezTo>
                    <a:pt x="21025" y="1275"/>
                    <a:pt x="20315" y="594"/>
                    <a:pt x="19435" y="270"/>
                  </a:cubicBezTo>
                  <a:cubicBezTo>
                    <a:pt x="18824" y="13"/>
                    <a:pt x="17912" y="0"/>
                    <a:pt x="16386" y="0"/>
                  </a:cubicBezTo>
                  <a:lnTo>
                    <a:pt x="5194" y="0"/>
                  </a:lnTo>
                  <a:close/>
                </a:path>
              </a:pathLst>
            </a:custGeom>
            <a:ln w="12700" cap="flat">
              <a:noFill/>
              <a:miter lim="400000"/>
            </a:ln>
            <a:effectLst/>
          </p:spPr>
        </p:pic>
        <p:pic>
          <p:nvPicPr>
            <p:cNvPr id="366" name="icons-slots-hertz.png" descr="icons-slots-hertz.png"/>
            <p:cNvPicPr>
              <a:picLocks noChangeAspect="1"/>
            </p:cNvPicPr>
            <p:nvPr/>
          </p:nvPicPr>
          <p:blipFill>
            <a:blip r:embed="rId10">
              <a:extLst/>
            </a:blip>
            <a:srcRect l="0" t="448" r="47" b="377"/>
            <a:stretch>
              <a:fillRect/>
            </a:stretch>
          </p:blipFill>
          <p:spPr>
            <a:xfrm>
              <a:off x="281050" y="0"/>
              <a:ext cx="255594" cy="253604"/>
            </a:xfrm>
            <a:custGeom>
              <a:avLst/>
              <a:gdLst/>
              <a:ahLst/>
              <a:cxnLst>
                <a:cxn ang="0">
                  <a:pos x="wd2" y="hd2"/>
                </a:cxn>
                <a:cxn ang="5400000">
                  <a:pos x="wd2" y="hd2"/>
                </a:cxn>
                <a:cxn ang="10800000">
                  <a:pos x="wd2" y="hd2"/>
                </a:cxn>
                <a:cxn ang="16200000">
                  <a:pos x="wd2" y="hd2"/>
                </a:cxn>
              </a:cxnLst>
              <a:rect l="0" t="0" r="r" b="b"/>
              <a:pathLst>
                <a:path w="21578" h="21600" fill="norm" stroke="1" extrusionOk="0">
                  <a:moveTo>
                    <a:pt x="5227" y="0"/>
                  </a:moveTo>
                  <a:cubicBezTo>
                    <a:pt x="3690" y="0"/>
                    <a:pt x="2793" y="11"/>
                    <a:pt x="2178" y="270"/>
                  </a:cubicBezTo>
                  <a:cubicBezTo>
                    <a:pt x="1291" y="596"/>
                    <a:pt x="591" y="1303"/>
                    <a:pt x="268" y="2197"/>
                  </a:cubicBezTo>
                  <a:cubicBezTo>
                    <a:pt x="11" y="2818"/>
                    <a:pt x="0" y="3722"/>
                    <a:pt x="0" y="5273"/>
                  </a:cubicBezTo>
                  <a:lnTo>
                    <a:pt x="0" y="16293"/>
                  </a:lnTo>
                  <a:cubicBezTo>
                    <a:pt x="0" y="17844"/>
                    <a:pt x="11" y="18782"/>
                    <a:pt x="268" y="19403"/>
                  </a:cubicBezTo>
                  <a:cubicBezTo>
                    <a:pt x="591" y="20297"/>
                    <a:pt x="1291" y="21004"/>
                    <a:pt x="2178" y="21330"/>
                  </a:cubicBezTo>
                  <a:cubicBezTo>
                    <a:pt x="2793" y="21589"/>
                    <a:pt x="3690" y="21600"/>
                    <a:pt x="5227" y="21600"/>
                  </a:cubicBezTo>
                  <a:lnTo>
                    <a:pt x="16351" y="21600"/>
                  </a:lnTo>
                  <a:cubicBezTo>
                    <a:pt x="17888" y="21600"/>
                    <a:pt x="18818" y="21589"/>
                    <a:pt x="19433" y="21330"/>
                  </a:cubicBezTo>
                  <a:cubicBezTo>
                    <a:pt x="20320" y="21004"/>
                    <a:pt x="21021" y="20297"/>
                    <a:pt x="21343" y="19403"/>
                  </a:cubicBezTo>
                  <a:cubicBezTo>
                    <a:pt x="21600" y="18782"/>
                    <a:pt x="21578" y="17844"/>
                    <a:pt x="21578" y="16293"/>
                  </a:cubicBezTo>
                  <a:lnTo>
                    <a:pt x="21578" y="5273"/>
                  </a:lnTo>
                  <a:cubicBezTo>
                    <a:pt x="21578" y="3722"/>
                    <a:pt x="21600" y="2818"/>
                    <a:pt x="21343" y="2197"/>
                  </a:cubicBezTo>
                  <a:cubicBezTo>
                    <a:pt x="21021" y="1303"/>
                    <a:pt x="20320" y="596"/>
                    <a:pt x="19433" y="270"/>
                  </a:cubicBezTo>
                  <a:cubicBezTo>
                    <a:pt x="18818" y="11"/>
                    <a:pt x="17888" y="0"/>
                    <a:pt x="16351" y="0"/>
                  </a:cubicBezTo>
                  <a:lnTo>
                    <a:pt x="5227" y="0"/>
                  </a:lnTo>
                  <a:close/>
                </a:path>
              </a:pathLst>
            </a:custGeom>
            <a:ln w="12700" cap="flat">
              <a:noFill/>
              <a:miter lim="400000"/>
            </a:ln>
            <a:effectLst/>
          </p:spPr>
        </p:pic>
        <p:pic>
          <p:nvPicPr>
            <p:cNvPr id="367" name="icons-slots-lafortuna.png" descr="icons-slots-lafortuna.png"/>
            <p:cNvPicPr>
              <a:picLocks noChangeAspect="1"/>
            </p:cNvPicPr>
            <p:nvPr/>
          </p:nvPicPr>
          <p:blipFill>
            <a:blip r:embed="rId11">
              <a:extLst/>
            </a:blip>
            <a:srcRect l="0" t="0" r="47" b="825"/>
            <a:stretch>
              <a:fillRect/>
            </a:stretch>
          </p:blipFill>
          <p:spPr>
            <a:xfrm>
              <a:off x="838456" y="0"/>
              <a:ext cx="255594" cy="253604"/>
            </a:xfrm>
            <a:custGeom>
              <a:avLst/>
              <a:gdLst/>
              <a:ahLst/>
              <a:cxnLst>
                <a:cxn ang="0">
                  <a:pos x="wd2" y="hd2"/>
                </a:cxn>
                <a:cxn ang="5400000">
                  <a:pos x="wd2" y="hd2"/>
                </a:cxn>
                <a:cxn ang="10800000">
                  <a:pos x="wd2" y="hd2"/>
                </a:cxn>
                <a:cxn ang="16200000">
                  <a:pos x="wd2" y="hd2"/>
                </a:cxn>
              </a:cxnLst>
              <a:rect l="0" t="0" r="r" b="b"/>
              <a:pathLst>
                <a:path w="21579" h="21600" fill="norm" stroke="1" extrusionOk="0">
                  <a:moveTo>
                    <a:pt x="5227" y="0"/>
                  </a:moveTo>
                  <a:cubicBezTo>
                    <a:pt x="3692" y="0"/>
                    <a:pt x="2758" y="12"/>
                    <a:pt x="2144" y="270"/>
                  </a:cubicBezTo>
                  <a:cubicBezTo>
                    <a:pt x="1259" y="595"/>
                    <a:pt x="590" y="1271"/>
                    <a:pt x="268" y="2163"/>
                  </a:cubicBezTo>
                  <a:cubicBezTo>
                    <a:pt x="12" y="2783"/>
                    <a:pt x="0" y="3725"/>
                    <a:pt x="0" y="5273"/>
                  </a:cubicBezTo>
                  <a:lnTo>
                    <a:pt x="0" y="16293"/>
                  </a:lnTo>
                  <a:cubicBezTo>
                    <a:pt x="0" y="17841"/>
                    <a:pt x="12" y="18783"/>
                    <a:pt x="268" y="19403"/>
                  </a:cubicBezTo>
                  <a:cubicBezTo>
                    <a:pt x="590" y="20296"/>
                    <a:pt x="1259" y="21005"/>
                    <a:pt x="2144" y="21330"/>
                  </a:cubicBezTo>
                  <a:cubicBezTo>
                    <a:pt x="2758" y="21588"/>
                    <a:pt x="3692" y="21600"/>
                    <a:pt x="5227" y="21600"/>
                  </a:cubicBezTo>
                  <a:lnTo>
                    <a:pt x="16351" y="21600"/>
                  </a:lnTo>
                  <a:cubicBezTo>
                    <a:pt x="17886" y="21600"/>
                    <a:pt x="18820" y="21588"/>
                    <a:pt x="19434" y="21330"/>
                  </a:cubicBezTo>
                  <a:cubicBezTo>
                    <a:pt x="20319" y="21005"/>
                    <a:pt x="21022" y="20296"/>
                    <a:pt x="21344" y="19403"/>
                  </a:cubicBezTo>
                  <a:cubicBezTo>
                    <a:pt x="21600" y="18783"/>
                    <a:pt x="21578" y="17841"/>
                    <a:pt x="21578" y="16293"/>
                  </a:cubicBezTo>
                  <a:lnTo>
                    <a:pt x="21578" y="5273"/>
                  </a:lnTo>
                  <a:cubicBezTo>
                    <a:pt x="21578" y="3725"/>
                    <a:pt x="21600" y="2783"/>
                    <a:pt x="21344" y="2163"/>
                  </a:cubicBezTo>
                  <a:cubicBezTo>
                    <a:pt x="21022" y="1271"/>
                    <a:pt x="20319" y="595"/>
                    <a:pt x="19434" y="270"/>
                  </a:cubicBezTo>
                  <a:cubicBezTo>
                    <a:pt x="18820" y="12"/>
                    <a:pt x="17886" y="0"/>
                    <a:pt x="16351" y="0"/>
                  </a:cubicBezTo>
                  <a:lnTo>
                    <a:pt x="5227" y="0"/>
                  </a:lnTo>
                  <a:close/>
                </a:path>
              </a:pathLst>
            </a:custGeom>
            <a:ln w="12700" cap="flat">
              <a:noFill/>
              <a:miter lim="400000"/>
            </a:ln>
            <a:effectLst/>
          </p:spPr>
        </p:pic>
        <p:pic>
          <p:nvPicPr>
            <p:cNvPr id="368" name="icons-slots-volcanarenal.png" descr="icons-slots-volcanarenal.png"/>
            <p:cNvPicPr>
              <a:picLocks noChangeAspect="1"/>
            </p:cNvPicPr>
            <p:nvPr/>
          </p:nvPicPr>
          <p:blipFill>
            <a:blip r:embed="rId12">
              <a:extLst/>
            </a:blip>
            <a:srcRect l="0" t="448" r="47" b="377"/>
            <a:stretch>
              <a:fillRect/>
            </a:stretch>
          </p:blipFill>
          <p:spPr>
            <a:xfrm>
              <a:off x="1124200" y="0"/>
              <a:ext cx="255593" cy="253604"/>
            </a:xfrm>
            <a:custGeom>
              <a:avLst/>
              <a:gdLst/>
              <a:ahLst/>
              <a:cxnLst>
                <a:cxn ang="0">
                  <a:pos x="wd2" y="hd2"/>
                </a:cxn>
                <a:cxn ang="5400000">
                  <a:pos x="wd2" y="hd2"/>
                </a:cxn>
                <a:cxn ang="10800000">
                  <a:pos x="wd2" y="hd2"/>
                </a:cxn>
                <a:cxn ang="16200000">
                  <a:pos x="wd2" y="hd2"/>
                </a:cxn>
              </a:cxnLst>
              <a:rect l="0" t="0" r="r" b="b"/>
              <a:pathLst>
                <a:path w="21580" h="21600" fill="norm" stroke="1" extrusionOk="0">
                  <a:moveTo>
                    <a:pt x="5194" y="0"/>
                  </a:moveTo>
                  <a:cubicBezTo>
                    <a:pt x="3666" y="0"/>
                    <a:pt x="2756" y="13"/>
                    <a:pt x="2145" y="270"/>
                  </a:cubicBezTo>
                  <a:cubicBezTo>
                    <a:pt x="1263" y="594"/>
                    <a:pt x="589" y="1274"/>
                    <a:pt x="268" y="2163"/>
                  </a:cubicBezTo>
                  <a:cubicBezTo>
                    <a:pt x="13" y="2780"/>
                    <a:pt x="0" y="3698"/>
                    <a:pt x="0" y="5239"/>
                  </a:cubicBezTo>
                  <a:lnTo>
                    <a:pt x="0" y="16327"/>
                  </a:lnTo>
                  <a:cubicBezTo>
                    <a:pt x="0" y="17868"/>
                    <a:pt x="13" y="18786"/>
                    <a:pt x="268" y="19403"/>
                  </a:cubicBezTo>
                  <a:cubicBezTo>
                    <a:pt x="589" y="20292"/>
                    <a:pt x="1263" y="21006"/>
                    <a:pt x="2145" y="21330"/>
                  </a:cubicBezTo>
                  <a:cubicBezTo>
                    <a:pt x="2756" y="21587"/>
                    <a:pt x="3666" y="21600"/>
                    <a:pt x="5194" y="21600"/>
                  </a:cubicBezTo>
                  <a:lnTo>
                    <a:pt x="16386" y="21600"/>
                  </a:lnTo>
                  <a:cubicBezTo>
                    <a:pt x="17914" y="21600"/>
                    <a:pt x="18824" y="21587"/>
                    <a:pt x="19435" y="21330"/>
                  </a:cubicBezTo>
                  <a:cubicBezTo>
                    <a:pt x="20316" y="21006"/>
                    <a:pt x="21024" y="20292"/>
                    <a:pt x="21345" y="19403"/>
                  </a:cubicBezTo>
                  <a:cubicBezTo>
                    <a:pt x="21600" y="18786"/>
                    <a:pt x="21579" y="17868"/>
                    <a:pt x="21579" y="16327"/>
                  </a:cubicBezTo>
                  <a:lnTo>
                    <a:pt x="21579" y="5239"/>
                  </a:lnTo>
                  <a:cubicBezTo>
                    <a:pt x="21579" y="3698"/>
                    <a:pt x="21600" y="2780"/>
                    <a:pt x="21345" y="2163"/>
                  </a:cubicBezTo>
                  <a:cubicBezTo>
                    <a:pt x="21024" y="1274"/>
                    <a:pt x="20316" y="594"/>
                    <a:pt x="19435" y="270"/>
                  </a:cubicBezTo>
                  <a:cubicBezTo>
                    <a:pt x="18824" y="13"/>
                    <a:pt x="17914" y="0"/>
                    <a:pt x="16386" y="0"/>
                  </a:cubicBezTo>
                  <a:lnTo>
                    <a:pt x="5194" y="0"/>
                  </a:lnTo>
                  <a:close/>
                </a:path>
              </a:pathLst>
            </a:custGeom>
            <a:ln w="12700" cap="flat">
              <a:noFill/>
              <a:miter lim="400000"/>
            </a:ln>
            <a:effectLst/>
          </p:spPr>
        </p:pic>
        <p:pic>
          <p:nvPicPr>
            <p:cNvPr id="369" name="icons-slots-monteverde.png" descr="icons-slots-monteverde.png"/>
            <p:cNvPicPr>
              <a:picLocks noChangeAspect="1"/>
            </p:cNvPicPr>
            <p:nvPr/>
          </p:nvPicPr>
          <p:blipFill>
            <a:blip r:embed="rId13">
              <a:extLst/>
            </a:blip>
            <a:srcRect l="0" t="448" r="47" b="377"/>
            <a:stretch>
              <a:fillRect/>
            </a:stretch>
          </p:blipFill>
          <p:spPr>
            <a:xfrm>
              <a:off x="1409943" y="0"/>
              <a:ext cx="255594" cy="253604"/>
            </a:xfrm>
            <a:custGeom>
              <a:avLst/>
              <a:gdLst/>
              <a:ahLst/>
              <a:cxnLst>
                <a:cxn ang="0">
                  <a:pos x="wd2" y="hd2"/>
                </a:cxn>
                <a:cxn ang="5400000">
                  <a:pos x="wd2" y="hd2"/>
                </a:cxn>
                <a:cxn ang="10800000">
                  <a:pos x="wd2" y="hd2"/>
                </a:cxn>
                <a:cxn ang="16200000">
                  <a:pos x="wd2" y="hd2"/>
                </a:cxn>
              </a:cxnLst>
              <a:rect l="0" t="0" r="r" b="b"/>
              <a:pathLst>
                <a:path w="21578" h="21600" fill="norm" stroke="1" extrusionOk="0">
                  <a:moveTo>
                    <a:pt x="5227" y="0"/>
                  </a:moveTo>
                  <a:cubicBezTo>
                    <a:pt x="3691" y="0"/>
                    <a:pt x="2792" y="12"/>
                    <a:pt x="2178" y="270"/>
                  </a:cubicBezTo>
                  <a:cubicBezTo>
                    <a:pt x="1292" y="596"/>
                    <a:pt x="590" y="1303"/>
                    <a:pt x="268" y="2197"/>
                  </a:cubicBezTo>
                  <a:cubicBezTo>
                    <a:pt x="11" y="2817"/>
                    <a:pt x="0" y="3723"/>
                    <a:pt x="0" y="5273"/>
                  </a:cubicBezTo>
                  <a:lnTo>
                    <a:pt x="0" y="16293"/>
                  </a:lnTo>
                  <a:cubicBezTo>
                    <a:pt x="0" y="17843"/>
                    <a:pt x="11" y="18783"/>
                    <a:pt x="268" y="19403"/>
                  </a:cubicBezTo>
                  <a:cubicBezTo>
                    <a:pt x="590" y="20297"/>
                    <a:pt x="1292" y="21004"/>
                    <a:pt x="2178" y="21330"/>
                  </a:cubicBezTo>
                  <a:cubicBezTo>
                    <a:pt x="2792" y="21588"/>
                    <a:pt x="3691" y="21600"/>
                    <a:pt x="5227" y="21600"/>
                  </a:cubicBezTo>
                  <a:lnTo>
                    <a:pt x="16351" y="21600"/>
                  </a:lnTo>
                  <a:cubicBezTo>
                    <a:pt x="17887" y="21600"/>
                    <a:pt x="18819" y="21588"/>
                    <a:pt x="19434" y="21330"/>
                  </a:cubicBezTo>
                  <a:cubicBezTo>
                    <a:pt x="20319" y="21004"/>
                    <a:pt x="21021" y="20297"/>
                    <a:pt x="21343" y="19403"/>
                  </a:cubicBezTo>
                  <a:cubicBezTo>
                    <a:pt x="21600" y="18783"/>
                    <a:pt x="21578" y="17843"/>
                    <a:pt x="21578" y="16293"/>
                  </a:cubicBezTo>
                  <a:lnTo>
                    <a:pt x="21578" y="5273"/>
                  </a:lnTo>
                  <a:cubicBezTo>
                    <a:pt x="21578" y="3723"/>
                    <a:pt x="21600" y="2817"/>
                    <a:pt x="21343" y="2197"/>
                  </a:cubicBezTo>
                  <a:cubicBezTo>
                    <a:pt x="21021" y="1303"/>
                    <a:pt x="20319" y="596"/>
                    <a:pt x="19434" y="270"/>
                  </a:cubicBezTo>
                  <a:cubicBezTo>
                    <a:pt x="18819" y="12"/>
                    <a:pt x="17887" y="0"/>
                    <a:pt x="16351" y="0"/>
                  </a:cubicBezTo>
                  <a:lnTo>
                    <a:pt x="5227" y="0"/>
                  </a:lnTo>
                  <a:close/>
                </a:path>
              </a:pathLst>
            </a:custGeom>
            <a:ln w="12700" cap="flat">
              <a:noFill/>
              <a:miter lim="400000"/>
            </a:ln>
            <a:effectLst/>
          </p:spPr>
        </p:pic>
      </p:grpSp>
      <p:sp>
        <p:nvSpPr>
          <p:cNvPr id="371" name="Rectangle"/>
          <p:cNvSpPr/>
          <p:nvPr/>
        </p:nvSpPr>
        <p:spPr>
          <a:xfrm>
            <a:off x="2366759" y="7287845"/>
            <a:ext cx="1270001" cy="253423"/>
          </a:xfrm>
          <a:prstGeom prst="rect">
            <a:avLst/>
          </a:prstGeom>
          <a:solidFill>
            <a:srgbClr val="000000"/>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372" name="Rectangle"/>
          <p:cNvSpPr/>
          <p:nvPr/>
        </p:nvSpPr>
        <p:spPr>
          <a:xfrm>
            <a:off x="6008402" y="7287845"/>
            <a:ext cx="1270001" cy="253423"/>
          </a:xfrm>
          <a:prstGeom prst="rect">
            <a:avLst/>
          </a:prstGeom>
          <a:solidFill>
            <a:srgbClr val="000000"/>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373" name="Layer.tiff" descr="Layer.tiff"/>
          <p:cNvPicPr>
            <a:picLocks noChangeAspect="1"/>
          </p:cNvPicPr>
          <p:nvPr/>
        </p:nvPicPr>
        <p:blipFill>
          <a:blip r:embed="rId14">
            <a:extLst/>
          </a:blip>
          <a:stretch>
            <a:fillRect/>
          </a:stretch>
        </p:blipFill>
        <p:spPr>
          <a:xfrm>
            <a:off x="784131" y="6619781"/>
            <a:ext cx="2021605" cy="4166753"/>
          </a:xfrm>
          <a:prstGeom prst="rect">
            <a:avLst/>
          </a:prstGeom>
          <a:ln w="12700">
            <a:miter lim="400000"/>
          </a:ln>
        </p:spPr>
      </p:pic>
      <p:grpSp>
        <p:nvGrpSpPr>
          <p:cNvPr id="376" name="Group"/>
          <p:cNvGrpSpPr/>
          <p:nvPr/>
        </p:nvGrpSpPr>
        <p:grpSpPr>
          <a:xfrm>
            <a:off x="8188116" y="6619781"/>
            <a:ext cx="2030572" cy="4166753"/>
            <a:chOff x="0" y="0"/>
            <a:chExt cx="2030571" cy="4166751"/>
          </a:xfrm>
        </p:grpSpPr>
        <p:pic>
          <p:nvPicPr>
            <p:cNvPr id="374" name="Layer.tiff" descr="Layer.tiff"/>
            <p:cNvPicPr>
              <a:picLocks noChangeAspect="1"/>
            </p:cNvPicPr>
            <p:nvPr/>
          </p:nvPicPr>
          <p:blipFill>
            <a:blip r:embed="rId15">
              <a:extLst/>
            </a:blip>
            <a:stretch>
              <a:fillRect/>
            </a:stretch>
          </p:blipFill>
          <p:spPr>
            <a:xfrm>
              <a:off x="0" y="0"/>
              <a:ext cx="2030572" cy="4166752"/>
            </a:xfrm>
            <a:prstGeom prst="rect">
              <a:avLst/>
            </a:prstGeom>
            <a:ln w="12700" cap="flat">
              <a:noFill/>
              <a:miter lim="400000"/>
            </a:ln>
            <a:effectLst/>
          </p:spPr>
        </p:pic>
        <p:pic>
          <p:nvPicPr>
            <p:cNvPr id="375" name="pasted-movie.png" descr="pasted-movie.png"/>
            <p:cNvPicPr>
              <a:picLocks noChangeAspect="1"/>
            </p:cNvPicPr>
            <p:nvPr/>
          </p:nvPicPr>
          <p:blipFill>
            <a:blip r:embed="rId3">
              <a:extLst/>
            </a:blip>
            <a:srcRect l="15587" t="6046" r="17330" b="1566"/>
            <a:stretch>
              <a:fillRect/>
            </a:stretch>
          </p:blipFill>
          <p:spPr>
            <a:xfrm>
              <a:off x="179280" y="3485383"/>
              <a:ext cx="408782" cy="375841"/>
            </a:xfrm>
            <a:custGeom>
              <a:avLst/>
              <a:gdLst/>
              <a:ahLst/>
              <a:cxnLst>
                <a:cxn ang="0">
                  <a:pos x="wd2" y="hd2"/>
                </a:cxn>
                <a:cxn ang="5400000">
                  <a:pos x="wd2" y="hd2"/>
                </a:cxn>
                <a:cxn ang="10800000">
                  <a:pos x="wd2" y="hd2"/>
                </a:cxn>
                <a:cxn ang="16200000">
                  <a:pos x="wd2" y="hd2"/>
                </a:cxn>
              </a:cxnLst>
              <a:rect l="0" t="0" r="r" b="b"/>
              <a:pathLst>
                <a:path w="21598" h="21598" fill="norm" stroke="1" extrusionOk="0">
                  <a:moveTo>
                    <a:pt x="4299" y="0"/>
                  </a:moveTo>
                  <a:cubicBezTo>
                    <a:pt x="3038" y="0"/>
                    <a:pt x="2286" y="-1"/>
                    <a:pt x="1782" y="228"/>
                  </a:cubicBezTo>
                  <a:cubicBezTo>
                    <a:pt x="1055" y="516"/>
                    <a:pt x="474" y="1148"/>
                    <a:pt x="210" y="1938"/>
                  </a:cubicBezTo>
                  <a:cubicBezTo>
                    <a:pt x="-1" y="2487"/>
                    <a:pt x="0" y="3304"/>
                    <a:pt x="0" y="4675"/>
                  </a:cubicBezTo>
                  <a:lnTo>
                    <a:pt x="0" y="16923"/>
                  </a:lnTo>
                  <a:cubicBezTo>
                    <a:pt x="0" y="18294"/>
                    <a:pt x="-1" y="19134"/>
                    <a:pt x="210" y="19682"/>
                  </a:cubicBezTo>
                  <a:cubicBezTo>
                    <a:pt x="474" y="20473"/>
                    <a:pt x="1055" y="21082"/>
                    <a:pt x="1782" y="21370"/>
                  </a:cubicBezTo>
                  <a:cubicBezTo>
                    <a:pt x="2286" y="21599"/>
                    <a:pt x="3038" y="21598"/>
                    <a:pt x="4299" y="21598"/>
                  </a:cubicBezTo>
                  <a:lnTo>
                    <a:pt x="17320" y="21598"/>
                  </a:lnTo>
                  <a:cubicBezTo>
                    <a:pt x="18581" y="21598"/>
                    <a:pt x="19333" y="21599"/>
                    <a:pt x="19837" y="21370"/>
                  </a:cubicBezTo>
                  <a:cubicBezTo>
                    <a:pt x="20564" y="21082"/>
                    <a:pt x="21124" y="20473"/>
                    <a:pt x="21388" y="19682"/>
                  </a:cubicBezTo>
                  <a:cubicBezTo>
                    <a:pt x="21599" y="19134"/>
                    <a:pt x="21598" y="18294"/>
                    <a:pt x="21598" y="16923"/>
                  </a:cubicBezTo>
                  <a:lnTo>
                    <a:pt x="21598" y="4675"/>
                  </a:lnTo>
                  <a:cubicBezTo>
                    <a:pt x="21598" y="3304"/>
                    <a:pt x="21599" y="2487"/>
                    <a:pt x="21388" y="1938"/>
                  </a:cubicBezTo>
                  <a:cubicBezTo>
                    <a:pt x="21124" y="1148"/>
                    <a:pt x="20564" y="516"/>
                    <a:pt x="19837" y="228"/>
                  </a:cubicBezTo>
                  <a:cubicBezTo>
                    <a:pt x="19333" y="-1"/>
                    <a:pt x="18581" y="0"/>
                    <a:pt x="17320" y="0"/>
                  </a:cubicBezTo>
                  <a:lnTo>
                    <a:pt x="4299" y="0"/>
                  </a:lnTo>
                  <a:close/>
                </a:path>
              </a:pathLst>
            </a:custGeom>
            <a:ln w="38100" cap="flat">
              <a:solidFill>
                <a:srgbClr val="FFFFFF"/>
              </a:solidFill>
              <a:prstDash val="solid"/>
              <a:miter lim="400000"/>
            </a:ln>
            <a:effectLst/>
          </p:spPr>
        </p:pic>
      </p:grpSp>
      <p:grpSp>
        <p:nvGrpSpPr>
          <p:cNvPr id="379" name="Group"/>
          <p:cNvGrpSpPr/>
          <p:nvPr/>
        </p:nvGrpSpPr>
        <p:grpSpPr>
          <a:xfrm>
            <a:off x="15599305" y="6619781"/>
            <a:ext cx="2030572" cy="4166753"/>
            <a:chOff x="0" y="0"/>
            <a:chExt cx="2030571" cy="4166751"/>
          </a:xfrm>
        </p:grpSpPr>
        <p:pic>
          <p:nvPicPr>
            <p:cNvPr id="377" name="Layer.tiff" descr="Layer.tiff"/>
            <p:cNvPicPr>
              <a:picLocks noChangeAspect="1"/>
            </p:cNvPicPr>
            <p:nvPr/>
          </p:nvPicPr>
          <p:blipFill>
            <a:blip r:embed="rId15">
              <a:extLst/>
            </a:blip>
            <a:stretch>
              <a:fillRect/>
            </a:stretch>
          </p:blipFill>
          <p:spPr>
            <a:xfrm>
              <a:off x="0" y="0"/>
              <a:ext cx="2030572" cy="4166752"/>
            </a:xfrm>
            <a:prstGeom prst="rect">
              <a:avLst/>
            </a:prstGeom>
            <a:ln w="12700" cap="flat">
              <a:noFill/>
              <a:miter lim="400000"/>
            </a:ln>
            <a:effectLst/>
          </p:spPr>
        </p:pic>
        <p:pic>
          <p:nvPicPr>
            <p:cNvPr id="378" name="pasted-movie.png" descr="pasted-movie.png"/>
            <p:cNvPicPr>
              <a:picLocks noChangeAspect="1"/>
            </p:cNvPicPr>
            <p:nvPr/>
          </p:nvPicPr>
          <p:blipFill>
            <a:blip r:embed="rId3">
              <a:extLst/>
            </a:blip>
            <a:srcRect l="15587" t="6046" r="17330" b="1566"/>
            <a:stretch>
              <a:fillRect/>
            </a:stretch>
          </p:blipFill>
          <p:spPr>
            <a:xfrm>
              <a:off x="179280" y="3485383"/>
              <a:ext cx="408782" cy="375841"/>
            </a:xfrm>
            <a:custGeom>
              <a:avLst/>
              <a:gdLst/>
              <a:ahLst/>
              <a:cxnLst>
                <a:cxn ang="0">
                  <a:pos x="wd2" y="hd2"/>
                </a:cxn>
                <a:cxn ang="5400000">
                  <a:pos x="wd2" y="hd2"/>
                </a:cxn>
                <a:cxn ang="10800000">
                  <a:pos x="wd2" y="hd2"/>
                </a:cxn>
                <a:cxn ang="16200000">
                  <a:pos x="wd2" y="hd2"/>
                </a:cxn>
              </a:cxnLst>
              <a:rect l="0" t="0" r="r" b="b"/>
              <a:pathLst>
                <a:path w="21598" h="21598" fill="norm" stroke="1" extrusionOk="0">
                  <a:moveTo>
                    <a:pt x="4299" y="0"/>
                  </a:moveTo>
                  <a:cubicBezTo>
                    <a:pt x="3038" y="0"/>
                    <a:pt x="2286" y="-1"/>
                    <a:pt x="1782" y="228"/>
                  </a:cubicBezTo>
                  <a:cubicBezTo>
                    <a:pt x="1055" y="516"/>
                    <a:pt x="474" y="1148"/>
                    <a:pt x="210" y="1938"/>
                  </a:cubicBezTo>
                  <a:cubicBezTo>
                    <a:pt x="-1" y="2487"/>
                    <a:pt x="0" y="3304"/>
                    <a:pt x="0" y="4675"/>
                  </a:cubicBezTo>
                  <a:lnTo>
                    <a:pt x="0" y="16923"/>
                  </a:lnTo>
                  <a:cubicBezTo>
                    <a:pt x="0" y="18294"/>
                    <a:pt x="-1" y="19134"/>
                    <a:pt x="210" y="19682"/>
                  </a:cubicBezTo>
                  <a:cubicBezTo>
                    <a:pt x="474" y="20473"/>
                    <a:pt x="1055" y="21082"/>
                    <a:pt x="1782" y="21370"/>
                  </a:cubicBezTo>
                  <a:cubicBezTo>
                    <a:pt x="2286" y="21599"/>
                    <a:pt x="3038" y="21598"/>
                    <a:pt x="4299" y="21598"/>
                  </a:cubicBezTo>
                  <a:lnTo>
                    <a:pt x="17320" y="21598"/>
                  </a:lnTo>
                  <a:cubicBezTo>
                    <a:pt x="18581" y="21598"/>
                    <a:pt x="19333" y="21599"/>
                    <a:pt x="19837" y="21370"/>
                  </a:cubicBezTo>
                  <a:cubicBezTo>
                    <a:pt x="20564" y="21082"/>
                    <a:pt x="21124" y="20473"/>
                    <a:pt x="21388" y="19682"/>
                  </a:cubicBezTo>
                  <a:cubicBezTo>
                    <a:pt x="21599" y="19134"/>
                    <a:pt x="21598" y="18294"/>
                    <a:pt x="21598" y="16923"/>
                  </a:cubicBezTo>
                  <a:lnTo>
                    <a:pt x="21598" y="4675"/>
                  </a:lnTo>
                  <a:cubicBezTo>
                    <a:pt x="21598" y="3304"/>
                    <a:pt x="21599" y="2487"/>
                    <a:pt x="21388" y="1938"/>
                  </a:cubicBezTo>
                  <a:cubicBezTo>
                    <a:pt x="21124" y="1148"/>
                    <a:pt x="20564" y="516"/>
                    <a:pt x="19837" y="228"/>
                  </a:cubicBezTo>
                  <a:cubicBezTo>
                    <a:pt x="19333" y="-1"/>
                    <a:pt x="18581" y="0"/>
                    <a:pt x="17320" y="0"/>
                  </a:cubicBezTo>
                  <a:lnTo>
                    <a:pt x="4299" y="0"/>
                  </a:lnTo>
                  <a:close/>
                </a:path>
              </a:pathLst>
            </a:custGeom>
            <a:ln w="38100" cap="flat">
              <a:solidFill>
                <a:srgbClr val="FFFFFF"/>
              </a:solidFill>
              <a:prstDash val="solid"/>
              <a:miter lim="400000"/>
            </a:ln>
            <a:effectLst/>
          </p:spPr>
        </p:pic>
      </p:gr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81" name="ChatGPT Image May 20, 2026, 07_25_14 PM.png" descr="ChatGPT Image May 20, 2026, 07_25_14 PM.png"/>
          <p:cNvPicPr>
            <a:picLocks noChangeAspect="1"/>
          </p:cNvPicPr>
          <p:nvPr/>
        </p:nvPicPr>
        <p:blipFill>
          <a:blip r:embed="rId2">
            <a:extLst/>
          </a:blip>
          <a:stretch>
            <a:fillRect/>
          </a:stretch>
        </p:blipFill>
        <p:spPr>
          <a:xfrm>
            <a:off x="-7607" y="17065"/>
            <a:ext cx="24399214" cy="13731854"/>
          </a:xfrm>
          <a:prstGeom prst="rect">
            <a:avLst/>
          </a:prstGeom>
          <a:ln w="12700">
            <a:miter lim="400000"/>
          </a:ln>
        </p:spPr>
      </p:pic>
      <p:pic>
        <p:nvPicPr>
          <p:cNvPr id="382" name="freepik_diferente-agente-de-contact-center-en-posicion-de-videollamada-con-fondo-blanco_0011.png" descr="freepik_diferente-agente-de-contact-center-en-posicion-de-videollamada-con-fondo-blanco_0011.png"/>
          <p:cNvPicPr>
            <a:picLocks noChangeAspect="1"/>
          </p:cNvPicPr>
          <p:nvPr/>
        </p:nvPicPr>
        <p:blipFill>
          <a:blip r:embed="rId3">
            <a:extLst/>
          </a:blip>
          <a:srcRect l="9159" t="4665" r="9157" b="35648"/>
          <a:stretch>
            <a:fillRect/>
          </a:stretch>
        </p:blipFill>
        <p:spPr>
          <a:xfrm>
            <a:off x="22146266" y="7949360"/>
            <a:ext cx="363138" cy="363618"/>
          </a:xfrm>
          <a:custGeom>
            <a:avLst/>
            <a:gdLst/>
            <a:ahLst/>
            <a:cxnLst>
              <a:cxn ang="0">
                <a:pos x="wd2" y="hd2"/>
              </a:cxn>
              <a:cxn ang="5400000">
                <a:pos x="wd2" y="hd2"/>
              </a:cxn>
              <a:cxn ang="10800000">
                <a:pos x="wd2" y="hd2"/>
              </a:cxn>
              <a:cxn ang="16200000">
                <a:pos x="wd2" y="hd2"/>
              </a:cxn>
            </a:cxnLst>
            <a:rect l="0" t="0" r="r" b="b"/>
            <a:pathLst>
              <a:path w="19679" h="20594" fill="norm" stroke="1" extrusionOk="0">
                <a:moveTo>
                  <a:pt x="9828" y="0"/>
                </a:moveTo>
                <a:cubicBezTo>
                  <a:pt x="7310" y="0"/>
                  <a:pt x="4803" y="1001"/>
                  <a:pt x="2881" y="3012"/>
                </a:cubicBezTo>
                <a:cubicBezTo>
                  <a:pt x="-961" y="7034"/>
                  <a:pt x="-961" y="13556"/>
                  <a:pt x="2881" y="17578"/>
                </a:cubicBezTo>
                <a:cubicBezTo>
                  <a:pt x="6724" y="21600"/>
                  <a:pt x="12954" y="21600"/>
                  <a:pt x="16797" y="17578"/>
                </a:cubicBezTo>
                <a:cubicBezTo>
                  <a:pt x="20639" y="13556"/>
                  <a:pt x="20639" y="7034"/>
                  <a:pt x="16797" y="3012"/>
                </a:cubicBezTo>
                <a:cubicBezTo>
                  <a:pt x="14875" y="1001"/>
                  <a:pt x="12346" y="0"/>
                  <a:pt x="9828" y="0"/>
                </a:cubicBezTo>
                <a:close/>
              </a:path>
            </a:pathLst>
          </a:custGeom>
          <a:ln w="38100">
            <a:solidFill>
              <a:srgbClr val="FFFFFF"/>
            </a:solidFill>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grpSp>
        <p:nvGrpSpPr>
          <p:cNvPr id="391" name="Group"/>
          <p:cNvGrpSpPr/>
          <p:nvPr/>
        </p:nvGrpSpPr>
        <p:grpSpPr>
          <a:xfrm>
            <a:off x="3309815" y="4318920"/>
            <a:ext cx="4220980" cy="6656078"/>
            <a:chOff x="0" y="0"/>
            <a:chExt cx="4220979" cy="6656077"/>
          </a:xfrm>
        </p:grpSpPr>
        <p:sp>
          <p:nvSpPr>
            <p:cNvPr id="384" name="Rounded Rectangle"/>
            <p:cNvSpPr/>
            <p:nvPr/>
          </p:nvSpPr>
          <p:spPr>
            <a:xfrm>
              <a:off x="0" y="0"/>
              <a:ext cx="4220980" cy="6656078"/>
            </a:xfrm>
            <a:prstGeom prst="roundRect">
              <a:avLst>
                <a:gd name="adj" fmla="val 15000"/>
              </a:avLst>
            </a:prstGeom>
            <a:solidFill>
              <a:srgbClr val="212F38"/>
            </a:solidFill>
            <a:ln w="12700" cap="flat">
              <a:noFill/>
              <a:miter lim="400000"/>
            </a:ln>
            <a:effectLst>
              <a:outerShdw sx="100000" sy="100000" kx="0" ky="0" algn="b" rotWithShape="0" blurRad="177800" dist="121387" dir="5400000">
                <a:srgbClr val="000000">
                  <a:alpha val="50000"/>
                </a:srgbClr>
              </a:outerShdw>
            </a:effectLst>
          </p:spPr>
          <p:txBody>
            <a:bodyPr wrap="square" lIns="50800" tIns="50800" rIns="50800" bIns="50800" numCol="1" anchor="ctr">
              <a:noAutofit/>
            </a:bodyPr>
            <a:lstStyle/>
            <a:p>
              <a:pPr algn="ctr" defTabSz="825500">
                <a:lnSpc>
                  <a:spcPct val="100000"/>
                </a:lnSpc>
                <a:spcBef>
                  <a:spcPts val="0"/>
                </a:spcBef>
                <a:defRPr sz="3200">
                  <a:latin typeface="Helvetica Neue Medium"/>
                  <a:ea typeface="Helvetica Neue Medium"/>
                  <a:cs typeface="Helvetica Neue Medium"/>
                  <a:sym typeface="Helvetica Neue Medium"/>
                </a:defRPr>
              </a:pPr>
            </a:p>
          </p:txBody>
        </p:sp>
        <p:sp>
          <p:nvSpPr>
            <p:cNvPr id="385" name="Rectangle"/>
            <p:cNvSpPr/>
            <p:nvPr/>
          </p:nvSpPr>
          <p:spPr>
            <a:xfrm>
              <a:off x="573270" y="645736"/>
              <a:ext cx="3074439" cy="5364605"/>
            </a:xfrm>
            <a:prstGeom prst="rect">
              <a:avLst/>
            </a:prstGeom>
            <a:gradFill flip="none" rotWithShape="1">
              <a:gsLst>
                <a:gs pos="0">
                  <a:srgbClr val="ED7666"/>
                </a:gs>
                <a:gs pos="100000">
                  <a:srgbClr val="424242"/>
                </a:gs>
              </a:gsLst>
              <a:lin ang="2270769" scaled="0"/>
            </a:gradFill>
            <a:ln w="12700" cap="flat">
              <a:solidFill>
                <a:srgbClr val="5E5E5E"/>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386" name="pasted-movie.png" descr="pasted-movie.png"/>
            <p:cNvPicPr>
              <a:picLocks noChangeAspect="1"/>
            </p:cNvPicPr>
            <p:nvPr/>
          </p:nvPicPr>
          <p:blipFill>
            <a:blip r:embed="rId2">
              <a:extLst/>
            </a:blip>
            <a:srcRect l="41250" t="25093" r="38245" b="54903"/>
            <a:stretch>
              <a:fillRect/>
            </a:stretch>
          </p:blipFill>
          <p:spPr>
            <a:xfrm>
              <a:off x="2020710" y="257659"/>
              <a:ext cx="179559" cy="179474"/>
            </a:xfrm>
            <a:custGeom>
              <a:avLst/>
              <a:gdLst/>
              <a:ahLst/>
              <a:cxnLst>
                <a:cxn ang="0">
                  <a:pos x="wd2" y="hd2"/>
                </a:cxn>
                <a:cxn ang="5400000">
                  <a:pos x="wd2" y="hd2"/>
                </a:cxn>
                <a:cxn ang="10800000">
                  <a:pos x="wd2" y="hd2"/>
                </a:cxn>
                <a:cxn ang="16200000">
                  <a:pos x="wd2" y="hd2"/>
                </a:cxn>
              </a:cxnLst>
              <a:rect l="0" t="0" r="r" b="b"/>
              <a:pathLst>
                <a:path w="19680" h="20595" fill="norm" stroke="1" extrusionOk="0">
                  <a:moveTo>
                    <a:pt x="9840" y="0"/>
                  </a:moveTo>
                  <a:cubicBezTo>
                    <a:pt x="7323" y="0"/>
                    <a:pt x="4800" y="995"/>
                    <a:pt x="2880" y="3006"/>
                  </a:cubicBezTo>
                  <a:cubicBezTo>
                    <a:pt x="-960" y="7027"/>
                    <a:pt x="-960" y="13558"/>
                    <a:pt x="2880" y="17579"/>
                  </a:cubicBezTo>
                  <a:cubicBezTo>
                    <a:pt x="6721" y="21600"/>
                    <a:pt x="12959" y="21600"/>
                    <a:pt x="16800" y="17579"/>
                  </a:cubicBezTo>
                  <a:cubicBezTo>
                    <a:pt x="20640" y="13558"/>
                    <a:pt x="20640" y="7027"/>
                    <a:pt x="16800" y="3006"/>
                  </a:cubicBezTo>
                  <a:cubicBezTo>
                    <a:pt x="14880" y="995"/>
                    <a:pt x="12357" y="0"/>
                    <a:pt x="9840" y="0"/>
                  </a:cubicBezTo>
                  <a:close/>
                </a:path>
              </a:pathLst>
            </a:custGeom>
            <a:ln w="12700" cap="flat">
              <a:noFill/>
              <a:miter lim="400000"/>
            </a:ln>
            <a:effectLst/>
          </p:spPr>
        </p:pic>
        <p:sp>
          <p:nvSpPr>
            <p:cNvPr id="387" name="78"/>
            <p:cNvSpPr/>
            <p:nvPr/>
          </p:nvSpPr>
          <p:spPr>
            <a:xfrm>
              <a:off x="1076730" y="1686195"/>
              <a:ext cx="2067519" cy="2379779"/>
            </a:xfrm>
            <a:prstGeom prst="roundRect">
              <a:avLst>
                <a:gd name="adj" fmla="val 3978"/>
              </a:avLst>
            </a:prstGeom>
            <a:solidFill>
              <a:srgbClr val="FFFFFF"/>
            </a:solidFill>
            <a:ln w="12700" cap="flat">
              <a:noFill/>
              <a:miter lim="400000"/>
            </a:ln>
            <a:effectLst>
              <a:outerShdw sx="100000" sy="100000" kx="0" ky="0" algn="b" rotWithShape="0" blurRad="101600" dist="44981" dir="5400000">
                <a:srgbClr val="000000">
                  <a:alpha val="18428"/>
                </a:srgbClr>
              </a:outerShdw>
            </a:effectLst>
            <a:extLst>
              <a:ext uri="{C572A759-6A51-4108-AA02-DFA0A04FC94B}">
                <ma14:wrappingTextBoxFlag xmlns:ma14="http://schemas.microsoft.com/office/mac/drawingml/2011/main" val="1"/>
              </a:ext>
            </a:extLst>
          </p:spPr>
          <p:txBody>
            <a:bodyPr wrap="square" lIns="50800" tIns="50800" rIns="50800" bIns="50800" numCol="1" anchor="ctr">
              <a:noAutofit/>
            </a:bodyPr>
            <a:lstStyle>
              <a:lvl1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lvl1pPr>
            </a:lstStyle>
            <a:p>
              <a:pPr/>
              <a:r>
                <a:t>78</a:t>
              </a:r>
            </a:p>
          </p:txBody>
        </p:sp>
        <p:sp>
          <p:nvSpPr>
            <p:cNvPr id="388" name="Circle"/>
            <p:cNvSpPr/>
            <p:nvPr/>
          </p:nvSpPr>
          <p:spPr>
            <a:xfrm>
              <a:off x="2965080" y="1786471"/>
              <a:ext cx="101601" cy="101601"/>
            </a:xfrm>
            <a:prstGeom prst="ellipse">
              <a:avLst/>
            </a:prstGeom>
            <a:solidFill>
              <a:srgbClr val="EB4C64"/>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389" name="Screenshot 2025-09-01 at 11.51.14 AM.png" descr="Screenshot 2025-09-01 at 11.51.14 AM.png"/>
            <p:cNvPicPr>
              <a:picLocks noChangeAspect="1"/>
            </p:cNvPicPr>
            <p:nvPr/>
          </p:nvPicPr>
          <p:blipFill>
            <a:blip r:embed="rId3">
              <a:extLst/>
            </a:blip>
            <a:stretch>
              <a:fillRect/>
            </a:stretch>
          </p:blipFill>
          <p:spPr>
            <a:xfrm>
              <a:off x="1397230" y="2033951"/>
              <a:ext cx="1426520" cy="1334979"/>
            </a:xfrm>
            <a:prstGeom prst="rect">
              <a:avLst/>
            </a:prstGeom>
            <a:ln w="12700" cap="flat">
              <a:noFill/>
              <a:miter lim="400000"/>
            </a:ln>
            <a:effectLst/>
          </p:spPr>
        </p:pic>
        <p:sp>
          <p:nvSpPr>
            <p:cNvPr id="390" name="Rounded Rectangle"/>
            <p:cNvSpPr/>
            <p:nvPr/>
          </p:nvSpPr>
          <p:spPr>
            <a:xfrm>
              <a:off x="1439315" y="2018717"/>
              <a:ext cx="1342350" cy="1365447"/>
            </a:xfrm>
            <a:prstGeom prst="roundRect">
              <a:avLst>
                <a:gd name="adj" fmla="val 12758"/>
              </a:avLst>
            </a:prstGeom>
            <a:noFill/>
            <a:ln w="25400" cap="flat">
              <a:solidFill>
                <a:srgbClr val="000000"/>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sp>
        <p:nvSpPr>
          <p:cNvPr id="392" name="8539"/>
          <p:cNvSpPr txBox="1"/>
          <p:nvPr/>
        </p:nvSpPr>
        <p:spPr>
          <a:xfrm>
            <a:off x="4985370" y="7778983"/>
            <a:ext cx="869870" cy="469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400">
                <a:latin typeface="Montserrat Thin Bold"/>
                <a:ea typeface="Montserrat Thin Bold"/>
                <a:cs typeface="Montserrat Thin Bold"/>
                <a:sym typeface="Montserrat Thin Bold"/>
              </a:defRPr>
            </a:lvl1pPr>
          </a:lstStyle>
          <a:p>
            <a:pPr/>
            <a:r>
              <a:t>8539</a:t>
            </a:r>
          </a:p>
        </p:txBody>
      </p:sp>
      <p:pic>
        <p:nvPicPr>
          <p:cNvPr id="393" name="Layer.tiff" descr="Layer.tiff"/>
          <p:cNvPicPr>
            <a:picLocks noChangeAspect="1"/>
          </p:cNvPicPr>
          <p:nvPr/>
        </p:nvPicPr>
        <p:blipFill>
          <a:blip r:embed="rId4">
            <a:extLst/>
          </a:blip>
          <a:srcRect l="0" t="0" r="0" b="0"/>
          <a:stretch>
            <a:fillRect/>
          </a:stretch>
        </p:blipFill>
        <p:spPr>
          <a:xfrm>
            <a:off x="8432764" y="7024137"/>
            <a:ext cx="2319456" cy="4288297"/>
          </a:xfrm>
          <a:prstGeom prst="rect">
            <a:avLst/>
          </a:prstGeom>
          <a:ln w="12700">
            <a:miter lim="400000"/>
          </a:ln>
        </p:spPr>
      </p:pic>
      <p:sp>
        <p:nvSpPr>
          <p:cNvPr id="429" name="Connection Line"/>
          <p:cNvSpPr/>
          <p:nvPr/>
        </p:nvSpPr>
        <p:spPr>
          <a:xfrm>
            <a:off x="6191250" y="9526269"/>
            <a:ext cx="3401061" cy="202946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857" y="0"/>
                </a:lnTo>
                <a:lnTo>
                  <a:pt x="11857" y="21600"/>
                </a:lnTo>
                <a:lnTo>
                  <a:pt x="21600" y="21600"/>
                </a:lnTo>
                <a:lnTo>
                  <a:pt x="21600" y="18897"/>
                </a:lnTo>
              </a:path>
            </a:pathLst>
          </a:custGeom>
          <a:ln w="25400">
            <a:solidFill>
              <a:srgbClr val="000000"/>
            </a:solidFill>
            <a:miter lim="400000"/>
          </a:ln>
        </p:spPr>
        <p:txBody>
          <a:bodyPr/>
          <a:lstStyle/>
          <a:p>
            <a:pPr/>
          </a:p>
        </p:txBody>
      </p:sp>
      <p:sp>
        <p:nvSpPr>
          <p:cNvPr id="395" name="Line"/>
          <p:cNvSpPr/>
          <p:nvPr/>
        </p:nvSpPr>
        <p:spPr>
          <a:xfrm>
            <a:off x="10520218" y="10123361"/>
            <a:ext cx="1658251" cy="1"/>
          </a:xfrm>
          <a:prstGeom prst="line">
            <a:avLst/>
          </a:prstGeom>
          <a:ln w="25400">
            <a:solidFill>
              <a:srgbClr val="000000"/>
            </a:solidFill>
            <a:miter lim="400000"/>
            <a:tailEnd type="triangle"/>
          </a:ln>
        </p:spPr>
        <p:txBody>
          <a:bodyPr lIns="50800" tIns="50800" rIns="50800" bIns="50800" anchor="ctr"/>
          <a:lstStyle/>
          <a:p>
            <a:pPr/>
          </a:p>
        </p:txBody>
      </p:sp>
      <p:sp>
        <p:nvSpPr>
          <p:cNvPr id="396" name="Rounded Rectangle"/>
          <p:cNvSpPr/>
          <p:nvPr/>
        </p:nvSpPr>
        <p:spPr>
          <a:xfrm>
            <a:off x="12289397" y="7020197"/>
            <a:ext cx="2058598" cy="4296177"/>
          </a:xfrm>
          <a:prstGeom prst="roundRect">
            <a:avLst>
              <a:gd name="adj" fmla="val 2987"/>
            </a:avLst>
          </a:prstGeom>
          <a:ln>
            <a:solidFill>
              <a:srgbClr val="000000"/>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397" name="Rounded Rectangle"/>
          <p:cNvSpPr/>
          <p:nvPr/>
        </p:nvSpPr>
        <p:spPr>
          <a:xfrm>
            <a:off x="12602274" y="9159910"/>
            <a:ext cx="1491531" cy="333376"/>
          </a:xfrm>
          <a:prstGeom prst="roundRect">
            <a:avLst>
              <a:gd name="adj" fmla="val 26304"/>
            </a:avLst>
          </a:prstGeom>
          <a:ln>
            <a:solidFill>
              <a:srgbClr val="000000"/>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398" name="Oval"/>
          <p:cNvSpPr/>
          <p:nvPr/>
        </p:nvSpPr>
        <p:spPr>
          <a:xfrm>
            <a:off x="13026420" y="10486499"/>
            <a:ext cx="584553" cy="570971"/>
          </a:xfrm>
          <a:prstGeom prst="ellipse">
            <a:avLst/>
          </a:prstGeom>
          <a:solidFill>
            <a:srgbClr val="9CBFEA"/>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399" name="PIN"/>
          <p:cNvSpPr txBox="1"/>
          <p:nvPr/>
        </p:nvSpPr>
        <p:spPr>
          <a:xfrm>
            <a:off x="13156415" y="9182859"/>
            <a:ext cx="383249" cy="28747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300">
                <a:solidFill>
                  <a:srgbClr val="A9A9A9"/>
                </a:solidFill>
              </a:defRPr>
            </a:lvl1pPr>
          </a:lstStyle>
          <a:p>
            <a:pPr/>
            <a:r>
              <a:t>PIN</a:t>
            </a:r>
          </a:p>
        </p:txBody>
      </p:sp>
      <p:sp>
        <p:nvSpPr>
          <p:cNvPr id="400" name=""/>
          <p:cNvSpPr txBox="1"/>
          <p:nvPr/>
        </p:nvSpPr>
        <p:spPr>
          <a:xfrm>
            <a:off x="13039295" y="10498934"/>
            <a:ext cx="558801" cy="5461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500">
                <a:solidFill>
                  <a:srgbClr val="FFFFFF"/>
                </a:solidFill>
                <a:latin typeface="videortc-light"/>
                <a:ea typeface="videortc-light"/>
                <a:cs typeface="videortc-light"/>
                <a:sym typeface="videortc-light"/>
              </a:defRPr>
            </a:lvl1pPr>
          </a:lstStyle>
          <a:p>
            <a:pPr/>
            <a:r>
              <a:t></a:t>
            </a:r>
          </a:p>
        </p:txBody>
      </p:sp>
      <p:sp>
        <p:nvSpPr>
          <p:cNvPr id="401" name="Rectangle"/>
          <p:cNvSpPr/>
          <p:nvPr/>
        </p:nvSpPr>
        <p:spPr>
          <a:xfrm>
            <a:off x="12683696" y="7228058"/>
            <a:ext cx="1270001" cy="1730878"/>
          </a:xfrm>
          <a:prstGeom prst="rect">
            <a:avLst/>
          </a:prstGeom>
          <a:solidFill>
            <a:srgbClr val="EBEBEB"/>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402" name="X X X X"/>
          <p:cNvSpPr txBox="1"/>
          <p:nvPr/>
        </p:nvSpPr>
        <p:spPr>
          <a:xfrm>
            <a:off x="12886869" y="8404335"/>
            <a:ext cx="863652"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800"/>
            </a:lvl1pPr>
          </a:lstStyle>
          <a:p>
            <a:pPr/>
            <a:r>
              <a:t>X X X X</a:t>
            </a:r>
          </a:p>
        </p:txBody>
      </p:sp>
      <p:sp>
        <p:nvSpPr>
          <p:cNvPr id="403" name="Rounded Rectangle"/>
          <p:cNvSpPr/>
          <p:nvPr/>
        </p:nvSpPr>
        <p:spPr>
          <a:xfrm>
            <a:off x="12953895" y="7531056"/>
            <a:ext cx="729603" cy="718074"/>
          </a:xfrm>
          <a:prstGeom prst="roundRect">
            <a:avLst>
              <a:gd name="adj" fmla="val 15000"/>
            </a:avLst>
          </a:prstGeom>
          <a:ln>
            <a:solidFill>
              <a:srgbClr val="000000"/>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404" name="Rectangle"/>
          <p:cNvSpPr/>
          <p:nvPr/>
        </p:nvSpPr>
        <p:spPr>
          <a:xfrm>
            <a:off x="16009077" y="3306800"/>
            <a:ext cx="7447267" cy="2777911"/>
          </a:xfrm>
          <a:prstGeom prst="rect">
            <a:avLst/>
          </a:prstGeom>
          <a:solidFill>
            <a:srgbClr val="EBEBEB"/>
          </a:solidFill>
          <a:ln w="12700">
            <a:miter lim="400000"/>
          </a:ln>
          <a:effectLst>
            <a:outerShdw sx="100000" sy="100000" kx="0" ky="0" algn="b" rotWithShape="0" blurRad="63500" dist="25400" dir="5400000">
              <a:srgbClr val="000000">
                <a:alpha val="50000"/>
              </a:srgbClr>
            </a:outerShdw>
          </a:effectLst>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405" name="Square"/>
          <p:cNvSpPr/>
          <p:nvPr/>
        </p:nvSpPr>
        <p:spPr>
          <a:xfrm>
            <a:off x="16238774" y="3634767"/>
            <a:ext cx="2121978" cy="2121977"/>
          </a:xfrm>
          <a:prstGeom prst="rect">
            <a:avLst/>
          </a:prstGeom>
          <a:solidFill>
            <a:srgbClr val="FFFFFF"/>
          </a:solidFill>
          <a:ln w="38100">
            <a:solidFill>
              <a:srgbClr val="FAD6D1"/>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406" name="#1203 Kiosco Plaza Neo"/>
          <p:cNvSpPr txBox="1"/>
          <p:nvPr/>
        </p:nvSpPr>
        <p:spPr>
          <a:xfrm>
            <a:off x="18696686" y="3687830"/>
            <a:ext cx="2924313" cy="80137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2400">
                <a:latin typeface="Montserrat Thin Bold"/>
                <a:ea typeface="Montserrat Thin Bold"/>
                <a:cs typeface="Montserrat Thin Bold"/>
                <a:sym typeface="Montserrat Thin Bold"/>
              </a:defRPr>
            </a:pPr>
            <a:r>
              <a:rPr>
                <a:latin typeface="Montserrat Thin Regular"/>
                <a:ea typeface="Montserrat Thin Regular"/>
                <a:cs typeface="Montserrat Thin Regular"/>
                <a:sym typeface="Montserrat Thin Regular"/>
              </a:rPr>
              <a:t>#1203</a:t>
            </a:r>
            <a:br/>
            <a:r>
              <a:t>Kiosco Plaza Neo </a:t>
            </a:r>
          </a:p>
        </p:txBody>
      </p:sp>
      <p:sp>
        <p:nvSpPr>
          <p:cNvPr id="407" name="📍Centro Pacifico"/>
          <p:cNvSpPr txBox="1"/>
          <p:nvPr/>
        </p:nvSpPr>
        <p:spPr>
          <a:xfrm>
            <a:off x="18616634" y="5297574"/>
            <a:ext cx="2232154" cy="469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900">
                <a:latin typeface="Montserrat Thin Regular"/>
                <a:ea typeface="Montserrat Thin Regular"/>
                <a:cs typeface="Montserrat Thin Regular"/>
                <a:sym typeface="Montserrat Thin Regular"/>
              </a:defRPr>
            </a:lvl1pPr>
          </a:lstStyle>
          <a:p>
            <a:pPr/>
            <a:r>
              <a:t>📍Centro Pacifico</a:t>
            </a:r>
          </a:p>
        </p:txBody>
      </p:sp>
      <p:sp>
        <p:nvSpPr>
          <p:cNvPr id="408" name="Description"/>
          <p:cNvSpPr txBox="1"/>
          <p:nvPr/>
        </p:nvSpPr>
        <p:spPr>
          <a:xfrm>
            <a:off x="18691811" y="4615844"/>
            <a:ext cx="1513943" cy="393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900">
                <a:latin typeface="Montserrat Thin Regular"/>
                <a:ea typeface="Montserrat Thin Regular"/>
                <a:cs typeface="Montserrat Thin Regular"/>
                <a:sym typeface="Montserrat Thin Regular"/>
              </a:defRPr>
            </a:lvl1pPr>
          </a:lstStyle>
          <a:p>
            <a:pPr/>
            <a:r>
              <a:t>Description</a:t>
            </a:r>
          </a:p>
        </p:txBody>
      </p:sp>
      <p:sp>
        <p:nvSpPr>
          <p:cNvPr id="409" name="Kiosco Plaza Neo"/>
          <p:cNvSpPr txBox="1"/>
          <p:nvPr/>
        </p:nvSpPr>
        <p:spPr>
          <a:xfrm>
            <a:off x="4228270" y="5290352"/>
            <a:ext cx="2384069" cy="406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000">
                <a:solidFill>
                  <a:srgbClr val="FFFFFF"/>
                </a:solidFill>
                <a:latin typeface="Montserrat Thin Bold"/>
                <a:ea typeface="Montserrat Thin Bold"/>
                <a:cs typeface="Montserrat Thin Bold"/>
                <a:sym typeface="Montserrat Thin Bold"/>
              </a:defRPr>
            </a:lvl1pPr>
          </a:lstStyle>
          <a:p>
            <a:pPr/>
            <a:r>
              <a:t>Kiosco Plaza Neo</a:t>
            </a:r>
          </a:p>
        </p:txBody>
      </p:sp>
      <p:pic>
        <p:nvPicPr>
          <p:cNvPr id="410" name="freepik__background__55932.png" descr="freepik__background__55932.png"/>
          <p:cNvPicPr>
            <a:picLocks noChangeAspect="1"/>
          </p:cNvPicPr>
          <p:nvPr/>
        </p:nvPicPr>
        <p:blipFill>
          <a:blip r:embed="rId5">
            <a:extLst/>
          </a:blip>
          <a:stretch>
            <a:fillRect/>
          </a:stretch>
        </p:blipFill>
        <p:spPr>
          <a:xfrm>
            <a:off x="-1678067" y="2849665"/>
            <a:ext cx="12092120" cy="12092120"/>
          </a:xfrm>
          <a:prstGeom prst="rect">
            <a:avLst/>
          </a:prstGeom>
          <a:ln w="12700">
            <a:miter lim="400000"/>
          </a:ln>
        </p:spPr>
      </p:pic>
      <p:sp>
        <p:nvSpPr>
          <p:cNvPr id="411" name=""/>
          <p:cNvSpPr txBox="1"/>
          <p:nvPr/>
        </p:nvSpPr>
        <p:spPr>
          <a:xfrm>
            <a:off x="16226614" y="3628955"/>
            <a:ext cx="2146301" cy="2133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6000">
                <a:latin typeface="videortc-light"/>
                <a:ea typeface="videortc-light"/>
                <a:cs typeface="videortc-light"/>
                <a:sym typeface="videortc-light"/>
              </a:defRPr>
            </a:lvl1pPr>
          </a:lstStyle>
          <a:p>
            <a:pPr/>
            <a:r>
              <a:t></a:t>
            </a:r>
          </a:p>
        </p:txBody>
      </p:sp>
      <p:sp>
        <p:nvSpPr>
          <p:cNvPr id="412" name="Rounded Rectangle"/>
          <p:cNvSpPr/>
          <p:nvPr/>
        </p:nvSpPr>
        <p:spPr>
          <a:xfrm>
            <a:off x="8446254" y="3240677"/>
            <a:ext cx="2292359" cy="4369695"/>
          </a:xfrm>
          <a:prstGeom prst="roundRect">
            <a:avLst>
              <a:gd name="adj" fmla="val 8310"/>
            </a:avLst>
          </a:prstGeom>
          <a:solidFill>
            <a:srgbClr val="FFFFFF"/>
          </a:solidFill>
          <a:ln w="12700">
            <a:solidFill>
              <a:srgbClr val="929292"/>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413" name="#1203"/>
          <p:cNvSpPr/>
          <p:nvPr/>
        </p:nvSpPr>
        <p:spPr>
          <a:xfrm>
            <a:off x="8640445" y="4904604"/>
            <a:ext cx="1903977" cy="333376"/>
          </a:xfrm>
          <a:prstGeom prst="roundRect">
            <a:avLst>
              <a:gd name="adj" fmla="val 20793"/>
            </a:avLst>
          </a:prstGeom>
          <a:ln w="3175">
            <a:solidFill>
              <a:srgbClr val="000000"/>
            </a:solidFill>
            <a:prstDash val="sysDot"/>
            <a:miter lim="400000"/>
          </a:ln>
          <a:extLst>
            <a:ext uri="{C572A759-6A51-4108-AA02-DFA0A04FC94B}">
              <ma14:wrappingTextBoxFlag xmlns:ma14="http://schemas.microsoft.com/office/mac/drawingml/2011/main" val="1"/>
            </a:ext>
          </a:extLst>
        </p:spPr>
        <p:txBody>
          <a:bodyPr lIns="50800" tIns="50800" rIns="50800" bIns="50800" anchor="ctr"/>
          <a:lstStyle>
            <a:lvl1pPr defTabSz="825500">
              <a:lnSpc>
                <a:spcPct val="100000"/>
              </a:lnSpc>
              <a:spcBef>
                <a:spcPts val="0"/>
              </a:spcBef>
              <a:defRPr b="1" sz="1100"/>
            </a:lvl1pPr>
          </a:lstStyle>
          <a:p>
            <a:pPr/>
            <a:r>
              <a:t>#1203</a:t>
            </a:r>
          </a:p>
        </p:txBody>
      </p:sp>
      <p:sp>
        <p:nvSpPr>
          <p:cNvPr id="414" name=""/>
          <p:cNvSpPr txBox="1"/>
          <p:nvPr/>
        </p:nvSpPr>
        <p:spPr>
          <a:xfrm>
            <a:off x="8773283" y="3294278"/>
            <a:ext cx="1638301" cy="16383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2000">
                <a:latin typeface="videortc-light"/>
                <a:ea typeface="videortc-light"/>
                <a:cs typeface="videortc-light"/>
                <a:sym typeface="videortc-light"/>
              </a:defRPr>
            </a:lvl1pPr>
          </a:lstStyle>
          <a:p>
            <a:pPr/>
            <a:r>
              <a:t></a:t>
            </a:r>
          </a:p>
        </p:txBody>
      </p:sp>
      <p:sp>
        <p:nvSpPr>
          <p:cNvPr id="415" name="Kiosco Plaza Neo"/>
          <p:cNvSpPr/>
          <p:nvPr/>
        </p:nvSpPr>
        <p:spPr>
          <a:xfrm>
            <a:off x="8640445" y="5326864"/>
            <a:ext cx="1903977" cy="333376"/>
          </a:xfrm>
          <a:prstGeom prst="roundRect">
            <a:avLst>
              <a:gd name="adj" fmla="val 20793"/>
            </a:avLst>
          </a:prstGeom>
          <a:ln w="3175">
            <a:solidFill>
              <a:srgbClr val="000000"/>
            </a:solidFill>
            <a:prstDash val="sysDot"/>
            <a:miter lim="400000"/>
          </a:ln>
          <a:extLst>
            <a:ext uri="{C572A759-6A51-4108-AA02-DFA0A04FC94B}">
              <ma14:wrappingTextBoxFlag xmlns:ma14="http://schemas.microsoft.com/office/mac/drawingml/2011/main" val="1"/>
            </a:ext>
          </a:extLst>
        </p:spPr>
        <p:txBody>
          <a:bodyPr lIns="50800" tIns="50800" rIns="50800" bIns="50800" anchor="ctr"/>
          <a:lstStyle>
            <a:lvl1pPr defTabSz="825500">
              <a:lnSpc>
                <a:spcPct val="100000"/>
              </a:lnSpc>
              <a:spcBef>
                <a:spcPts val="0"/>
              </a:spcBef>
              <a:defRPr b="1" sz="1100"/>
            </a:lvl1pPr>
          </a:lstStyle>
          <a:p>
            <a:pPr/>
            <a:r>
              <a:t> Kiosco Plaza Neo</a:t>
            </a:r>
          </a:p>
        </p:txBody>
      </p:sp>
      <p:sp>
        <p:nvSpPr>
          <p:cNvPr id="416" name="…"/>
          <p:cNvSpPr/>
          <p:nvPr/>
        </p:nvSpPr>
        <p:spPr>
          <a:xfrm>
            <a:off x="8640445" y="5749125"/>
            <a:ext cx="1903977" cy="333376"/>
          </a:xfrm>
          <a:prstGeom prst="roundRect">
            <a:avLst>
              <a:gd name="adj" fmla="val 20793"/>
            </a:avLst>
          </a:prstGeom>
          <a:ln w="3175">
            <a:solidFill>
              <a:srgbClr val="000000"/>
            </a:solidFill>
            <a:prstDash val="sysDot"/>
            <a:miter lim="400000"/>
          </a:ln>
          <a:extLst>
            <a:ext uri="{C572A759-6A51-4108-AA02-DFA0A04FC94B}">
              <ma14:wrappingTextBoxFlag xmlns:ma14="http://schemas.microsoft.com/office/mac/drawingml/2011/main" val="1"/>
            </a:ext>
          </a:extLst>
        </p:spPr>
        <p:txBody>
          <a:bodyPr lIns="50800" tIns="50800" rIns="50800" bIns="50800" anchor="ctr"/>
          <a:lstStyle>
            <a:lvl1pPr defTabSz="825500">
              <a:lnSpc>
                <a:spcPct val="100000"/>
              </a:lnSpc>
              <a:spcBef>
                <a:spcPts val="0"/>
              </a:spcBef>
              <a:defRPr sz="1100">
                <a:solidFill>
                  <a:srgbClr val="929292"/>
                </a:solidFill>
              </a:defRPr>
            </a:lvl1pPr>
          </a:lstStyle>
          <a:p>
            <a:pPr/>
            <a:r>
              <a:t> …</a:t>
            </a:r>
          </a:p>
        </p:txBody>
      </p:sp>
      <p:sp>
        <p:nvSpPr>
          <p:cNvPr id="417" name="📍Centro Pacifico"/>
          <p:cNvSpPr/>
          <p:nvPr/>
        </p:nvSpPr>
        <p:spPr>
          <a:xfrm>
            <a:off x="8640445" y="6177882"/>
            <a:ext cx="1903977" cy="333376"/>
          </a:xfrm>
          <a:prstGeom prst="roundRect">
            <a:avLst>
              <a:gd name="adj" fmla="val 20793"/>
            </a:avLst>
          </a:prstGeom>
          <a:ln w="3175">
            <a:solidFill>
              <a:srgbClr val="000000"/>
            </a:solidFill>
            <a:prstDash val="sysDot"/>
            <a:miter lim="400000"/>
          </a:ln>
          <a:extLst>
            <a:ext uri="{C572A759-6A51-4108-AA02-DFA0A04FC94B}">
              <ma14:wrappingTextBoxFlag xmlns:ma14="http://schemas.microsoft.com/office/mac/drawingml/2011/main" val="1"/>
            </a:ext>
          </a:extLst>
        </p:spPr>
        <p:txBody>
          <a:bodyPr lIns="50800" tIns="50800" rIns="50800" bIns="50800" anchor="ctr"/>
          <a:lstStyle>
            <a:lvl1pPr defTabSz="825500">
              <a:lnSpc>
                <a:spcPct val="100000"/>
              </a:lnSpc>
              <a:spcBef>
                <a:spcPts val="0"/>
              </a:spcBef>
              <a:defRPr sz="900">
                <a:solidFill>
                  <a:srgbClr val="929292"/>
                </a:solidFill>
              </a:defRPr>
            </a:lvl1pPr>
          </a:lstStyle>
          <a:p>
            <a:pPr/>
            <a:r>
              <a:t>📍Centro Pacifico</a:t>
            </a:r>
          </a:p>
        </p:txBody>
      </p:sp>
      <p:sp>
        <p:nvSpPr>
          <p:cNvPr id="418" name="Rectangle"/>
          <p:cNvSpPr/>
          <p:nvPr/>
        </p:nvSpPr>
        <p:spPr>
          <a:xfrm>
            <a:off x="8459346" y="7028005"/>
            <a:ext cx="2266175" cy="431712"/>
          </a:xfrm>
          <a:prstGeom prst="rect">
            <a:avLst/>
          </a:prstGeom>
          <a:solidFill>
            <a:srgbClr val="FFFF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419" name="Please enter your contact details"/>
          <p:cNvSpPr txBox="1"/>
          <p:nvPr/>
        </p:nvSpPr>
        <p:spPr>
          <a:xfrm>
            <a:off x="8641646" y="7028005"/>
            <a:ext cx="1767732" cy="43558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1200"/>
            </a:lvl1pPr>
          </a:lstStyle>
          <a:p>
            <a:pPr/>
            <a:r>
              <a:t>Please enter your contact details</a:t>
            </a:r>
          </a:p>
        </p:txBody>
      </p:sp>
      <p:sp>
        <p:nvSpPr>
          <p:cNvPr id="420" name="When you click on &quot;Video Kiosk,&quot; a pop-up window opens asking for the PIN to sync the devices!"/>
          <p:cNvSpPr txBox="1"/>
          <p:nvPr/>
        </p:nvSpPr>
        <p:spPr>
          <a:xfrm>
            <a:off x="12241585" y="3751279"/>
            <a:ext cx="2781305" cy="212283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2400"/>
            </a:lvl1pPr>
          </a:lstStyle>
          <a:p>
            <a:pPr/>
            <a:r>
              <a:t>When you click on "Video Kiosk," a pop-up window opens asking for the PIN to sync the devices!</a:t>
            </a:r>
          </a:p>
        </p:txBody>
      </p:sp>
      <p:sp>
        <p:nvSpPr>
          <p:cNvPr id="421" name="Conecta con uno de nuestros asesores y habla por tu celular."/>
          <p:cNvSpPr txBox="1"/>
          <p:nvPr/>
        </p:nvSpPr>
        <p:spPr>
          <a:xfrm>
            <a:off x="12434830" y="9694260"/>
            <a:ext cx="1767732" cy="596027"/>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ctr">
              <a:defRPr sz="1200"/>
            </a:lvl1pPr>
          </a:lstStyle>
          <a:p>
            <a:pPr/>
            <a:r>
              <a:t>Conecta con uno de nuestros asesores y habla por tu celular.</a:t>
            </a:r>
          </a:p>
        </p:txBody>
      </p:sp>
      <p:pic>
        <p:nvPicPr>
          <p:cNvPr id="422" name="Screenshot 2026-03-24 at 3.55.11 PM.png" descr="Screenshot 2026-03-24 at 3.55.11 PM.png"/>
          <p:cNvPicPr>
            <a:picLocks noChangeAspect="1"/>
          </p:cNvPicPr>
          <p:nvPr/>
        </p:nvPicPr>
        <p:blipFill>
          <a:blip r:embed="rId6">
            <a:extLst/>
          </a:blip>
          <a:stretch>
            <a:fillRect/>
          </a:stretch>
        </p:blipFill>
        <p:spPr>
          <a:xfrm>
            <a:off x="15608318" y="7387929"/>
            <a:ext cx="8248784" cy="5405026"/>
          </a:xfrm>
          <a:prstGeom prst="rect">
            <a:avLst/>
          </a:prstGeom>
          <a:ln w="12700">
            <a:miter lim="400000"/>
          </a:ln>
        </p:spPr>
      </p:pic>
      <p:pic>
        <p:nvPicPr>
          <p:cNvPr id="423" name="pasted-movie.png" descr="pasted-movie.png"/>
          <p:cNvPicPr>
            <a:picLocks noChangeAspect="1"/>
          </p:cNvPicPr>
          <p:nvPr/>
        </p:nvPicPr>
        <p:blipFill>
          <a:blip r:embed="rId7">
            <a:extLst/>
          </a:blip>
          <a:stretch>
            <a:fillRect/>
          </a:stretch>
        </p:blipFill>
        <p:spPr>
          <a:xfrm>
            <a:off x="8784969" y="9593244"/>
            <a:ext cx="211862" cy="211862"/>
          </a:xfrm>
          <a:prstGeom prst="rect">
            <a:avLst/>
          </a:prstGeom>
          <a:ln w="12700">
            <a:miter lim="400000"/>
          </a:ln>
        </p:spPr>
      </p:pic>
      <p:sp>
        <p:nvSpPr>
          <p:cNvPr id="424" name=""/>
          <p:cNvSpPr txBox="1"/>
          <p:nvPr/>
        </p:nvSpPr>
        <p:spPr>
          <a:xfrm>
            <a:off x="8694049" y="10777304"/>
            <a:ext cx="393701" cy="3810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200">
                <a:solidFill>
                  <a:srgbClr val="FFFFFF"/>
                </a:solidFill>
                <a:latin typeface="videortc"/>
                <a:ea typeface="videortc"/>
                <a:cs typeface="videortc"/>
                <a:sym typeface="videortc"/>
              </a:defRPr>
            </a:lvl1pPr>
          </a:lstStyle>
          <a:p>
            <a:pPr/>
            <a:r>
              <a:t></a:t>
            </a:r>
          </a:p>
        </p:txBody>
      </p:sp>
      <p:sp>
        <p:nvSpPr>
          <p:cNvPr id="425" name=""/>
          <p:cNvSpPr txBox="1"/>
          <p:nvPr/>
        </p:nvSpPr>
        <p:spPr>
          <a:xfrm>
            <a:off x="8694049" y="10359821"/>
            <a:ext cx="393701" cy="3810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200">
                <a:solidFill>
                  <a:srgbClr val="FFFFFF"/>
                </a:solidFill>
                <a:latin typeface="videortc"/>
                <a:ea typeface="videortc"/>
                <a:cs typeface="videortc"/>
                <a:sym typeface="videortc"/>
              </a:defRPr>
            </a:lvl1pPr>
          </a:lstStyle>
          <a:p>
            <a:pPr/>
            <a:r>
              <a:t></a:t>
            </a:r>
          </a:p>
        </p:txBody>
      </p:sp>
      <p:sp>
        <p:nvSpPr>
          <p:cNvPr id="426" name=""/>
          <p:cNvSpPr txBox="1"/>
          <p:nvPr/>
        </p:nvSpPr>
        <p:spPr>
          <a:xfrm>
            <a:off x="8601571" y="9767761"/>
            <a:ext cx="578658" cy="711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lstStyle>
            <a:lvl1pPr algn="ct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200">
                <a:solidFill>
                  <a:srgbClr val="FFFFFF"/>
                </a:solidFill>
                <a:latin typeface="videortc"/>
                <a:ea typeface="videortc"/>
                <a:cs typeface="videortc"/>
                <a:sym typeface="videortc"/>
              </a:defRPr>
            </a:lvl1pPr>
          </a:lstStyle>
          <a:p>
            <a:pPr/>
            <a:r>
              <a:t></a:t>
            </a:r>
          </a:p>
        </p:txBody>
      </p:sp>
      <p:sp>
        <p:nvSpPr>
          <p:cNvPr id="427" name="Telepresence…"/>
          <p:cNvSpPr txBox="1"/>
          <p:nvPr/>
        </p:nvSpPr>
        <p:spPr>
          <a:xfrm>
            <a:off x="2018399" y="1168096"/>
            <a:ext cx="4699187" cy="150749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spcBef>
                <a:spcPts val="100"/>
              </a:spcBef>
              <a:defRPr sz="5200">
                <a:solidFill>
                  <a:srgbClr val="212F38"/>
                </a:solidFill>
                <a:latin typeface="Montserrat Thin Bold"/>
                <a:ea typeface="Montserrat Thin Bold"/>
                <a:cs typeface="Montserrat Thin Bold"/>
                <a:sym typeface="Montserrat Thin Bold"/>
              </a:defRPr>
            </a:pPr>
            <a:r>
              <a:t>Telepresence</a:t>
            </a:r>
          </a:p>
          <a:p>
            <a:pPr algn="ctr">
              <a:spcBef>
                <a:spcPts val="1000"/>
              </a:spcBef>
              <a:defRPr sz="3600">
                <a:solidFill>
                  <a:srgbClr val="212F38"/>
                </a:solidFill>
                <a:latin typeface="Montserrat Thin Light"/>
                <a:ea typeface="Montserrat Thin Light"/>
                <a:cs typeface="Montserrat Thin Light"/>
                <a:sym typeface="Montserrat Thin Light"/>
              </a:defRPr>
            </a:pPr>
            <a:r>
              <a:t>HUMAN</a:t>
            </a:r>
          </a:p>
        </p:txBody>
      </p:sp>
      <p:sp>
        <p:nvSpPr>
          <p:cNvPr id="428" name="Kiosk Manager"/>
          <p:cNvSpPr txBox="1"/>
          <p:nvPr/>
        </p:nvSpPr>
        <p:spPr>
          <a:xfrm>
            <a:off x="18933276" y="9791992"/>
            <a:ext cx="3289962" cy="596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3200">
                <a:solidFill>
                  <a:srgbClr val="FFFFFF"/>
                </a:solidFill>
                <a:latin typeface="Montserrat Thin Bold"/>
                <a:ea typeface="Montserrat Thin Bold"/>
                <a:cs typeface="Montserrat Thin Bold"/>
                <a:sym typeface="Montserrat Thin Bold"/>
              </a:defRPr>
            </a:lvl1pPr>
          </a:lstStyle>
          <a:p>
            <a:pPr/>
            <a:r>
              <a:t>Kiosk Manager</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4D4D4"/>
            </a:gs>
          </a:gsLst>
          <a:lin ang="5400000" scaled="0"/>
        </a:gradFill>
      </p:bgPr>
    </p:bg>
    <p:spTree>
      <p:nvGrpSpPr>
        <p:cNvPr id="1" name=""/>
        <p:cNvGrpSpPr/>
        <p:nvPr/>
      </p:nvGrpSpPr>
      <p:grpSpPr>
        <a:xfrm>
          <a:off x="0" y="0"/>
          <a:ext cx="0" cy="0"/>
          <a:chOff x="0" y="0"/>
          <a:chExt cx="0" cy="0"/>
        </a:xfrm>
      </p:grpSpPr>
      <p:pic>
        <p:nvPicPr>
          <p:cNvPr id="431" name="Screenshot 2025-09-01 at 12.24.15 PM.png" descr="Screenshot 2025-09-01 at 12.24.15 PM.png"/>
          <p:cNvPicPr>
            <a:picLocks noChangeAspect="1"/>
          </p:cNvPicPr>
          <p:nvPr/>
        </p:nvPicPr>
        <p:blipFill>
          <a:blip r:embed="rId2">
            <a:extLst/>
          </a:blip>
          <a:stretch>
            <a:fillRect/>
          </a:stretch>
        </p:blipFill>
        <p:spPr>
          <a:xfrm>
            <a:off x="12011931" y="7227821"/>
            <a:ext cx="3242843" cy="2066500"/>
          </a:xfrm>
          <a:prstGeom prst="rect">
            <a:avLst/>
          </a:prstGeom>
          <a:ln w="12700">
            <a:miter lim="400000"/>
          </a:ln>
        </p:spPr>
      </p:pic>
      <p:pic>
        <p:nvPicPr>
          <p:cNvPr id="432" name="Screenshot 2025-09-01 at 12.24.15 PM.png" descr="Screenshot 2025-09-01 at 12.24.15 PM.png"/>
          <p:cNvPicPr>
            <a:picLocks noChangeAspect="1"/>
          </p:cNvPicPr>
          <p:nvPr/>
        </p:nvPicPr>
        <p:blipFill>
          <a:blip r:embed="rId2">
            <a:extLst/>
          </a:blip>
          <a:stretch>
            <a:fillRect/>
          </a:stretch>
        </p:blipFill>
        <p:spPr>
          <a:xfrm>
            <a:off x="12011931" y="1476862"/>
            <a:ext cx="3242843" cy="2066499"/>
          </a:xfrm>
          <a:prstGeom prst="rect">
            <a:avLst/>
          </a:prstGeom>
          <a:ln w="12700">
            <a:miter lim="400000"/>
          </a:ln>
        </p:spPr>
      </p:pic>
      <p:pic>
        <p:nvPicPr>
          <p:cNvPr id="433" name="pasted-movie.png" descr="pasted-movie.png"/>
          <p:cNvPicPr>
            <a:picLocks noChangeAspect="1"/>
          </p:cNvPicPr>
          <p:nvPr/>
        </p:nvPicPr>
        <p:blipFill>
          <a:blip r:embed="rId3">
            <a:extLst/>
          </a:blip>
          <a:srcRect l="115" t="394" r="265" b="126"/>
          <a:stretch>
            <a:fillRect/>
          </a:stretch>
        </p:blipFill>
        <p:spPr>
          <a:xfrm>
            <a:off x="2082328" y="6244500"/>
            <a:ext cx="1459310" cy="1230317"/>
          </a:xfrm>
          <a:custGeom>
            <a:avLst/>
            <a:gdLst/>
            <a:ahLst/>
            <a:cxnLst>
              <a:cxn ang="0">
                <a:pos x="wd2" y="hd2"/>
              </a:cxn>
              <a:cxn ang="5400000">
                <a:pos x="wd2" y="hd2"/>
              </a:cxn>
              <a:cxn ang="10800000">
                <a:pos x="wd2" y="hd2"/>
              </a:cxn>
              <a:cxn ang="16200000">
                <a:pos x="wd2" y="hd2"/>
              </a:cxn>
            </a:cxnLst>
            <a:rect l="0" t="0" r="r" b="b"/>
            <a:pathLst>
              <a:path w="21600" h="21549" fill="norm" stroke="1" extrusionOk="0">
                <a:moveTo>
                  <a:pt x="10327" y="0"/>
                </a:moveTo>
                <a:cubicBezTo>
                  <a:pt x="9546" y="34"/>
                  <a:pt x="8982" y="74"/>
                  <a:pt x="8958" y="118"/>
                </a:cubicBezTo>
                <a:cubicBezTo>
                  <a:pt x="8900" y="230"/>
                  <a:pt x="8561" y="389"/>
                  <a:pt x="8206" y="473"/>
                </a:cubicBezTo>
                <a:cubicBezTo>
                  <a:pt x="6644" y="842"/>
                  <a:pt x="4815" y="2891"/>
                  <a:pt x="4218" y="4942"/>
                </a:cubicBezTo>
                <a:cubicBezTo>
                  <a:pt x="4012" y="5648"/>
                  <a:pt x="3807" y="5878"/>
                  <a:pt x="3072" y="6208"/>
                </a:cubicBezTo>
                <a:cubicBezTo>
                  <a:pt x="1722" y="6813"/>
                  <a:pt x="1080" y="7451"/>
                  <a:pt x="499" y="8773"/>
                </a:cubicBezTo>
                <a:lnTo>
                  <a:pt x="0" y="9920"/>
                </a:lnTo>
                <a:cubicBezTo>
                  <a:pt x="35" y="11897"/>
                  <a:pt x="131" y="12318"/>
                  <a:pt x="458" y="13089"/>
                </a:cubicBezTo>
                <a:cubicBezTo>
                  <a:pt x="1256" y="14973"/>
                  <a:pt x="1931" y="15692"/>
                  <a:pt x="3278" y="16120"/>
                </a:cubicBezTo>
                <a:cubicBezTo>
                  <a:pt x="3793" y="16284"/>
                  <a:pt x="4238" y="16431"/>
                  <a:pt x="4265" y="16440"/>
                </a:cubicBezTo>
                <a:cubicBezTo>
                  <a:pt x="4292" y="16449"/>
                  <a:pt x="4312" y="16159"/>
                  <a:pt x="4312" y="15801"/>
                </a:cubicBezTo>
                <a:cubicBezTo>
                  <a:pt x="4312" y="15240"/>
                  <a:pt x="4178" y="15082"/>
                  <a:pt x="3348" y="14667"/>
                </a:cubicBezTo>
                <a:cubicBezTo>
                  <a:pt x="2235" y="14112"/>
                  <a:pt x="1463" y="12918"/>
                  <a:pt x="1269" y="11449"/>
                </a:cubicBezTo>
                <a:cubicBezTo>
                  <a:pt x="1025" y="9602"/>
                  <a:pt x="2416" y="7547"/>
                  <a:pt x="4136" y="7222"/>
                </a:cubicBezTo>
                <a:cubicBezTo>
                  <a:pt x="4772" y="7102"/>
                  <a:pt x="4903" y="6977"/>
                  <a:pt x="5017" y="6354"/>
                </a:cubicBezTo>
                <a:cubicBezTo>
                  <a:pt x="5839" y="1847"/>
                  <a:pt x="10754" y="-47"/>
                  <a:pt x="13693" y="3010"/>
                </a:cubicBezTo>
                <a:cubicBezTo>
                  <a:pt x="14832" y="4195"/>
                  <a:pt x="15093" y="4761"/>
                  <a:pt x="14615" y="4970"/>
                </a:cubicBezTo>
                <a:cubicBezTo>
                  <a:pt x="14421" y="5055"/>
                  <a:pt x="13933" y="5383"/>
                  <a:pt x="13523" y="5700"/>
                </a:cubicBezTo>
                <a:lnTo>
                  <a:pt x="12777" y="6277"/>
                </a:lnTo>
                <a:lnTo>
                  <a:pt x="13188" y="6798"/>
                </a:lnTo>
                <a:lnTo>
                  <a:pt x="13599" y="7313"/>
                </a:lnTo>
                <a:lnTo>
                  <a:pt x="14715" y="6527"/>
                </a:lnTo>
                <a:cubicBezTo>
                  <a:pt x="15628" y="5878"/>
                  <a:pt x="16017" y="5735"/>
                  <a:pt x="16936" y="5735"/>
                </a:cubicBezTo>
                <a:cubicBezTo>
                  <a:pt x="18994" y="5735"/>
                  <a:pt x="20354" y="7543"/>
                  <a:pt x="20349" y="10267"/>
                </a:cubicBezTo>
                <a:cubicBezTo>
                  <a:pt x="20345" y="12362"/>
                  <a:pt x="19549" y="13790"/>
                  <a:pt x="17940" y="14577"/>
                </a:cubicBezTo>
                <a:cubicBezTo>
                  <a:pt x="17446" y="14819"/>
                  <a:pt x="17318" y="15015"/>
                  <a:pt x="17318" y="15564"/>
                </a:cubicBezTo>
                <a:cubicBezTo>
                  <a:pt x="17318" y="16169"/>
                  <a:pt x="17373" y="16228"/>
                  <a:pt x="17764" y="16086"/>
                </a:cubicBezTo>
                <a:cubicBezTo>
                  <a:pt x="18565" y="15792"/>
                  <a:pt x="19976" y="14879"/>
                  <a:pt x="20308" y="14438"/>
                </a:cubicBezTo>
                <a:cubicBezTo>
                  <a:pt x="20486" y="14200"/>
                  <a:pt x="20860" y="13438"/>
                  <a:pt x="21142" y="12742"/>
                </a:cubicBezTo>
                <a:cubicBezTo>
                  <a:pt x="21407" y="12087"/>
                  <a:pt x="21538" y="11718"/>
                  <a:pt x="21600" y="10747"/>
                </a:cubicBezTo>
                <a:cubicBezTo>
                  <a:pt x="21569" y="9669"/>
                  <a:pt x="21528" y="8926"/>
                  <a:pt x="21483" y="8821"/>
                </a:cubicBezTo>
                <a:cubicBezTo>
                  <a:pt x="21385" y="8599"/>
                  <a:pt x="21152" y="7978"/>
                  <a:pt x="20966" y="7445"/>
                </a:cubicBezTo>
                <a:cubicBezTo>
                  <a:pt x="20322" y="5598"/>
                  <a:pt x="18749" y="4338"/>
                  <a:pt x="17083" y="4338"/>
                </a:cubicBezTo>
                <a:cubicBezTo>
                  <a:pt x="16305" y="4338"/>
                  <a:pt x="16178" y="4256"/>
                  <a:pt x="15544" y="3246"/>
                </a:cubicBezTo>
                <a:cubicBezTo>
                  <a:pt x="14756" y="1993"/>
                  <a:pt x="13633" y="1014"/>
                  <a:pt x="12489" y="591"/>
                </a:cubicBezTo>
                <a:cubicBezTo>
                  <a:pt x="12055" y="430"/>
                  <a:pt x="11617" y="217"/>
                  <a:pt x="11514" y="111"/>
                </a:cubicBezTo>
                <a:cubicBezTo>
                  <a:pt x="11474" y="71"/>
                  <a:pt x="10989" y="31"/>
                  <a:pt x="10327" y="0"/>
                </a:cubicBezTo>
                <a:close/>
                <a:moveTo>
                  <a:pt x="10815" y="10191"/>
                </a:moveTo>
                <a:cubicBezTo>
                  <a:pt x="10458" y="10191"/>
                  <a:pt x="10104" y="10302"/>
                  <a:pt x="9469" y="10524"/>
                </a:cubicBezTo>
                <a:cubicBezTo>
                  <a:pt x="6963" y="11404"/>
                  <a:pt x="5607" y="14394"/>
                  <a:pt x="6350" y="17406"/>
                </a:cubicBezTo>
                <a:cubicBezTo>
                  <a:pt x="6743" y="18999"/>
                  <a:pt x="7473" y="20011"/>
                  <a:pt x="8847" y="20868"/>
                </a:cubicBezTo>
                <a:cubicBezTo>
                  <a:pt x="9579" y="21325"/>
                  <a:pt x="10176" y="21553"/>
                  <a:pt x="10785" y="21549"/>
                </a:cubicBezTo>
                <a:cubicBezTo>
                  <a:pt x="11394" y="21546"/>
                  <a:pt x="12013" y="21313"/>
                  <a:pt x="12783" y="20847"/>
                </a:cubicBezTo>
                <a:cubicBezTo>
                  <a:pt x="13449" y="20444"/>
                  <a:pt x="14208" y="19772"/>
                  <a:pt x="14474" y="19360"/>
                </a:cubicBezTo>
                <a:cubicBezTo>
                  <a:pt x="16529" y="16177"/>
                  <a:pt x="15346" y="11640"/>
                  <a:pt x="12166" y="10524"/>
                </a:cubicBezTo>
                <a:cubicBezTo>
                  <a:pt x="11532" y="10302"/>
                  <a:pt x="11171" y="10191"/>
                  <a:pt x="10815" y="10191"/>
                </a:cubicBezTo>
                <a:close/>
              </a:path>
            </a:pathLst>
          </a:custGeom>
          <a:ln w="12700">
            <a:miter lim="400000"/>
          </a:ln>
        </p:spPr>
      </p:pic>
      <p:sp>
        <p:nvSpPr>
          <p:cNvPr id="434" name="Line"/>
          <p:cNvSpPr/>
          <p:nvPr/>
        </p:nvSpPr>
        <p:spPr>
          <a:xfrm>
            <a:off x="4077816" y="6858000"/>
            <a:ext cx="1310946" cy="0"/>
          </a:xfrm>
          <a:prstGeom prst="line">
            <a:avLst/>
          </a:prstGeom>
          <a:ln w="76200">
            <a:solidFill>
              <a:srgbClr val="000000"/>
            </a:solidFill>
            <a:prstDash val="sysDot"/>
            <a:miter lim="400000"/>
            <a:tailEnd type="triangle"/>
          </a:ln>
        </p:spPr>
        <p:txBody>
          <a:bodyPr lIns="50800" tIns="50800" rIns="50800" bIns="50800" anchor="ctr"/>
          <a:lstStyle/>
          <a:p>
            <a:pPr/>
          </a:p>
        </p:txBody>
      </p:sp>
      <p:pic>
        <p:nvPicPr>
          <p:cNvPr id="435" name="freepik__a-young-caucasian-woman-approximately-25-years-old__67291.png" descr="freepik__a-young-caucasian-woman-approximately-25-years-old__67291.png"/>
          <p:cNvPicPr>
            <a:picLocks noChangeAspect="1"/>
          </p:cNvPicPr>
          <p:nvPr/>
        </p:nvPicPr>
        <p:blipFill>
          <a:blip r:embed="rId4">
            <a:extLst/>
          </a:blip>
          <a:srcRect l="37642" t="26528" r="34218" b="33551"/>
          <a:stretch>
            <a:fillRect/>
          </a:stretch>
        </p:blipFill>
        <p:spPr>
          <a:xfrm>
            <a:off x="9294806" y="7109118"/>
            <a:ext cx="2373557" cy="2303906"/>
          </a:xfrm>
          <a:custGeom>
            <a:avLst/>
            <a:gdLst/>
            <a:ahLst/>
            <a:cxnLst>
              <a:cxn ang="0">
                <a:pos x="wd2" y="hd2"/>
              </a:cxn>
              <a:cxn ang="5400000">
                <a:pos x="wd2" y="hd2"/>
              </a:cxn>
              <a:cxn ang="10800000">
                <a:pos x="wd2" y="hd2"/>
              </a:cxn>
              <a:cxn ang="16200000">
                <a:pos x="wd2" y="hd2"/>
              </a:cxn>
            </a:cxnLst>
            <a:rect l="0" t="0" r="r" b="b"/>
            <a:pathLst>
              <a:path w="19679" h="20595" fill="norm" stroke="1" extrusionOk="0">
                <a:moveTo>
                  <a:pt x="9837" y="0"/>
                </a:moveTo>
                <a:cubicBezTo>
                  <a:pt x="7319" y="0"/>
                  <a:pt x="4803" y="1005"/>
                  <a:pt x="2881" y="3016"/>
                </a:cubicBezTo>
                <a:cubicBezTo>
                  <a:pt x="-961" y="7037"/>
                  <a:pt x="-961" y="13558"/>
                  <a:pt x="2881" y="17579"/>
                </a:cubicBezTo>
                <a:cubicBezTo>
                  <a:pt x="6724" y="21600"/>
                  <a:pt x="12954" y="21600"/>
                  <a:pt x="16797" y="17579"/>
                </a:cubicBezTo>
                <a:cubicBezTo>
                  <a:pt x="20639" y="13558"/>
                  <a:pt x="20639" y="7037"/>
                  <a:pt x="16797" y="3016"/>
                </a:cubicBezTo>
                <a:cubicBezTo>
                  <a:pt x="14875" y="1005"/>
                  <a:pt x="12355" y="0"/>
                  <a:pt x="9837" y="0"/>
                </a:cubicBezTo>
                <a:close/>
              </a:path>
            </a:pathLst>
          </a:custGeom>
          <a:ln w="101600">
            <a:solidFill>
              <a:srgbClr val="F8EA76"/>
            </a:solidFill>
            <a:miter lim="400000"/>
          </a:ln>
          <a:effectLst>
            <a:outerShdw sx="100000" sy="100000" kx="0" ky="0" algn="b" rotWithShape="0" blurRad="203200" dist="69664" dir="5400000">
              <a:srgbClr val="000000">
                <a:alpha val="50000"/>
              </a:srgbClr>
            </a:outerShdw>
          </a:effectLst>
        </p:spPr>
      </p:pic>
      <p:pic>
        <p:nvPicPr>
          <p:cNvPr id="436" name="Screenshot 2025-03-10 at 5.26.06 PM.png" descr="Screenshot 2025-03-10 at 5.26.06 PM.png"/>
          <p:cNvPicPr>
            <a:picLocks noChangeAspect="1"/>
          </p:cNvPicPr>
          <p:nvPr/>
        </p:nvPicPr>
        <p:blipFill>
          <a:blip r:embed="rId5">
            <a:extLst/>
          </a:blip>
          <a:srcRect l="4368" t="1131" r="4365" b="1126"/>
          <a:stretch>
            <a:fillRect/>
          </a:stretch>
        </p:blipFill>
        <p:spPr>
          <a:xfrm>
            <a:off x="9329618" y="1358163"/>
            <a:ext cx="2303933" cy="2303897"/>
          </a:xfrm>
          <a:custGeom>
            <a:avLst/>
            <a:gdLst/>
            <a:ahLst/>
            <a:cxnLst>
              <a:cxn ang="0">
                <a:pos x="wd2" y="hd2"/>
              </a:cxn>
              <a:cxn ang="5400000">
                <a:pos x="wd2" y="hd2"/>
              </a:cxn>
              <a:cxn ang="10800000">
                <a:pos x="wd2" y="hd2"/>
              </a:cxn>
              <a:cxn ang="16200000">
                <a:pos x="wd2" y="hd2"/>
              </a:cxn>
            </a:cxnLst>
            <a:rect l="0" t="0" r="r" b="b"/>
            <a:pathLst>
              <a:path w="19679" h="20595" fill="norm" stroke="1" extrusionOk="0">
                <a:moveTo>
                  <a:pt x="9837" y="0"/>
                </a:moveTo>
                <a:cubicBezTo>
                  <a:pt x="7319" y="0"/>
                  <a:pt x="4802" y="1005"/>
                  <a:pt x="2881" y="3016"/>
                </a:cubicBezTo>
                <a:cubicBezTo>
                  <a:pt x="-961" y="7037"/>
                  <a:pt x="-961" y="13558"/>
                  <a:pt x="2881" y="17579"/>
                </a:cubicBezTo>
                <a:cubicBezTo>
                  <a:pt x="6724" y="21600"/>
                  <a:pt x="12954" y="21600"/>
                  <a:pt x="16797" y="17579"/>
                </a:cubicBezTo>
                <a:cubicBezTo>
                  <a:pt x="20639" y="13558"/>
                  <a:pt x="20639" y="7037"/>
                  <a:pt x="16797" y="3016"/>
                </a:cubicBezTo>
                <a:cubicBezTo>
                  <a:pt x="14876" y="1005"/>
                  <a:pt x="12355" y="0"/>
                  <a:pt x="9837" y="0"/>
                </a:cubicBezTo>
                <a:close/>
              </a:path>
            </a:pathLst>
          </a:custGeom>
          <a:ln w="101600">
            <a:solidFill>
              <a:srgbClr val="F8EA76"/>
            </a:solidFill>
            <a:miter lim="400000"/>
          </a:ln>
          <a:effectLst>
            <a:outerShdw sx="100000" sy="100000" kx="0" ky="0" algn="b" rotWithShape="0" blurRad="152400" dist="106329" dir="5400000">
              <a:srgbClr val="000000">
                <a:alpha val="50000"/>
              </a:srgbClr>
            </a:outerShdw>
          </a:effectLst>
        </p:spPr>
      </p:pic>
      <p:pic>
        <p:nvPicPr>
          <p:cNvPr id="437" name="pasted-movie.png" descr="pasted-movie.png"/>
          <p:cNvPicPr>
            <a:picLocks noChangeAspect="1"/>
          </p:cNvPicPr>
          <p:nvPr/>
        </p:nvPicPr>
        <p:blipFill>
          <a:blip r:embed="rId6">
            <a:extLst/>
          </a:blip>
          <a:srcRect l="32273" t="0" r="31509" b="35078"/>
          <a:stretch>
            <a:fillRect/>
          </a:stretch>
        </p:blipFill>
        <p:spPr>
          <a:xfrm flipH="1">
            <a:off x="9324912" y="4233701"/>
            <a:ext cx="2313033" cy="2303819"/>
          </a:xfrm>
          <a:custGeom>
            <a:avLst/>
            <a:gdLst/>
            <a:ahLst/>
            <a:cxnLst>
              <a:cxn ang="0">
                <a:pos x="wd2" y="hd2"/>
              </a:cxn>
              <a:cxn ang="5400000">
                <a:pos x="wd2" y="hd2"/>
              </a:cxn>
              <a:cxn ang="10800000">
                <a:pos x="wd2" y="hd2"/>
              </a:cxn>
              <a:cxn ang="16200000">
                <a:pos x="wd2" y="hd2"/>
              </a:cxn>
            </a:cxnLst>
            <a:rect l="0" t="0" r="r" b="b"/>
            <a:pathLst>
              <a:path w="19679" h="20589" fill="norm" stroke="1" extrusionOk="0">
                <a:moveTo>
                  <a:pt x="8429" y="0"/>
                </a:moveTo>
                <a:cubicBezTo>
                  <a:pt x="6400" y="308"/>
                  <a:pt x="4443" y="1272"/>
                  <a:pt x="2882" y="2915"/>
                </a:cubicBezTo>
                <a:cubicBezTo>
                  <a:pt x="-961" y="6959"/>
                  <a:pt x="-961" y="13513"/>
                  <a:pt x="2882" y="17557"/>
                </a:cubicBezTo>
                <a:cubicBezTo>
                  <a:pt x="6724" y="21600"/>
                  <a:pt x="12954" y="21600"/>
                  <a:pt x="16796" y="17557"/>
                </a:cubicBezTo>
                <a:cubicBezTo>
                  <a:pt x="20639" y="13513"/>
                  <a:pt x="20639" y="6959"/>
                  <a:pt x="16796" y="2915"/>
                </a:cubicBezTo>
                <a:cubicBezTo>
                  <a:pt x="15236" y="1273"/>
                  <a:pt x="13281" y="308"/>
                  <a:pt x="11252" y="0"/>
                </a:cubicBezTo>
                <a:lnTo>
                  <a:pt x="8429" y="0"/>
                </a:lnTo>
                <a:close/>
              </a:path>
            </a:pathLst>
          </a:custGeom>
          <a:ln w="101600">
            <a:solidFill>
              <a:srgbClr val="F8EA76"/>
            </a:solidFill>
            <a:miter lim="400000"/>
          </a:ln>
          <a:effectLst>
            <a:outerShdw sx="100000" sy="100000" kx="0" ky="0" algn="b" rotWithShape="0" blurRad="203200" dist="69664" dir="5400000">
              <a:srgbClr val="000000">
                <a:alpha val="50000"/>
              </a:srgbClr>
            </a:outerShdw>
          </a:effectLst>
        </p:spPr>
      </p:pic>
      <p:pic>
        <p:nvPicPr>
          <p:cNvPr id="438" name="freepik__the-style-is-candid-image-photography-with-natural__13118.jpeg" descr="freepik__the-style-is-candid-image-photography-with-natural__13118.jpeg"/>
          <p:cNvPicPr>
            <a:picLocks noChangeAspect="1"/>
          </p:cNvPicPr>
          <p:nvPr/>
        </p:nvPicPr>
        <p:blipFill>
          <a:blip r:embed="rId7">
            <a:extLst/>
          </a:blip>
          <a:srcRect l="6476" t="6541" r="6474" b="33895"/>
          <a:stretch>
            <a:fillRect/>
          </a:stretch>
        </p:blipFill>
        <p:spPr>
          <a:xfrm>
            <a:off x="9295037" y="9984622"/>
            <a:ext cx="2373094" cy="2373215"/>
          </a:xfrm>
          <a:custGeom>
            <a:avLst/>
            <a:gdLst/>
            <a:ahLst/>
            <a:cxnLst>
              <a:cxn ang="0">
                <a:pos x="wd2" y="hd2"/>
              </a:cxn>
              <a:cxn ang="5400000">
                <a:pos x="wd2" y="hd2"/>
              </a:cxn>
              <a:cxn ang="10800000">
                <a:pos x="wd2" y="hd2"/>
              </a:cxn>
              <a:cxn ang="16200000">
                <a:pos x="wd2" y="hd2"/>
              </a:cxn>
            </a:cxnLst>
            <a:rect l="0" t="0" r="r" b="b"/>
            <a:pathLst>
              <a:path w="19679" h="20595" fill="norm" stroke="1" extrusionOk="0">
                <a:moveTo>
                  <a:pt x="9839" y="0"/>
                </a:moveTo>
                <a:cubicBezTo>
                  <a:pt x="7321" y="0"/>
                  <a:pt x="4803" y="1006"/>
                  <a:pt x="2882" y="3017"/>
                </a:cubicBezTo>
                <a:cubicBezTo>
                  <a:pt x="-961" y="7039"/>
                  <a:pt x="-961" y="13557"/>
                  <a:pt x="2882" y="17578"/>
                </a:cubicBezTo>
                <a:cubicBezTo>
                  <a:pt x="6724" y="21600"/>
                  <a:pt x="12954" y="21600"/>
                  <a:pt x="16796" y="17578"/>
                </a:cubicBezTo>
                <a:cubicBezTo>
                  <a:pt x="20639" y="13557"/>
                  <a:pt x="20639" y="7039"/>
                  <a:pt x="16796" y="3017"/>
                </a:cubicBezTo>
                <a:cubicBezTo>
                  <a:pt x="14875" y="1006"/>
                  <a:pt x="12357" y="0"/>
                  <a:pt x="9839" y="0"/>
                </a:cubicBezTo>
                <a:close/>
              </a:path>
            </a:pathLst>
          </a:custGeom>
          <a:ln w="101600">
            <a:solidFill>
              <a:srgbClr val="F8EA76"/>
            </a:solidFill>
            <a:miter lim="400000"/>
          </a:ln>
          <a:effectLst>
            <a:outerShdw sx="100000" sy="100000" kx="0" ky="0" algn="b" rotWithShape="0" blurRad="63500" dist="25400" dir="5400000">
              <a:srgbClr val="000000">
                <a:alpha val="50000"/>
              </a:srgbClr>
            </a:outerShdw>
          </a:effectLst>
        </p:spPr>
      </p:pic>
      <p:sp>
        <p:nvSpPr>
          <p:cNvPr id="439" name="SPLIT"/>
          <p:cNvSpPr/>
          <p:nvPr/>
        </p:nvSpPr>
        <p:spPr>
          <a:xfrm>
            <a:off x="5530992" y="6223000"/>
            <a:ext cx="1270001" cy="1270000"/>
          </a:xfrm>
          <a:prstGeom prst="ellipse">
            <a:avLst/>
          </a:prstGeom>
          <a:solidFill>
            <a:srgbClr val="212F38"/>
          </a:solidFill>
          <a:ln w="12700">
            <a:miter lim="400000"/>
          </a:ln>
          <a:extLst>
            <a:ext uri="{C572A759-6A51-4108-AA02-DFA0A04FC94B}">
              <ma14:wrappingTextBoxFlag xmlns:ma14="http://schemas.microsoft.com/office/mac/drawingml/2011/main" val="1"/>
            </a:ext>
          </a:extLst>
        </p:spPr>
        <p:txBody>
          <a:bodyPr lIns="50800" tIns="50800" rIns="50800" bIns="50800" anchor="ctr"/>
          <a:lstStyle>
            <a:lvl1pPr algn="ctr" defTabSz="825500">
              <a:lnSpc>
                <a:spcPct val="100000"/>
              </a:lnSpc>
              <a:spcBef>
                <a:spcPts val="0"/>
              </a:spcBef>
              <a:defRPr sz="2300">
                <a:solidFill>
                  <a:srgbClr val="FFFFFF"/>
                </a:solidFill>
                <a:latin typeface="Montserrat Thin Bold"/>
                <a:ea typeface="Montserrat Thin Bold"/>
                <a:cs typeface="Montserrat Thin Bold"/>
                <a:sym typeface="Montserrat Thin Bold"/>
              </a:defRPr>
            </a:lvl1pPr>
          </a:lstStyle>
          <a:p>
            <a:pPr/>
            <a:r>
              <a:t>SPLIT</a:t>
            </a:r>
          </a:p>
        </p:txBody>
      </p:sp>
      <p:sp>
        <p:nvSpPr>
          <p:cNvPr id="470" name="Connection Line"/>
          <p:cNvSpPr/>
          <p:nvPr/>
        </p:nvSpPr>
        <p:spPr>
          <a:xfrm>
            <a:off x="6800850" y="2509520"/>
            <a:ext cx="2477770" cy="434848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12223" y="21600"/>
                </a:lnTo>
                <a:lnTo>
                  <a:pt x="12223" y="0"/>
                </a:lnTo>
                <a:lnTo>
                  <a:pt x="21600" y="0"/>
                </a:lnTo>
              </a:path>
            </a:pathLst>
          </a:custGeom>
          <a:ln w="76200">
            <a:solidFill>
              <a:srgbClr val="D4D4D4"/>
            </a:solidFill>
            <a:miter lim="400000"/>
          </a:ln>
        </p:spPr>
        <p:txBody>
          <a:bodyPr/>
          <a:lstStyle/>
          <a:p>
            <a:pPr/>
          </a:p>
        </p:txBody>
      </p:sp>
      <p:sp>
        <p:nvSpPr>
          <p:cNvPr id="471" name="Connection Line"/>
          <p:cNvSpPr/>
          <p:nvPr/>
        </p:nvSpPr>
        <p:spPr>
          <a:xfrm>
            <a:off x="6800850" y="6858000"/>
            <a:ext cx="2442210" cy="43129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2389" y="0"/>
                </a:lnTo>
                <a:lnTo>
                  <a:pt x="12389" y="21600"/>
                </a:lnTo>
                <a:lnTo>
                  <a:pt x="21600" y="21600"/>
                </a:lnTo>
              </a:path>
            </a:pathLst>
          </a:custGeom>
          <a:ln w="76200">
            <a:solidFill>
              <a:srgbClr val="D4D4D4"/>
            </a:solidFill>
            <a:miter lim="400000"/>
          </a:ln>
        </p:spPr>
        <p:txBody>
          <a:bodyPr/>
          <a:lstStyle/>
          <a:p>
            <a:pPr/>
          </a:p>
        </p:txBody>
      </p:sp>
      <p:sp>
        <p:nvSpPr>
          <p:cNvPr id="472" name="Connection Line"/>
          <p:cNvSpPr/>
          <p:nvPr/>
        </p:nvSpPr>
        <p:spPr>
          <a:xfrm>
            <a:off x="6800850" y="5384800"/>
            <a:ext cx="2472690" cy="14732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12237" y="21600"/>
                </a:lnTo>
                <a:lnTo>
                  <a:pt x="12237" y="0"/>
                </a:lnTo>
                <a:lnTo>
                  <a:pt x="21600" y="0"/>
                </a:lnTo>
              </a:path>
            </a:pathLst>
          </a:custGeom>
          <a:ln w="76200">
            <a:solidFill>
              <a:srgbClr val="D4D4D4"/>
            </a:solidFill>
            <a:miter lim="400000"/>
          </a:ln>
        </p:spPr>
        <p:txBody>
          <a:bodyPr/>
          <a:lstStyle/>
          <a:p>
            <a:pPr/>
          </a:p>
        </p:txBody>
      </p:sp>
      <p:sp>
        <p:nvSpPr>
          <p:cNvPr id="443" name="Rounded Rectangle"/>
          <p:cNvSpPr/>
          <p:nvPr/>
        </p:nvSpPr>
        <p:spPr>
          <a:xfrm>
            <a:off x="18369588" y="5169782"/>
            <a:ext cx="4220980" cy="6656078"/>
          </a:xfrm>
          <a:prstGeom prst="roundRect">
            <a:avLst>
              <a:gd name="adj" fmla="val 15000"/>
            </a:avLst>
          </a:prstGeom>
          <a:solidFill>
            <a:srgbClr val="FAD6D1"/>
          </a:solidFill>
          <a:ln w="12700">
            <a:miter lim="400000"/>
          </a:ln>
          <a:effectLst>
            <a:outerShdw sx="100000" sy="100000" kx="0" ky="0" algn="b" rotWithShape="0" blurRad="177800" dist="121387" dir="5400000">
              <a:srgbClr val="000000">
                <a:alpha val="50000"/>
              </a:srgbClr>
            </a:outerShdw>
          </a:effectLst>
        </p:spPr>
        <p:txBody>
          <a:bodyPr lIns="50800" tIns="50800" rIns="50800" bIns="50800" anchor="ctr"/>
          <a:lstStyle/>
          <a:p>
            <a:pPr algn="ctr" defTabSz="825500">
              <a:lnSpc>
                <a:spcPct val="100000"/>
              </a:lnSpc>
              <a:spcBef>
                <a:spcPts val="0"/>
              </a:spcBef>
              <a:defRPr sz="3200">
                <a:solidFill>
                  <a:srgbClr val="FAD6D1"/>
                </a:solidFill>
                <a:latin typeface="Helvetica Neue Medium"/>
                <a:ea typeface="Helvetica Neue Medium"/>
                <a:cs typeface="Helvetica Neue Medium"/>
                <a:sym typeface="Helvetica Neue Medium"/>
              </a:defRPr>
            </a:pPr>
          </a:p>
        </p:txBody>
      </p:sp>
      <p:sp>
        <p:nvSpPr>
          <p:cNvPr id="444" name="Rectangle"/>
          <p:cNvSpPr/>
          <p:nvPr/>
        </p:nvSpPr>
        <p:spPr>
          <a:xfrm>
            <a:off x="18942859" y="5815518"/>
            <a:ext cx="3074439" cy="5364606"/>
          </a:xfrm>
          <a:prstGeom prst="rect">
            <a:avLst/>
          </a:prstGeom>
          <a:gradFill>
            <a:gsLst>
              <a:gs pos="0">
                <a:srgbClr val="ED7666"/>
              </a:gs>
              <a:gs pos="100000">
                <a:srgbClr val="212F38"/>
              </a:gs>
            </a:gsLst>
            <a:lin ang="5400000"/>
          </a:gradFill>
          <a:ln w="12700">
            <a:solidFill>
              <a:srgbClr val="5E5E5E"/>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445" name="Rounded Rectangle"/>
          <p:cNvSpPr/>
          <p:nvPr/>
        </p:nvSpPr>
        <p:spPr>
          <a:xfrm>
            <a:off x="19446318" y="6855977"/>
            <a:ext cx="2067518" cy="2030491"/>
          </a:xfrm>
          <a:prstGeom prst="roundRect">
            <a:avLst>
              <a:gd name="adj" fmla="val 4051"/>
            </a:avLst>
          </a:prstGeom>
          <a:solidFill>
            <a:srgbClr val="FFFFFF"/>
          </a:solidFill>
          <a:ln w="12700">
            <a:miter lim="400000"/>
          </a:ln>
          <a:effectLst>
            <a:outerShdw sx="100000" sy="100000" kx="0" ky="0" algn="b" rotWithShape="0" blurRad="101600" dist="44981" dir="5400000">
              <a:srgbClr val="000000">
                <a:alpha val="18428"/>
              </a:srgbClr>
            </a:outerShdw>
          </a:effectLst>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446" name="freepik__a-young-caucasian-woman-approximately-25-years-old__67291.png" descr="freepik__a-young-caucasian-woman-approximately-25-years-old__67291.png"/>
          <p:cNvPicPr>
            <a:picLocks noChangeAspect="1"/>
          </p:cNvPicPr>
          <p:nvPr/>
        </p:nvPicPr>
        <p:blipFill>
          <a:blip r:embed="rId4">
            <a:extLst/>
          </a:blip>
          <a:srcRect l="35114" t="22770" r="32905" b="29138"/>
          <a:stretch>
            <a:fillRect/>
          </a:stretch>
        </p:blipFill>
        <p:spPr>
          <a:xfrm>
            <a:off x="19449591" y="6810970"/>
            <a:ext cx="2060973" cy="2120504"/>
          </a:xfrm>
          <a:custGeom>
            <a:avLst/>
            <a:gdLst/>
            <a:ahLst/>
            <a:cxnLst>
              <a:cxn ang="0">
                <a:pos x="wd2" y="hd2"/>
              </a:cxn>
              <a:cxn ang="5400000">
                <a:pos x="wd2" y="hd2"/>
              </a:cxn>
              <a:cxn ang="10800000">
                <a:pos x="wd2" y="hd2"/>
              </a:cxn>
              <a:cxn ang="16200000">
                <a:pos x="wd2" y="hd2"/>
              </a:cxn>
            </a:cxnLst>
            <a:rect l="0" t="0" r="r" b="b"/>
            <a:pathLst>
              <a:path w="21599" h="21599" fill="norm" stroke="1" extrusionOk="0">
                <a:moveTo>
                  <a:pt x="1035" y="0"/>
                </a:moveTo>
                <a:cubicBezTo>
                  <a:pt x="732" y="0"/>
                  <a:pt x="549" y="-1"/>
                  <a:pt x="428" y="48"/>
                </a:cubicBezTo>
                <a:cubicBezTo>
                  <a:pt x="253" y="110"/>
                  <a:pt x="113" y="246"/>
                  <a:pt x="50" y="416"/>
                </a:cubicBezTo>
                <a:cubicBezTo>
                  <a:pt x="-1" y="534"/>
                  <a:pt x="0" y="711"/>
                  <a:pt x="0" y="1006"/>
                </a:cubicBezTo>
                <a:lnTo>
                  <a:pt x="0" y="20596"/>
                </a:lnTo>
                <a:cubicBezTo>
                  <a:pt x="0" y="20891"/>
                  <a:pt x="-1" y="21064"/>
                  <a:pt x="50" y="21182"/>
                </a:cubicBezTo>
                <a:cubicBezTo>
                  <a:pt x="113" y="21352"/>
                  <a:pt x="253" y="21488"/>
                  <a:pt x="428" y="21550"/>
                </a:cubicBezTo>
                <a:cubicBezTo>
                  <a:pt x="549" y="21599"/>
                  <a:pt x="732" y="21598"/>
                  <a:pt x="1035" y="21598"/>
                </a:cubicBezTo>
                <a:lnTo>
                  <a:pt x="20567" y="21598"/>
                </a:lnTo>
                <a:cubicBezTo>
                  <a:pt x="20870" y="21598"/>
                  <a:pt x="21049" y="21599"/>
                  <a:pt x="21170" y="21550"/>
                </a:cubicBezTo>
                <a:cubicBezTo>
                  <a:pt x="21345" y="21488"/>
                  <a:pt x="21485" y="21352"/>
                  <a:pt x="21548" y="21182"/>
                </a:cubicBezTo>
                <a:cubicBezTo>
                  <a:pt x="21599" y="21064"/>
                  <a:pt x="21598" y="20891"/>
                  <a:pt x="21598" y="20596"/>
                </a:cubicBezTo>
                <a:lnTo>
                  <a:pt x="21598" y="1006"/>
                </a:lnTo>
                <a:cubicBezTo>
                  <a:pt x="21598" y="711"/>
                  <a:pt x="21599" y="534"/>
                  <a:pt x="21548" y="416"/>
                </a:cubicBezTo>
                <a:cubicBezTo>
                  <a:pt x="21485" y="246"/>
                  <a:pt x="21345" y="110"/>
                  <a:pt x="21170" y="48"/>
                </a:cubicBezTo>
                <a:cubicBezTo>
                  <a:pt x="21049" y="-1"/>
                  <a:pt x="20870" y="0"/>
                  <a:pt x="20567" y="0"/>
                </a:cubicBezTo>
                <a:lnTo>
                  <a:pt x="1035" y="0"/>
                </a:lnTo>
                <a:close/>
              </a:path>
            </a:pathLst>
          </a:custGeom>
          <a:ln w="25400">
            <a:solidFill>
              <a:srgbClr val="EBEBEB"/>
            </a:solidFill>
            <a:miter lim="400000"/>
          </a:ln>
          <a:effectLst>
            <a:outerShdw sx="100000" sy="100000" kx="0" ky="0" algn="b" rotWithShape="0" blurRad="203200" dist="69664" dir="5400000">
              <a:srgbClr val="000000">
                <a:alpha val="50000"/>
              </a:srgbClr>
            </a:outerShdw>
          </a:effectLst>
        </p:spPr>
      </p:pic>
      <p:sp>
        <p:nvSpPr>
          <p:cNvPr id="447" name="Circle"/>
          <p:cNvSpPr/>
          <p:nvPr/>
        </p:nvSpPr>
        <p:spPr>
          <a:xfrm>
            <a:off x="21361331" y="6889593"/>
            <a:ext cx="101601" cy="101601"/>
          </a:xfrm>
          <a:prstGeom prst="ellipse">
            <a:avLst/>
          </a:prstGeom>
          <a:solidFill>
            <a:srgbClr val="32D851"/>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nvGrpSpPr>
          <p:cNvPr id="453" name="Group"/>
          <p:cNvGrpSpPr/>
          <p:nvPr/>
        </p:nvGrpSpPr>
        <p:grpSpPr>
          <a:xfrm>
            <a:off x="19690125" y="9825959"/>
            <a:ext cx="1579905" cy="370754"/>
            <a:chOff x="0" y="0"/>
            <a:chExt cx="1579904" cy="370752"/>
          </a:xfrm>
        </p:grpSpPr>
        <p:sp>
          <p:nvSpPr>
            <p:cNvPr id="448" name="Circle"/>
            <p:cNvSpPr/>
            <p:nvPr/>
          </p:nvSpPr>
          <p:spPr>
            <a:xfrm>
              <a:off x="0" y="13731"/>
              <a:ext cx="343290" cy="343291"/>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449" name="Circle"/>
            <p:cNvSpPr/>
            <p:nvPr/>
          </p:nvSpPr>
          <p:spPr>
            <a:xfrm>
              <a:off x="401906" y="13731"/>
              <a:ext cx="343291" cy="343291"/>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450" name="Circle"/>
            <p:cNvSpPr/>
            <p:nvPr/>
          </p:nvSpPr>
          <p:spPr>
            <a:xfrm>
              <a:off x="803812" y="13731"/>
              <a:ext cx="343291" cy="343291"/>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451" name="Circle"/>
            <p:cNvSpPr/>
            <p:nvPr/>
          </p:nvSpPr>
          <p:spPr>
            <a:xfrm>
              <a:off x="1205718" y="13731"/>
              <a:ext cx="343291" cy="343291"/>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452" name=""/>
            <p:cNvSpPr txBox="1"/>
            <p:nvPr/>
          </p:nvSpPr>
          <p:spPr>
            <a:xfrm>
              <a:off x="1205718" y="0"/>
              <a:ext cx="374187" cy="37075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no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200">
                  <a:solidFill>
                    <a:srgbClr val="4D5C6E"/>
                  </a:solidFill>
                  <a:latin typeface="videortc"/>
                  <a:ea typeface="videortc"/>
                  <a:cs typeface="videortc"/>
                  <a:sym typeface="videortc"/>
                </a:defRPr>
              </a:lvl1pPr>
            </a:lstStyle>
            <a:p>
              <a:pPr/>
              <a:r>
                <a:t></a:t>
              </a:r>
            </a:p>
          </p:txBody>
        </p:sp>
      </p:grpSp>
      <p:sp>
        <p:nvSpPr>
          <p:cNvPr id="473" name="Connection Line"/>
          <p:cNvSpPr/>
          <p:nvPr/>
        </p:nvSpPr>
        <p:spPr>
          <a:xfrm>
            <a:off x="6800850" y="6858000"/>
            <a:ext cx="2442210" cy="140208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2389" y="0"/>
                </a:lnTo>
                <a:lnTo>
                  <a:pt x="12389" y="21600"/>
                </a:lnTo>
                <a:lnTo>
                  <a:pt x="21600" y="21600"/>
                </a:lnTo>
              </a:path>
            </a:pathLst>
          </a:custGeom>
          <a:ln w="76200">
            <a:solidFill>
              <a:srgbClr val="ED7666"/>
            </a:solidFill>
            <a:miter lim="400000"/>
          </a:ln>
        </p:spPr>
        <p:txBody>
          <a:bodyPr/>
          <a:lstStyle/>
          <a:p>
            <a:pPr/>
          </a:p>
        </p:txBody>
      </p:sp>
      <p:pic>
        <p:nvPicPr>
          <p:cNvPr id="455" name="pasted-movie.png" descr="pasted-movie.png"/>
          <p:cNvPicPr>
            <a:picLocks noChangeAspect="1"/>
          </p:cNvPicPr>
          <p:nvPr/>
        </p:nvPicPr>
        <p:blipFill>
          <a:blip r:embed="rId8">
            <a:extLst/>
          </a:blip>
          <a:srcRect l="41250" t="25093" r="38245" b="54903"/>
          <a:stretch>
            <a:fillRect/>
          </a:stretch>
        </p:blipFill>
        <p:spPr>
          <a:xfrm>
            <a:off x="20390298" y="5414109"/>
            <a:ext cx="179559" cy="179474"/>
          </a:xfrm>
          <a:custGeom>
            <a:avLst/>
            <a:gdLst/>
            <a:ahLst/>
            <a:cxnLst>
              <a:cxn ang="0">
                <a:pos x="wd2" y="hd2"/>
              </a:cxn>
              <a:cxn ang="5400000">
                <a:pos x="wd2" y="hd2"/>
              </a:cxn>
              <a:cxn ang="10800000">
                <a:pos x="wd2" y="hd2"/>
              </a:cxn>
              <a:cxn ang="16200000">
                <a:pos x="wd2" y="hd2"/>
              </a:cxn>
            </a:cxnLst>
            <a:rect l="0" t="0" r="r" b="b"/>
            <a:pathLst>
              <a:path w="19680" h="20595" fill="norm" stroke="1" extrusionOk="0">
                <a:moveTo>
                  <a:pt x="9840" y="0"/>
                </a:moveTo>
                <a:cubicBezTo>
                  <a:pt x="7323" y="0"/>
                  <a:pt x="4800" y="995"/>
                  <a:pt x="2880" y="3006"/>
                </a:cubicBezTo>
                <a:cubicBezTo>
                  <a:pt x="-960" y="7027"/>
                  <a:pt x="-960" y="13558"/>
                  <a:pt x="2880" y="17579"/>
                </a:cubicBezTo>
                <a:cubicBezTo>
                  <a:pt x="6721" y="21600"/>
                  <a:pt x="12959" y="21600"/>
                  <a:pt x="16800" y="17579"/>
                </a:cubicBezTo>
                <a:cubicBezTo>
                  <a:pt x="20640" y="13558"/>
                  <a:pt x="20640" y="7027"/>
                  <a:pt x="16800" y="3006"/>
                </a:cubicBezTo>
                <a:cubicBezTo>
                  <a:pt x="14880" y="995"/>
                  <a:pt x="12357" y="0"/>
                  <a:pt x="9840" y="0"/>
                </a:cubicBezTo>
                <a:close/>
              </a:path>
            </a:pathLst>
          </a:custGeom>
          <a:ln w="12700">
            <a:miter lim="400000"/>
          </a:ln>
        </p:spPr>
      </p:pic>
      <p:sp>
        <p:nvSpPr>
          <p:cNvPr id="456" name="Circle"/>
          <p:cNvSpPr/>
          <p:nvPr/>
        </p:nvSpPr>
        <p:spPr>
          <a:xfrm>
            <a:off x="20301796" y="5573033"/>
            <a:ext cx="63501" cy="63501"/>
          </a:xfrm>
          <a:prstGeom prst="ellipse">
            <a:avLst/>
          </a:prstGeom>
          <a:solidFill>
            <a:srgbClr val="8EFA00"/>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457" name="Screenshot 2025-09-01 at 12.24.15 PM.png" descr="Screenshot 2025-09-01 at 12.24.15 PM.png"/>
          <p:cNvPicPr>
            <a:picLocks noChangeAspect="1"/>
          </p:cNvPicPr>
          <p:nvPr/>
        </p:nvPicPr>
        <p:blipFill>
          <a:blip r:embed="rId2">
            <a:extLst/>
          </a:blip>
          <a:stretch>
            <a:fillRect/>
          </a:stretch>
        </p:blipFill>
        <p:spPr>
          <a:xfrm>
            <a:off x="12011931" y="4352339"/>
            <a:ext cx="3242843" cy="2066500"/>
          </a:xfrm>
          <a:prstGeom prst="rect">
            <a:avLst/>
          </a:prstGeom>
          <a:ln w="12700">
            <a:miter lim="400000"/>
          </a:ln>
        </p:spPr>
      </p:pic>
      <p:pic>
        <p:nvPicPr>
          <p:cNvPr id="458" name="Screenshot 2025-09-01 at 12.24.15 PM.png" descr="Screenshot 2025-09-01 at 12.24.15 PM.png"/>
          <p:cNvPicPr>
            <a:picLocks noChangeAspect="1"/>
          </p:cNvPicPr>
          <p:nvPr/>
        </p:nvPicPr>
        <p:blipFill>
          <a:blip r:embed="rId2">
            <a:extLst/>
          </a:blip>
          <a:stretch>
            <a:fillRect/>
          </a:stretch>
        </p:blipFill>
        <p:spPr>
          <a:xfrm>
            <a:off x="12011931" y="10002943"/>
            <a:ext cx="3242843" cy="2066500"/>
          </a:xfrm>
          <a:prstGeom prst="rect">
            <a:avLst/>
          </a:prstGeom>
          <a:ln w="12700">
            <a:miter lim="400000"/>
          </a:ln>
        </p:spPr>
      </p:pic>
      <p:sp>
        <p:nvSpPr>
          <p:cNvPr id="459" name="Line"/>
          <p:cNvSpPr/>
          <p:nvPr/>
        </p:nvSpPr>
        <p:spPr>
          <a:xfrm>
            <a:off x="15323601" y="8261070"/>
            <a:ext cx="2977160" cy="1"/>
          </a:xfrm>
          <a:prstGeom prst="line">
            <a:avLst/>
          </a:prstGeom>
          <a:ln w="76200">
            <a:solidFill>
              <a:srgbClr val="000000"/>
            </a:solidFill>
            <a:prstDash val="sysDot"/>
            <a:miter lim="400000"/>
            <a:tailEnd type="triangle"/>
          </a:ln>
        </p:spPr>
        <p:txBody>
          <a:bodyPr lIns="50800" tIns="50800" rIns="50800" bIns="50800" anchor="ctr"/>
          <a:lstStyle/>
          <a:p>
            <a:pPr/>
          </a:p>
        </p:txBody>
      </p:sp>
      <p:pic>
        <p:nvPicPr>
          <p:cNvPr id="460" name="freepik__mantn-la-posicin-exacta-de-la-mano-y-el-telfono-po__9168.png" descr="freepik__mantn-la-posicin-exacta-de-la-mano-y-el-telfono-po__9168.png"/>
          <p:cNvPicPr>
            <a:picLocks noChangeAspect="1"/>
          </p:cNvPicPr>
          <p:nvPr/>
        </p:nvPicPr>
        <p:blipFill>
          <a:blip r:embed="rId9">
            <a:extLst/>
          </a:blip>
          <a:srcRect l="8722" t="14328" r="1659" b="23123"/>
          <a:stretch>
            <a:fillRect/>
          </a:stretch>
        </p:blipFill>
        <p:spPr>
          <a:xfrm>
            <a:off x="12442780" y="7553790"/>
            <a:ext cx="2295557" cy="1602151"/>
          </a:xfrm>
          <a:prstGeom prst="rect">
            <a:avLst/>
          </a:prstGeom>
          <a:ln w="12700">
            <a:miter lim="400000"/>
          </a:ln>
        </p:spPr>
      </p:pic>
      <p:pic>
        <p:nvPicPr>
          <p:cNvPr id="461" name="freepik__a-young-caucasian-woman-approximately-25-years-old__67291.png" descr="freepik__a-young-caucasian-woman-approximately-25-years-old__67291.png"/>
          <p:cNvPicPr>
            <a:picLocks noChangeAspect="1"/>
          </p:cNvPicPr>
          <p:nvPr/>
        </p:nvPicPr>
        <p:blipFill>
          <a:blip r:embed="rId4">
            <a:extLst/>
          </a:blip>
          <a:srcRect l="35114" t="22770" r="32919" b="29119"/>
          <a:stretch>
            <a:fillRect/>
          </a:stretch>
        </p:blipFill>
        <p:spPr>
          <a:xfrm>
            <a:off x="12483511" y="7594260"/>
            <a:ext cx="360364" cy="371081"/>
          </a:xfrm>
          <a:custGeom>
            <a:avLst/>
            <a:gdLst/>
            <a:ahLst/>
            <a:cxnLst>
              <a:cxn ang="0">
                <a:pos x="wd2" y="hd2"/>
              </a:cxn>
              <a:cxn ang="5400000">
                <a:pos x="wd2" y="hd2"/>
              </a:cxn>
              <a:cxn ang="10800000">
                <a:pos x="wd2" y="hd2"/>
              </a:cxn>
              <a:cxn ang="16200000">
                <a:pos x="wd2" y="hd2"/>
              </a:cxn>
            </a:cxnLst>
            <a:rect l="0" t="0" r="r" b="b"/>
            <a:pathLst>
              <a:path w="21594" h="21594" fill="norm" stroke="1" extrusionOk="0">
                <a:moveTo>
                  <a:pt x="1023" y="0"/>
                </a:moveTo>
                <a:cubicBezTo>
                  <a:pt x="719" y="0"/>
                  <a:pt x="550" y="-3"/>
                  <a:pt x="428" y="46"/>
                </a:cubicBezTo>
                <a:cubicBezTo>
                  <a:pt x="253" y="108"/>
                  <a:pt x="111" y="246"/>
                  <a:pt x="48" y="416"/>
                </a:cubicBezTo>
                <a:cubicBezTo>
                  <a:pt x="-3" y="534"/>
                  <a:pt x="0" y="698"/>
                  <a:pt x="0" y="993"/>
                </a:cubicBezTo>
                <a:lnTo>
                  <a:pt x="0" y="20578"/>
                </a:lnTo>
                <a:cubicBezTo>
                  <a:pt x="0" y="20872"/>
                  <a:pt x="-3" y="21060"/>
                  <a:pt x="48" y="21178"/>
                </a:cubicBezTo>
                <a:cubicBezTo>
                  <a:pt x="111" y="21348"/>
                  <a:pt x="253" y="21486"/>
                  <a:pt x="428" y="21548"/>
                </a:cubicBezTo>
                <a:cubicBezTo>
                  <a:pt x="550" y="21597"/>
                  <a:pt x="719" y="21594"/>
                  <a:pt x="1023" y="21594"/>
                </a:cubicBezTo>
                <a:lnTo>
                  <a:pt x="20571" y="21594"/>
                </a:lnTo>
                <a:cubicBezTo>
                  <a:pt x="20875" y="21594"/>
                  <a:pt x="21044" y="21597"/>
                  <a:pt x="21166" y="21548"/>
                </a:cubicBezTo>
                <a:cubicBezTo>
                  <a:pt x="21341" y="21486"/>
                  <a:pt x="21483" y="21348"/>
                  <a:pt x="21546" y="21178"/>
                </a:cubicBezTo>
                <a:cubicBezTo>
                  <a:pt x="21597" y="21060"/>
                  <a:pt x="21594" y="20872"/>
                  <a:pt x="21594" y="20578"/>
                </a:cubicBezTo>
                <a:lnTo>
                  <a:pt x="21594" y="993"/>
                </a:lnTo>
                <a:cubicBezTo>
                  <a:pt x="21594" y="698"/>
                  <a:pt x="21597" y="534"/>
                  <a:pt x="21546" y="416"/>
                </a:cubicBezTo>
                <a:cubicBezTo>
                  <a:pt x="21483" y="246"/>
                  <a:pt x="21341" y="108"/>
                  <a:pt x="21166" y="46"/>
                </a:cubicBezTo>
                <a:cubicBezTo>
                  <a:pt x="21044" y="-3"/>
                  <a:pt x="20875" y="0"/>
                  <a:pt x="20571" y="0"/>
                </a:cubicBezTo>
                <a:lnTo>
                  <a:pt x="1023" y="0"/>
                </a:lnTo>
                <a:close/>
              </a:path>
            </a:pathLst>
          </a:custGeom>
          <a:ln w="12700">
            <a:miter lim="400000"/>
          </a:ln>
        </p:spPr>
      </p:pic>
      <p:pic>
        <p:nvPicPr>
          <p:cNvPr id="462" name="freepik__gira-el-smartphone-en-la-mano-para-que-la-cmara-tr__9169.png" descr="freepik__gira-el-smartphone-en-la-mano-para-que-la-cmara-tr__9169.png"/>
          <p:cNvPicPr>
            <a:picLocks noChangeAspect="1"/>
          </p:cNvPicPr>
          <p:nvPr/>
        </p:nvPicPr>
        <p:blipFill>
          <a:blip r:embed="rId10">
            <a:extLst/>
          </a:blip>
          <a:stretch>
            <a:fillRect/>
          </a:stretch>
        </p:blipFill>
        <p:spPr>
          <a:xfrm>
            <a:off x="14348158" y="4843190"/>
            <a:ext cx="10336291" cy="10336291"/>
          </a:xfrm>
          <a:prstGeom prst="rect">
            <a:avLst/>
          </a:prstGeom>
          <a:ln w="12700">
            <a:miter lim="400000"/>
          </a:ln>
        </p:spPr>
      </p:pic>
      <p:pic>
        <p:nvPicPr>
          <p:cNvPr id="463" name="Layer.tiff" descr="Layer.tiff"/>
          <p:cNvPicPr>
            <a:picLocks noChangeAspect="1"/>
          </p:cNvPicPr>
          <p:nvPr/>
        </p:nvPicPr>
        <p:blipFill>
          <a:blip r:embed="rId11">
            <a:extLst/>
          </a:blip>
          <a:stretch>
            <a:fillRect/>
          </a:stretch>
        </p:blipFill>
        <p:spPr>
          <a:xfrm>
            <a:off x="14415344" y="8895605"/>
            <a:ext cx="304801" cy="304801"/>
          </a:xfrm>
          <a:prstGeom prst="rect">
            <a:avLst/>
          </a:prstGeom>
          <a:ln w="12700">
            <a:miter lim="400000"/>
          </a:ln>
        </p:spPr>
      </p:pic>
      <p:sp>
        <p:nvSpPr>
          <p:cNvPr id="464" name="Video: Front-Line Agents"/>
          <p:cNvSpPr txBox="1"/>
          <p:nvPr/>
        </p:nvSpPr>
        <p:spPr>
          <a:xfrm>
            <a:off x="8437589" y="12878635"/>
            <a:ext cx="4087991" cy="469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400">
                <a:latin typeface="Montserrat Thin Bold"/>
                <a:ea typeface="Montserrat Thin Bold"/>
                <a:cs typeface="Montserrat Thin Bold"/>
                <a:sym typeface="Montserrat Thin Bold"/>
              </a:defRPr>
            </a:lvl1pPr>
          </a:lstStyle>
          <a:p>
            <a:pPr/>
            <a:r>
              <a:t>Video: Front-Line Agents</a:t>
            </a:r>
          </a:p>
        </p:txBody>
      </p:sp>
      <p:sp>
        <p:nvSpPr>
          <p:cNvPr id="465" name="Web ACD"/>
          <p:cNvSpPr txBox="1"/>
          <p:nvPr/>
        </p:nvSpPr>
        <p:spPr>
          <a:xfrm>
            <a:off x="12887811" y="717029"/>
            <a:ext cx="1646713" cy="469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400">
                <a:latin typeface="Montserrat Thin Bold"/>
                <a:ea typeface="Montserrat Thin Bold"/>
                <a:cs typeface="Montserrat Thin Bold"/>
                <a:sym typeface="Montserrat Thin Bold"/>
              </a:defRPr>
            </a:lvl1pPr>
          </a:lstStyle>
          <a:p>
            <a:pPr/>
            <a:r>
              <a:t>Web ACD</a:t>
            </a:r>
          </a:p>
        </p:txBody>
      </p:sp>
      <p:sp>
        <p:nvSpPr>
          <p:cNvPr id="466" name="Intelligent Automatic Distribution"/>
          <p:cNvSpPr txBox="1"/>
          <p:nvPr/>
        </p:nvSpPr>
        <p:spPr>
          <a:xfrm>
            <a:off x="5151888" y="7788463"/>
            <a:ext cx="2028209" cy="113284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sz="2400">
                <a:latin typeface="Montserrat Thin Bold"/>
                <a:ea typeface="Montserrat Thin Bold"/>
                <a:cs typeface="Montserrat Thin Bold"/>
                <a:sym typeface="Montserrat Thin Bold"/>
              </a:defRPr>
            </a:pPr>
            <a:r>
              <a:t>Intelligent</a:t>
            </a:r>
            <a:br/>
            <a:r>
              <a:t>Automatic</a:t>
            </a:r>
            <a:br/>
            <a:r>
              <a:t>Distribution</a:t>
            </a:r>
          </a:p>
        </p:txBody>
      </p:sp>
      <p:sp>
        <p:nvSpPr>
          <p:cNvPr id="467" name="Contact Center 24x7, Perfiles, Turnos,…"/>
          <p:cNvSpPr txBox="1"/>
          <p:nvPr/>
        </p:nvSpPr>
        <p:spPr>
          <a:xfrm>
            <a:off x="6344240" y="551294"/>
            <a:ext cx="3521347" cy="80137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2400">
                <a:latin typeface="Montserrat Thin Bold"/>
                <a:ea typeface="Montserrat Thin Bold"/>
                <a:cs typeface="Montserrat Thin Bold"/>
                <a:sym typeface="Montserrat Thin Bold"/>
              </a:defRPr>
            </a:pPr>
            <a:r>
              <a:t>Contact Center</a:t>
            </a:r>
            <a:br/>
            <a:r>
              <a:rPr>
                <a:latin typeface="Montserrat Thin Regular"/>
                <a:ea typeface="Montserrat Thin Regular"/>
                <a:cs typeface="Montserrat Thin Regular"/>
                <a:sym typeface="Montserrat Thin Regular"/>
              </a:rPr>
              <a:t>24x7, Perfiles, Turnos,…</a:t>
            </a:r>
          </a:p>
        </p:txBody>
      </p:sp>
      <p:sp>
        <p:nvSpPr>
          <p:cNvPr id="468" name="Genesys, GoContact, Cisco, Five9…"/>
          <p:cNvSpPr txBox="1"/>
          <p:nvPr/>
        </p:nvSpPr>
        <p:spPr>
          <a:xfrm>
            <a:off x="15801173" y="717029"/>
            <a:ext cx="5257263" cy="469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400">
                <a:latin typeface="Montserrat Thin Regular"/>
                <a:ea typeface="Montserrat Thin Regular"/>
                <a:cs typeface="Montserrat Thin Regular"/>
                <a:sym typeface="Montserrat Thin Regular"/>
              </a:defRPr>
            </a:lvl1pPr>
          </a:lstStyle>
          <a:p>
            <a:pPr/>
            <a:r>
              <a:t>Genesys, GoContact, Cisco, Five9…</a:t>
            </a:r>
          </a:p>
        </p:txBody>
      </p:sp>
      <p:sp>
        <p:nvSpPr>
          <p:cNvPr id="469" name="Forward"/>
          <p:cNvSpPr txBox="1"/>
          <p:nvPr/>
        </p:nvSpPr>
        <p:spPr>
          <a:xfrm>
            <a:off x="5843560" y="6977955"/>
            <a:ext cx="644864" cy="266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000">
                <a:solidFill>
                  <a:srgbClr val="FFFFFF"/>
                </a:solidFill>
                <a:latin typeface="Montserrat Thin Regular"/>
                <a:ea typeface="Montserrat Thin Regular"/>
                <a:cs typeface="Montserrat Thin Regular"/>
                <a:sym typeface="Montserrat Thin Regular"/>
              </a:defRPr>
            </a:lvl1pPr>
          </a:lstStyle>
          <a:p>
            <a:pPr/>
            <a:r>
              <a:t>Forward</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75" name="pasted-movie.png" descr="pasted-movie.png"/>
          <p:cNvPicPr>
            <a:picLocks noChangeAspect="1"/>
          </p:cNvPicPr>
          <p:nvPr/>
        </p:nvPicPr>
        <p:blipFill>
          <a:blip r:embed="rId2">
            <a:extLst/>
          </a:blip>
          <a:srcRect l="1757" t="17135" r="13221" b="50"/>
          <a:stretch>
            <a:fillRect/>
          </a:stretch>
        </p:blipFill>
        <p:spPr>
          <a:xfrm>
            <a:off x="16110792" y="5232114"/>
            <a:ext cx="7298135" cy="47331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462" y="0"/>
                </a:moveTo>
                <a:cubicBezTo>
                  <a:pt x="1740" y="0"/>
                  <a:pt x="1306" y="1"/>
                  <a:pt x="1017" y="187"/>
                </a:cubicBezTo>
                <a:cubicBezTo>
                  <a:pt x="601" y="420"/>
                  <a:pt x="273" y="926"/>
                  <a:pt x="121" y="1568"/>
                </a:cubicBezTo>
                <a:cubicBezTo>
                  <a:pt x="0" y="2014"/>
                  <a:pt x="0" y="2682"/>
                  <a:pt x="0" y="3796"/>
                </a:cubicBezTo>
                <a:lnTo>
                  <a:pt x="0" y="17804"/>
                </a:lnTo>
                <a:cubicBezTo>
                  <a:pt x="0" y="18918"/>
                  <a:pt x="0" y="19586"/>
                  <a:pt x="121" y="20032"/>
                </a:cubicBezTo>
                <a:cubicBezTo>
                  <a:pt x="273" y="20674"/>
                  <a:pt x="601" y="21180"/>
                  <a:pt x="1017" y="21413"/>
                </a:cubicBezTo>
                <a:cubicBezTo>
                  <a:pt x="1306" y="21599"/>
                  <a:pt x="1740" y="21600"/>
                  <a:pt x="2462" y="21600"/>
                </a:cubicBezTo>
                <a:lnTo>
                  <a:pt x="19138" y="21600"/>
                </a:lnTo>
                <a:cubicBezTo>
                  <a:pt x="19860" y="21600"/>
                  <a:pt x="20294" y="21599"/>
                  <a:pt x="20583" y="21413"/>
                </a:cubicBezTo>
                <a:cubicBezTo>
                  <a:pt x="20999" y="21180"/>
                  <a:pt x="21327" y="20674"/>
                  <a:pt x="21479" y="20032"/>
                </a:cubicBezTo>
                <a:cubicBezTo>
                  <a:pt x="21600" y="19586"/>
                  <a:pt x="21600" y="18918"/>
                  <a:pt x="21600" y="17804"/>
                </a:cubicBezTo>
                <a:lnTo>
                  <a:pt x="21600" y="3796"/>
                </a:lnTo>
                <a:cubicBezTo>
                  <a:pt x="21600" y="2682"/>
                  <a:pt x="21600" y="2014"/>
                  <a:pt x="21479" y="1568"/>
                </a:cubicBezTo>
                <a:cubicBezTo>
                  <a:pt x="21327" y="926"/>
                  <a:pt x="20999" y="420"/>
                  <a:pt x="20583" y="187"/>
                </a:cubicBezTo>
                <a:cubicBezTo>
                  <a:pt x="20294" y="1"/>
                  <a:pt x="19860" y="0"/>
                  <a:pt x="19138" y="0"/>
                </a:cubicBezTo>
                <a:lnTo>
                  <a:pt x="2462" y="0"/>
                </a:lnTo>
                <a:close/>
              </a:path>
            </a:pathLst>
          </a:custGeom>
          <a:ln w="12700">
            <a:miter lim="400000"/>
          </a:ln>
        </p:spPr>
      </p:pic>
      <p:pic>
        <p:nvPicPr>
          <p:cNvPr id="476" name="pasted-movie.png" descr="pasted-movie.png"/>
          <p:cNvPicPr>
            <a:picLocks noChangeAspect="1"/>
          </p:cNvPicPr>
          <p:nvPr/>
        </p:nvPicPr>
        <p:blipFill>
          <a:blip r:embed="rId3">
            <a:extLst/>
          </a:blip>
          <a:stretch>
            <a:fillRect/>
          </a:stretch>
        </p:blipFill>
        <p:spPr>
          <a:xfrm>
            <a:off x="-62195" y="16546"/>
            <a:ext cx="13973683" cy="13973683"/>
          </a:xfrm>
          <a:prstGeom prst="rect">
            <a:avLst/>
          </a:prstGeom>
          <a:ln w="12700">
            <a:miter lim="400000"/>
          </a:ln>
        </p:spPr>
      </p:pic>
      <p:pic>
        <p:nvPicPr>
          <p:cNvPr id="477" name="pasted-movie.png" descr="pasted-movie.png"/>
          <p:cNvPicPr>
            <a:picLocks noChangeAspect="1"/>
          </p:cNvPicPr>
          <p:nvPr/>
        </p:nvPicPr>
        <p:blipFill>
          <a:blip r:embed="rId4">
            <a:extLst/>
          </a:blip>
          <a:stretch>
            <a:fillRect/>
          </a:stretch>
        </p:blipFill>
        <p:spPr>
          <a:xfrm>
            <a:off x="7594280" y="4984539"/>
            <a:ext cx="413952" cy="413953"/>
          </a:xfrm>
          <a:prstGeom prst="rect">
            <a:avLst/>
          </a:prstGeom>
          <a:ln w="12700">
            <a:miter lim="400000"/>
          </a:ln>
        </p:spPr>
      </p:pic>
      <p:pic>
        <p:nvPicPr>
          <p:cNvPr id="478" name="pasted-movie.png" descr="pasted-movie.png"/>
          <p:cNvPicPr>
            <a:picLocks noChangeAspect="1"/>
          </p:cNvPicPr>
          <p:nvPr/>
        </p:nvPicPr>
        <p:blipFill>
          <a:blip r:embed="rId4">
            <a:extLst/>
          </a:blip>
          <a:stretch>
            <a:fillRect/>
          </a:stretch>
        </p:blipFill>
        <p:spPr>
          <a:xfrm>
            <a:off x="7148010" y="5818129"/>
            <a:ext cx="413952" cy="413952"/>
          </a:xfrm>
          <a:prstGeom prst="rect">
            <a:avLst/>
          </a:prstGeom>
          <a:ln w="12700">
            <a:miter lim="400000"/>
          </a:ln>
        </p:spPr>
      </p:pic>
      <p:pic>
        <p:nvPicPr>
          <p:cNvPr id="479" name="pasted-movie.png" descr="pasted-movie.png"/>
          <p:cNvPicPr>
            <a:picLocks noChangeAspect="1"/>
          </p:cNvPicPr>
          <p:nvPr/>
        </p:nvPicPr>
        <p:blipFill>
          <a:blip r:embed="rId4">
            <a:extLst/>
          </a:blip>
          <a:stretch>
            <a:fillRect/>
          </a:stretch>
        </p:blipFill>
        <p:spPr>
          <a:xfrm>
            <a:off x="2248893" y="2638824"/>
            <a:ext cx="413952" cy="413952"/>
          </a:xfrm>
          <a:prstGeom prst="rect">
            <a:avLst/>
          </a:prstGeom>
          <a:ln w="12700">
            <a:miter lim="400000"/>
          </a:ln>
        </p:spPr>
      </p:pic>
      <p:pic>
        <p:nvPicPr>
          <p:cNvPr id="480" name="pasted-movie.png" descr="pasted-movie.png"/>
          <p:cNvPicPr>
            <a:picLocks noChangeAspect="1"/>
          </p:cNvPicPr>
          <p:nvPr/>
        </p:nvPicPr>
        <p:blipFill>
          <a:blip r:embed="rId4">
            <a:extLst/>
          </a:blip>
          <a:stretch>
            <a:fillRect/>
          </a:stretch>
        </p:blipFill>
        <p:spPr>
          <a:xfrm>
            <a:off x="7148010" y="7271997"/>
            <a:ext cx="413952" cy="413953"/>
          </a:xfrm>
          <a:prstGeom prst="rect">
            <a:avLst/>
          </a:prstGeom>
          <a:ln w="12700">
            <a:miter lim="400000"/>
          </a:ln>
        </p:spPr>
      </p:pic>
      <p:pic>
        <p:nvPicPr>
          <p:cNvPr id="481" name="pasted-movie.png" descr="pasted-movie.png"/>
          <p:cNvPicPr>
            <a:picLocks noChangeAspect="1"/>
          </p:cNvPicPr>
          <p:nvPr/>
        </p:nvPicPr>
        <p:blipFill>
          <a:blip r:embed="rId4">
            <a:extLst/>
          </a:blip>
          <a:stretch>
            <a:fillRect/>
          </a:stretch>
        </p:blipFill>
        <p:spPr>
          <a:xfrm>
            <a:off x="1595631" y="4984539"/>
            <a:ext cx="413952" cy="413953"/>
          </a:xfrm>
          <a:prstGeom prst="rect">
            <a:avLst/>
          </a:prstGeom>
          <a:ln w="12700">
            <a:miter lim="400000"/>
          </a:ln>
        </p:spPr>
      </p:pic>
      <p:pic>
        <p:nvPicPr>
          <p:cNvPr id="482" name="pasted-movie.png" descr="pasted-movie.png"/>
          <p:cNvPicPr>
            <a:picLocks noChangeAspect="1"/>
          </p:cNvPicPr>
          <p:nvPr/>
        </p:nvPicPr>
        <p:blipFill>
          <a:blip r:embed="rId4">
            <a:extLst/>
          </a:blip>
          <a:stretch>
            <a:fillRect/>
          </a:stretch>
        </p:blipFill>
        <p:spPr>
          <a:xfrm>
            <a:off x="10641655" y="5671478"/>
            <a:ext cx="413953" cy="413952"/>
          </a:xfrm>
          <a:prstGeom prst="rect">
            <a:avLst/>
          </a:prstGeom>
          <a:ln w="12700">
            <a:miter lim="400000"/>
          </a:ln>
        </p:spPr>
      </p:pic>
      <p:pic>
        <p:nvPicPr>
          <p:cNvPr id="483" name="pasted-movie.png" descr="pasted-movie.png"/>
          <p:cNvPicPr>
            <a:picLocks noChangeAspect="1"/>
          </p:cNvPicPr>
          <p:nvPr/>
        </p:nvPicPr>
        <p:blipFill>
          <a:blip r:embed="rId4">
            <a:extLst/>
          </a:blip>
          <a:stretch>
            <a:fillRect/>
          </a:stretch>
        </p:blipFill>
        <p:spPr>
          <a:xfrm>
            <a:off x="11388240" y="6524718"/>
            <a:ext cx="413952" cy="413953"/>
          </a:xfrm>
          <a:prstGeom prst="rect">
            <a:avLst/>
          </a:prstGeom>
          <a:ln w="12700">
            <a:miter lim="400000"/>
          </a:ln>
        </p:spPr>
      </p:pic>
      <p:pic>
        <p:nvPicPr>
          <p:cNvPr id="484" name="pasted-movie.png" descr="pasted-movie.png"/>
          <p:cNvPicPr>
            <a:picLocks noChangeAspect="1"/>
          </p:cNvPicPr>
          <p:nvPr/>
        </p:nvPicPr>
        <p:blipFill>
          <a:blip r:embed="rId4">
            <a:extLst/>
          </a:blip>
          <a:stretch>
            <a:fillRect/>
          </a:stretch>
        </p:blipFill>
        <p:spPr>
          <a:xfrm>
            <a:off x="6148813" y="5218195"/>
            <a:ext cx="413953" cy="413952"/>
          </a:xfrm>
          <a:prstGeom prst="rect">
            <a:avLst/>
          </a:prstGeom>
          <a:ln w="12700">
            <a:miter lim="400000"/>
          </a:ln>
        </p:spPr>
      </p:pic>
      <p:pic>
        <p:nvPicPr>
          <p:cNvPr id="485" name="pasted-movie.png" descr="pasted-movie.png"/>
          <p:cNvPicPr>
            <a:picLocks noChangeAspect="1"/>
          </p:cNvPicPr>
          <p:nvPr/>
        </p:nvPicPr>
        <p:blipFill>
          <a:blip r:embed="rId4">
            <a:extLst/>
          </a:blip>
          <a:stretch>
            <a:fillRect/>
          </a:stretch>
        </p:blipFill>
        <p:spPr>
          <a:xfrm>
            <a:off x="6335460" y="3845011"/>
            <a:ext cx="413952" cy="413953"/>
          </a:xfrm>
          <a:prstGeom prst="rect">
            <a:avLst/>
          </a:prstGeom>
          <a:ln w="12700">
            <a:miter lim="400000"/>
          </a:ln>
        </p:spPr>
      </p:pic>
      <p:sp>
        <p:nvSpPr>
          <p:cNvPr id="486" name="Rectangle"/>
          <p:cNvSpPr/>
          <p:nvPr/>
        </p:nvSpPr>
        <p:spPr>
          <a:xfrm>
            <a:off x="12733590" y="-142624"/>
            <a:ext cx="1238754" cy="13748636"/>
          </a:xfrm>
          <a:prstGeom prst="rect">
            <a:avLst/>
          </a:prstGeom>
          <a:gradFill>
            <a:gsLst>
              <a:gs pos="0">
                <a:srgbClr val="FFFFFF">
                  <a:alpha val="0"/>
                </a:srgbClr>
              </a:gs>
              <a:gs pos="100000">
                <a:srgbClr val="FFFFFF"/>
              </a:gs>
            </a:gsLst>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487" name="Line"/>
          <p:cNvSpPr/>
          <p:nvPr/>
        </p:nvSpPr>
        <p:spPr>
          <a:xfrm>
            <a:off x="6742317" y="4051987"/>
            <a:ext cx="4513059" cy="1"/>
          </a:xfrm>
          <a:prstGeom prst="line">
            <a:avLst/>
          </a:prstGeom>
          <a:ln w="25400">
            <a:solidFill>
              <a:srgbClr val="D4D4D4"/>
            </a:solidFill>
            <a:miter lim="400000"/>
            <a:headEnd type="triangle"/>
          </a:ln>
        </p:spPr>
        <p:txBody>
          <a:bodyPr lIns="50800" tIns="50800" rIns="50800" bIns="50800" anchor="ctr"/>
          <a:lstStyle/>
          <a:p>
            <a:pPr/>
          </a:p>
        </p:txBody>
      </p:sp>
      <p:pic>
        <p:nvPicPr>
          <p:cNvPr id="488" name="freepik__a-young-caucasian-woman-approximately-25-years-old__67291.png" descr="freepik__a-young-caucasian-woman-approximately-25-years-old__67291.png"/>
          <p:cNvPicPr>
            <a:picLocks noChangeAspect="1"/>
          </p:cNvPicPr>
          <p:nvPr/>
        </p:nvPicPr>
        <p:blipFill>
          <a:blip r:embed="rId5">
            <a:extLst/>
          </a:blip>
          <a:srcRect l="37642" t="26528" r="34218" b="33551"/>
          <a:stretch>
            <a:fillRect/>
          </a:stretch>
        </p:blipFill>
        <p:spPr>
          <a:xfrm>
            <a:off x="16559768" y="7349092"/>
            <a:ext cx="2373558" cy="2303906"/>
          </a:xfrm>
          <a:custGeom>
            <a:avLst/>
            <a:gdLst/>
            <a:ahLst/>
            <a:cxnLst>
              <a:cxn ang="0">
                <a:pos x="wd2" y="hd2"/>
              </a:cxn>
              <a:cxn ang="5400000">
                <a:pos x="wd2" y="hd2"/>
              </a:cxn>
              <a:cxn ang="10800000">
                <a:pos x="wd2" y="hd2"/>
              </a:cxn>
              <a:cxn ang="16200000">
                <a:pos x="wd2" y="hd2"/>
              </a:cxn>
            </a:cxnLst>
            <a:rect l="0" t="0" r="r" b="b"/>
            <a:pathLst>
              <a:path w="19679" h="20595" fill="norm" stroke="1" extrusionOk="0">
                <a:moveTo>
                  <a:pt x="9837" y="0"/>
                </a:moveTo>
                <a:cubicBezTo>
                  <a:pt x="7319" y="0"/>
                  <a:pt x="4803" y="1005"/>
                  <a:pt x="2881" y="3016"/>
                </a:cubicBezTo>
                <a:cubicBezTo>
                  <a:pt x="-961" y="7037"/>
                  <a:pt x="-961" y="13558"/>
                  <a:pt x="2881" y="17579"/>
                </a:cubicBezTo>
                <a:cubicBezTo>
                  <a:pt x="6724" y="21600"/>
                  <a:pt x="12954" y="21600"/>
                  <a:pt x="16797" y="17579"/>
                </a:cubicBezTo>
                <a:cubicBezTo>
                  <a:pt x="20639" y="13558"/>
                  <a:pt x="20639" y="7037"/>
                  <a:pt x="16797" y="3016"/>
                </a:cubicBezTo>
                <a:cubicBezTo>
                  <a:pt x="14875" y="1005"/>
                  <a:pt x="12355" y="0"/>
                  <a:pt x="9837" y="0"/>
                </a:cubicBezTo>
                <a:close/>
              </a:path>
            </a:pathLst>
          </a:custGeom>
          <a:ln w="101600">
            <a:solidFill>
              <a:srgbClr val="F8EA76"/>
            </a:solidFill>
            <a:miter lim="400000"/>
          </a:ln>
          <a:effectLst>
            <a:outerShdw sx="100000" sy="100000" kx="0" ky="0" algn="b" rotWithShape="0" blurRad="203200" dist="69664" dir="5400000">
              <a:srgbClr val="000000">
                <a:alpha val="50000"/>
              </a:srgbClr>
            </a:outerShdw>
          </a:effectLst>
        </p:spPr>
      </p:pic>
      <p:pic>
        <p:nvPicPr>
          <p:cNvPr id="489" name="Screenshot 2025-03-10 at 5.26.06 PM.png" descr="Screenshot 2025-03-10 at 5.26.06 PM.png"/>
          <p:cNvPicPr>
            <a:picLocks noChangeAspect="1"/>
          </p:cNvPicPr>
          <p:nvPr/>
        </p:nvPicPr>
        <p:blipFill>
          <a:blip r:embed="rId6">
            <a:extLst/>
          </a:blip>
          <a:srcRect l="4368" t="1131" r="4365" b="1126"/>
          <a:stretch>
            <a:fillRect/>
          </a:stretch>
        </p:blipFill>
        <p:spPr>
          <a:xfrm>
            <a:off x="13567529" y="7944110"/>
            <a:ext cx="2303933" cy="2303896"/>
          </a:xfrm>
          <a:custGeom>
            <a:avLst/>
            <a:gdLst/>
            <a:ahLst/>
            <a:cxnLst>
              <a:cxn ang="0">
                <a:pos x="wd2" y="hd2"/>
              </a:cxn>
              <a:cxn ang="5400000">
                <a:pos x="wd2" y="hd2"/>
              </a:cxn>
              <a:cxn ang="10800000">
                <a:pos x="wd2" y="hd2"/>
              </a:cxn>
              <a:cxn ang="16200000">
                <a:pos x="wd2" y="hd2"/>
              </a:cxn>
            </a:cxnLst>
            <a:rect l="0" t="0" r="r" b="b"/>
            <a:pathLst>
              <a:path w="19679" h="20595" fill="norm" stroke="1" extrusionOk="0">
                <a:moveTo>
                  <a:pt x="9837" y="0"/>
                </a:moveTo>
                <a:cubicBezTo>
                  <a:pt x="7319" y="0"/>
                  <a:pt x="4802" y="1005"/>
                  <a:pt x="2881" y="3016"/>
                </a:cubicBezTo>
                <a:cubicBezTo>
                  <a:pt x="-961" y="7037"/>
                  <a:pt x="-961" y="13558"/>
                  <a:pt x="2881" y="17579"/>
                </a:cubicBezTo>
                <a:cubicBezTo>
                  <a:pt x="6724" y="21600"/>
                  <a:pt x="12954" y="21600"/>
                  <a:pt x="16797" y="17579"/>
                </a:cubicBezTo>
                <a:cubicBezTo>
                  <a:pt x="20639" y="13558"/>
                  <a:pt x="20639" y="7037"/>
                  <a:pt x="16797" y="3016"/>
                </a:cubicBezTo>
                <a:cubicBezTo>
                  <a:pt x="14876" y="1005"/>
                  <a:pt x="12355" y="0"/>
                  <a:pt x="9837" y="0"/>
                </a:cubicBezTo>
                <a:close/>
              </a:path>
            </a:pathLst>
          </a:custGeom>
          <a:ln w="101600">
            <a:solidFill>
              <a:srgbClr val="F8EA76"/>
            </a:solidFill>
            <a:miter lim="400000"/>
          </a:ln>
          <a:effectLst>
            <a:outerShdw sx="100000" sy="100000" kx="0" ky="0" algn="b" rotWithShape="0" blurRad="152400" dist="106329" dir="5400000">
              <a:srgbClr val="000000">
                <a:alpha val="50000"/>
              </a:srgbClr>
            </a:outerShdw>
          </a:effectLst>
        </p:spPr>
      </p:pic>
      <p:pic>
        <p:nvPicPr>
          <p:cNvPr id="490" name="pasted-movie.png" descr="pasted-movie.png"/>
          <p:cNvPicPr>
            <a:picLocks noChangeAspect="1"/>
          </p:cNvPicPr>
          <p:nvPr/>
        </p:nvPicPr>
        <p:blipFill>
          <a:blip r:embed="rId7">
            <a:extLst/>
          </a:blip>
          <a:srcRect l="32273" t="0" r="31509" b="35078"/>
          <a:stretch>
            <a:fillRect/>
          </a:stretch>
        </p:blipFill>
        <p:spPr>
          <a:xfrm flipH="1">
            <a:off x="15300259" y="8540177"/>
            <a:ext cx="2313034" cy="2303819"/>
          </a:xfrm>
          <a:custGeom>
            <a:avLst/>
            <a:gdLst/>
            <a:ahLst/>
            <a:cxnLst>
              <a:cxn ang="0">
                <a:pos x="wd2" y="hd2"/>
              </a:cxn>
              <a:cxn ang="5400000">
                <a:pos x="wd2" y="hd2"/>
              </a:cxn>
              <a:cxn ang="10800000">
                <a:pos x="wd2" y="hd2"/>
              </a:cxn>
              <a:cxn ang="16200000">
                <a:pos x="wd2" y="hd2"/>
              </a:cxn>
            </a:cxnLst>
            <a:rect l="0" t="0" r="r" b="b"/>
            <a:pathLst>
              <a:path w="19679" h="20589" fill="norm" stroke="1" extrusionOk="0">
                <a:moveTo>
                  <a:pt x="8429" y="0"/>
                </a:moveTo>
                <a:cubicBezTo>
                  <a:pt x="6400" y="308"/>
                  <a:pt x="4443" y="1272"/>
                  <a:pt x="2882" y="2915"/>
                </a:cubicBezTo>
                <a:cubicBezTo>
                  <a:pt x="-961" y="6959"/>
                  <a:pt x="-961" y="13513"/>
                  <a:pt x="2882" y="17557"/>
                </a:cubicBezTo>
                <a:cubicBezTo>
                  <a:pt x="6724" y="21600"/>
                  <a:pt x="12954" y="21600"/>
                  <a:pt x="16796" y="17557"/>
                </a:cubicBezTo>
                <a:cubicBezTo>
                  <a:pt x="20639" y="13513"/>
                  <a:pt x="20639" y="6959"/>
                  <a:pt x="16796" y="2915"/>
                </a:cubicBezTo>
                <a:cubicBezTo>
                  <a:pt x="15236" y="1273"/>
                  <a:pt x="13281" y="308"/>
                  <a:pt x="11252" y="0"/>
                </a:cubicBezTo>
                <a:lnTo>
                  <a:pt x="8429" y="0"/>
                </a:lnTo>
                <a:close/>
              </a:path>
            </a:pathLst>
          </a:custGeom>
          <a:ln w="101600">
            <a:solidFill>
              <a:srgbClr val="F8EA76"/>
            </a:solidFill>
            <a:miter lim="400000"/>
          </a:ln>
          <a:effectLst>
            <a:outerShdw sx="100000" sy="100000" kx="0" ky="0" algn="b" rotWithShape="0" blurRad="203200" dist="69664" dir="5400000">
              <a:srgbClr val="000000">
                <a:alpha val="50000"/>
              </a:srgbClr>
            </a:outerShdw>
          </a:effectLst>
        </p:spPr>
      </p:pic>
      <p:pic>
        <p:nvPicPr>
          <p:cNvPr id="491" name="freepik__the-style-is-candid-image-photography-with-natural__13118.jpeg" descr="freepik__the-style-is-candid-image-photography-with-natural__13118.jpeg"/>
          <p:cNvPicPr>
            <a:picLocks noChangeAspect="1"/>
          </p:cNvPicPr>
          <p:nvPr/>
        </p:nvPicPr>
        <p:blipFill>
          <a:blip r:embed="rId8">
            <a:extLst/>
          </a:blip>
          <a:srcRect l="6476" t="6541" r="6474" b="33895"/>
          <a:stretch>
            <a:fillRect/>
          </a:stretch>
        </p:blipFill>
        <p:spPr>
          <a:xfrm>
            <a:off x="14546886" y="6531666"/>
            <a:ext cx="2373093" cy="2373215"/>
          </a:xfrm>
          <a:custGeom>
            <a:avLst/>
            <a:gdLst/>
            <a:ahLst/>
            <a:cxnLst>
              <a:cxn ang="0">
                <a:pos x="wd2" y="hd2"/>
              </a:cxn>
              <a:cxn ang="5400000">
                <a:pos x="wd2" y="hd2"/>
              </a:cxn>
              <a:cxn ang="10800000">
                <a:pos x="wd2" y="hd2"/>
              </a:cxn>
              <a:cxn ang="16200000">
                <a:pos x="wd2" y="hd2"/>
              </a:cxn>
            </a:cxnLst>
            <a:rect l="0" t="0" r="r" b="b"/>
            <a:pathLst>
              <a:path w="19679" h="20595" fill="norm" stroke="1" extrusionOk="0">
                <a:moveTo>
                  <a:pt x="9839" y="0"/>
                </a:moveTo>
                <a:cubicBezTo>
                  <a:pt x="7321" y="0"/>
                  <a:pt x="4803" y="1006"/>
                  <a:pt x="2882" y="3017"/>
                </a:cubicBezTo>
                <a:cubicBezTo>
                  <a:pt x="-961" y="7039"/>
                  <a:pt x="-961" y="13557"/>
                  <a:pt x="2882" y="17578"/>
                </a:cubicBezTo>
                <a:cubicBezTo>
                  <a:pt x="6724" y="21600"/>
                  <a:pt x="12954" y="21600"/>
                  <a:pt x="16796" y="17578"/>
                </a:cubicBezTo>
                <a:cubicBezTo>
                  <a:pt x="20639" y="13557"/>
                  <a:pt x="20639" y="7039"/>
                  <a:pt x="16796" y="3017"/>
                </a:cubicBezTo>
                <a:cubicBezTo>
                  <a:pt x="14875" y="1006"/>
                  <a:pt x="12357" y="0"/>
                  <a:pt x="9839" y="0"/>
                </a:cubicBezTo>
                <a:close/>
              </a:path>
            </a:pathLst>
          </a:custGeom>
          <a:ln w="101600">
            <a:solidFill>
              <a:srgbClr val="F8EA76"/>
            </a:solidFill>
            <a:miter lim="400000"/>
          </a:ln>
          <a:effectLst>
            <a:outerShdw sx="100000" sy="100000" kx="0" ky="0" algn="b" rotWithShape="0" blurRad="63500" dist="25400" dir="5400000">
              <a:srgbClr val="000000">
                <a:alpha val="50000"/>
              </a:srgbClr>
            </a:outerShdw>
          </a:effectLst>
        </p:spPr>
      </p:pic>
      <p:sp>
        <p:nvSpPr>
          <p:cNvPr id="492" name="Line"/>
          <p:cNvSpPr/>
          <p:nvPr/>
        </p:nvSpPr>
        <p:spPr>
          <a:xfrm>
            <a:off x="8280055" y="6025105"/>
            <a:ext cx="7823890" cy="1"/>
          </a:xfrm>
          <a:prstGeom prst="line">
            <a:avLst/>
          </a:prstGeom>
          <a:ln w="25400">
            <a:solidFill>
              <a:srgbClr val="D4D4D4"/>
            </a:solidFill>
            <a:miter lim="400000"/>
            <a:headEnd type="triangle"/>
          </a:ln>
        </p:spPr>
        <p:txBody>
          <a:bodyPr lIns="50800" tIns="50800" rIns="50800" bIns="50800" anchor="ctr"/>
          <a:lstStyle/>
          <a:p>
            <a:pPr/>
          </a:p>
        </p:txBody>
      </p:sp>
      <p:pic>
        <p:nvPicPr>
          <p:cNvPr id="493" name="pasted-movie.png" descr="pasted-movie.png"/>
          <p:cNvPicPr>
            <a:picLocks noChangeAspect="1"/>
          </p:cNvPicPr>
          <p:nvPr/>
        </p:nvPicPr>
        <p:blipFill>
          <a:blip r:embed="rId9">
            <a:extLst/>
          </a:blip>
          <a:stretch>
            <a:fillRect/>
          </a:stretch>
        </p:blipFill>
        <p:spPr>
          <a:xfrm>
            <a:off x="7845449" y="5550842"/>
            <a:ext cx="433640" cy="655225"/>
          </a:xfrm>
          <a:prstGeom prst="rect">
            <a:avLst/>
          </a:prstGeom>
          <a:ln w="12700">
            <a:miter lim="400000"/>
          </a:ln>
        </p:spPr>
      </p:pic>
      <p:pic>
        <p:nvPicPr>
          <p:cNvPr id="494" name="pasted-movie.png" descr="pasted-movie.png"/>
          <p:cNvPicPr>
            <a:picLocks noChangeAspect="1"/>
          </p:cNvPicPr>
          <p:nvPr/>
        </p:nvPicPr>
        <p:blipFill>
          <a:blip r:embed="rId9">
            <a:extLst/>
          </a:blip>
          <a:stretch>
            <a:fillRect/>
          </a:stretch>
        </p:blipFill>
        <p:spPr>
          <a:xfrm>
            <a:off x="12229492" y="8768446"/>
            <a:ext cx="433640" cy="655224"/>
          </a:xfrm>
          <a:prstGeom prst="rect">
            <a:avLst/>
          </a:prstGeom>
          <a:ln w="12700">
            <a:miter lim="400000"/>
          </a:ln>
        </p:spPr>
      </p:pic>
      <p:sp>
        <p:nvSpPr>
          <p:cNvPr id="495" name="Line"/>
          <p:cNvSpPr/>
          <p:nvPr/>
        </p:nvSpPr>
        <p:spPr>
          <a:xfrm>
            <a:off x="12733590" y="9096057"/>
            <a:ext cx="712681" cy="1"/>
          </a:xfrm>
          <a:prstGeom prst="line">
            <a:avLst/>
          </a:prstGeom>
          <a:ln w="25400">
            <a:solidFill>
              <a:srgbClr val="D4D4D4"/>
            </a:solidFill>
            <a:miter lim="400000"/>
            <a:headEnd type="triangle"/>
          </a:ln>
        </p:spPr>
        <p:txBody>
          <a:bodyPr lIns="50800" tIns="50800" rIns="50800" bIns="50800" anchor="ctr"/>
          <a:lstStyle/>
          <a:p>
            <a:pPr/>
          </a:p>
        </p:txBody>
      </p:sp>
      <p:grpSp>
        <p:nvGrpSpPr>
          <p:cNvPr id="509" name="Group"/>
          <p:cNvGrpSpPr/>
          <p:nvPr/>
        </p:nvGrpSpPr>
        <p:grpSpPr>
          <a:xfrm>
            <a:off x="11224144" y="3092379"/>
            <a:ext cx="1098717" cy="1732571"/>
            <a:chOff x="0" y="0"/>
            <a:chExt cx="1098716" cy="1732570"/>
          </a:xfrm>
        </p:grpSpPr>
        <p:sp>
          <p:nvSpPr>
            <p:cNvPr id="496" name="Rounded Rectangle"/>
            <p:cNvSpPr/>
            <p:nvPr/>
          </p:nvSpPr>
          <p:spPr>
            <a:xfrm>
              <a:off x="0" y="0"/>
              <a:ext cx="1098717" cy="1732571"/>
            </a:xfrm>
            <a:prstGeom prst="roundRect">
              <a:avLst>
                <a:gd name="adj" fmla="val 15000"/>
              </a:avLst>
            </a:prstGeom>
            <a:solidFill>
              <a:srgbClr val="DFEAF8"/>
            </a:solidFill>
            <a:ln w="12700" cap="flat">
              <a:noFill/>
              <a:miter lim="400000"/>
            </a:ln>
            <a:effectLst>
              <a:outerShdw sx="100000" sy="100000" kx="0" ky="0" algn="b" rotWithShape="0" blurRad="177800" dist="121387" dir="5400000">
                <a:srgbClr val="000000">
                  <a:alpha val="50000"/>
                </a:srgbClr>
              </a:outerShdw>
            </a:effectLst>
          </p:spPr>
          <p:txBody>
            <a:bodyPr wrap="square" lIns="50800" tIns="50800" rIns="50800" bIns="50800" numCol="1" anchor="ctr">
              <a:noAutofit/>
            </a:bodyPr>
            <a:lstStyle/>
            <a:p>
              <a:pPr algn="ctr" defTabSz="825500">
                <a:lnSpc>
                  <a:spcPct val="100000"/>
                </a:lnSpc>
                <a:spcBef>
                  <a:spcPts val="0"/>
                </a:spcBef>
                <a:defRPr sz="3200">
                  <a:latin typeface="Helvetica Neue Medium"/>
                  <a:ea typeface="Helvetica Neue Medium"/>
                  <a:cs typeface="Helvetica Neue Medium"/>
                  <a:sym typeface="Helvetica Neue Medium"/>
                </a:defRPr>
              </a:pPr>
            </a:p>
          </p:txBody>
        </p:sp>
        <p:sp>
          <p:nvSpPr>
            <p:cNvPr id="497" name="Rectangle"/>
            <p:cNvSpPr/>
            <p:nvPr/>
          </p:nvSpPr>
          <p:spPr>
            <a:xfrm>
              <a:off x="149221" y="168084"/>
              <a:ext cx="800274" cy="1396402"/>
            </a:xfrm>
            <a:prstGeom prst="rect">
              <a:avLst/>
            </a:prstGeom>
            <a:gradFill flip="none" rotWithShape="1">
              <a:gsLst>
                <a:gs pos="0">
                  <a:srgbClr val="ED7666"/>
                </a:gs>
                <a:gs pos="100000">
                  <a:srgbClr val="212F38"/>
                </a:gs>
              </a:gsLst>
              <a:lin ang="5400000" scaled="0"/>
            </a:gradFill>
            <a:ln w="12700" cap="flat">
              <a:solidFill>
                <a:srgbClr val="5E5E5E"/>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498" name="pasted-movie.png" descr="pasted-movie.png"/>
            <p:cNvPicPr>
              <a:picLocks noChangeAspect="1"/>
            </p:cNvPicPr>
            <p:nvPr/>
          </p:nvPicPr>
          <p:blipFill>
            <a:blip r:embed="rId10">
              <a:extLst/>
            </a:blip>
            <a:srcRect l="41218" t="25093" r="38327" b="54984"/>
            <a:stretch>
              <a:fillRect/>
            </a:stretch>
          </p:blipFill>
          <p:spPr>
            <a:xfrm>
              <a:off x="525917" y="67068"/>
              <a:ext cx="46623" cy="46529"/>
            </a:xfrm>
            <a:custGeom>
              <a:avLst/>
              <a:gdLst/>
              <a:ahLst/>
              <a:cxnLst>
                <a:cxn ang="0">
                  <a:pos x="wd2" y="hd2"/>
                </a:cxn>
                <a:cxn ang="5400000">
                  <a:pos x="wd2" y="hd2"/>
                </a:cxn>
                <a:cxn ang="10800000">
                  <a:pos x="wd2" y="hd2"/>
                </a:cxn>
                <a:cxn ang="16200000">
                  <a:pos x="wd2" y="hd2"/>
                </a:cxn>
              </a:cxnLst>
              <a:rect l="0" t="0" r="r" b="b"/>
              <a:pathLst>
                <a:path w="19675" h="20591" fill="norm" stroke="1" extrusionOk="0">
                  <a:moveTo>
                    <a:pt x="9922" y="0"/>
                  </a:moveTo>
                  <a:cubicBezTo>
                    <a:pt x="7399" y="0"/>
                    <a:pt x="4812" y="968"/>
                    <a:pt x="2887" y="2986"/>
                  </a:cubicBezTo>
                  <a:cubicBezTo>
                    <a:pt x="-962" y="7022"/>
                    <a:pt x="-962" y="13527"/>
                    <a:pt x="2887" y="17564"/>
                  </a:cubicBezTo>
                  <a:cubicBezTo>
                    <a:pt x="6736" y="21600"/>
                    <a:pt x="12940" y="21600"/>
                    <a:pt x="16789" y="17564"/>
                  </a:cubicBezTo>
                  <a:cubicBezTo>
                    <a:pt x="20638" y="13527"/>
                    <a:pt x="20638" y="7022"/>
                    <a:pt x="16789" y="2986"/>
                  </a:cubicBezTo>
                  <a:cubicBezTo>
                    <a:pt x="14864" y="968"/>
                    <a:pt x="12444" y="0"/>
                    <a:pt x="9922" y="0"/>
                  </a:cubicBezTo>
                  <a:close/>
                </a:path>
              </a:pathLst>
            </a:custGeom>
            <a:ln w="12700" cap="flat">
              <a:noFill/>
              <a:miter lim="400000"/>
            </a:ln>
            <a:effectLst/>
          </p:spPr>
        </p:pic>
        <p:sp>
          <p:nvSpPr>
            <p:cNvPr id="499" name="Rounded Rectangle"/>
            <p:cNvSpPr/>
            <p:nvPr/>
          </p:nvSpPr>
          <p:spPr>
            <a:xfrm>
              <a:off x="280271" y="438914"/>
              <a:ext cx="538174" cy="528536"/>
            </a:xfrm>
            <a:prstGeom prst="roundRect">
              <a:avLst>
                <a:gd name="adj" fmla="val 4051"/>
              </a:avLst>
            </a:prstGeom>
            <a:solidFill>
              <a:srgbClr val="FFFFFF"/>
            </a:solidFill>
            <a:ln w="12700" cap="flat">
              <a:noFill/>
              <a:miter lim="400000"/>
            </a:ln>
            <a:effectLst>
              <a:outerShdw sx="100000" sy="100000" kx="0" ky="0" algn="b" rotWithShape="0" blurRad="101600" dist="44981" dir="5400000">
                <a:srgbClr val="000000">
                  <a:alpha val="18428"/>
                </a:srgbClr>
              </a:outerShdw>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00" name="Circle"/>
            <p:cNvSpPr/>
            <p:nvPr/>
          </p:nvSpPr>
          <p:spPr>
            <a:xfrm>
              <a:off x="771807" y="465016"/>
              <a:ext cx="26447" cy="26447"/>
            </a:xfrm>
            <a:prstGeom prst="ellipse">
              <a:avLst/>
            </a:prstGeom>
            <a:solidFill>
              <a:srgbClr val="EB4C64"/>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501" name="Screenshot 2025-09-01 at 11.51.14 AM.png" descr="Screenshot 2025-09-01 at 11.51.14 AM.png"/>
            <p:cNvPicPr>
              <a:picLocks noChangeAspect="1"/>
            </p:cNvPicPr>
            <p:nvPr/>
          </p:nvPicPr>
          <p:blipFill>
            <a:blip r:embed="rId11">
              <a:extLst/>
            </a:blip>
            <a:stretch>
              <a:fillRect/>
            </a:stretch>
          </p:blipFill>
          <p:spPr>
            <a:xfrm>
              <a:off x="363697" y="529435"/>
              <a:ext cx="371322" cy="347494"/>
            </a:xfrm>
            <a:prstGeom prst="rect">
              <a:avLst/>
            </a:prstGeom>
            <a:ln w="12700" cap="flat">
              <a:noFill/>
              <a:miter lim="400000"/>
            </a:ln>
            <a:effectLst/>
          </p:spPr>
        </p:pic>
        <p:grpSp>
          <p:nvGrpSpPr>
            <p:cNvPr id="507" name="Group"/>
            <p:cNvGrpSpPr/>
            <p:nvPr/>
          </p:nvGrpSpPr>
          <p:grpSpPr>
            <a:xfrm>
              <a:off x="343734" y="1153003"/>
              <a:ext cx="411248" cy="96507"/>
              <a:chOff x="0" y="0"/>
              <a:chExt cx="411247" cy="96506"/>
            </a:xfrm>
          </p:grpSpPr>
          <p:sp>
            <p:nvSpPr>
              <p:cNvPr id="502" name="Circle"/>
              <p:cNvSpPr/>
              <p:nvPr/>
            </p:nvSpPr>
            <p:spPr>
              <a:xfrm>
                <a:off x="0" y="3574"/>
                <a:ext cx="89358"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03" name="Circle"/>
              <p:cNvSpPr/>
              <p:nvPr/>
            </p:nvSpPr>
            <p:spPr>
              <a:xfrm>
                <a:off x="104615"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04" name="Circle"/>
              <p:cNvSpPr/>
              <p:nvPr/>
            </p:nvSpPr>
            <p:spPr>
              <a:xfrm>
                <a:off x="209231"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05" name="Circle"/>
              <p:cNvSpPr/>
              <p:nvPr/>
            </p:nvSpPr>
            <p:spPr>
              <a:xfrm>
                <a:off x="313847"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06" name=""/>
              <p:cNvSpPr txBox="1"/>
              <p:nvPr/>
            </p:nvSpPr>
            <p:spPr>
              <a:xfrm>
                <a:off x="313847" y="0"/>
                <a:ext cx="97401" cy="9650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no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200">
                    <a:solidFill>
                      <a:srgbClr val="A9A9A9"/>
                    </a:solidFill>
                    <a:latin typeface="videortc"/>
                    <a:ea typeface="videortc"/>
                    <a:cs typeface="videortc"/>
                    <a:sym typeface="videortc"/>
                  </a:defRPr>
                </a:lvl1pPr>
              </a:lstStyle>
              <a:p>
                <a:pPr/>
                <a:r>
                  <a:t></a:t>
                </a:r>
              </a:p>
            </p:txBody>
          </p:sp>
        </p:grpSp>
        <p:sp>
          <p:nvSpPr>
            <p:cNvPr id="508" name="Rounded Rectangle"/>
            <p:cNvSpPr/>
            <p:nvPr/>
          </p:nvSpPr>
          <p:spPr>
            <a:xfrm>
              <a:off x="374652" y="525469"/>
              <a:ext cx="349413" cy="355426"/>
            </a:xfrm>
            <a:prstGeom prst="roundRect">
              <a:avLst>
                <a:gd name="adj" fmla="val 12758"/>
              </a:avLst>
            </a:prstGeom>
            <a:noFill/>
            <a:ln w="25400" cap="flat">
              <a:solidFill>
                <a:srgbClr val="000000"/>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grpSp>
        <p:nvGrpSpPr>
          <p:cNvPr id="523" name="Group"/>
          <p:cNvGrpSpPr/>
          <p:nvPr/>
        </p:nvGrpSpPr>
        <p:grpSpPr>
          <a:xfrm>
            <a:off x="12395758" y="3092379"/>
            <a:ext cx="1098718" cy="1732571"/>
            <a:chOff x="0" y="0"/>
            <a:chExt cx="1098716" cy="1732570"/>
          </a:xfrm>
        </p:grpSpPr>
        <p:sp>
          <p:nvSpPr>
            <p:cNvPr id="510" name="Rounded Rectangle"/>
            <p:cNvSpPr/>
            <p:nvPr/>
          </p:nvSpPr>
          <p:spPr>
            <a:xfrm>
              <a:off x="0" y="0"/>
              <a:ext cx="1098717" cy="1732571"/>
            </a:xfrm>
            <a:prstGeom prst="roundRect">
              <a:avLst>
                <a:gd name="adj" fmla="val 15000"/>
              </a:avLst>
            </a:prstGeom>
            <a:solidFill>
              <a:srgbClr val="E8F8DC"/>
            </a:solidFill>
            <a:ln w="12700" cap="flat">
              <a:noFill/>
              <a:miter lim="400000"/>
            </a:ln>
            <a:effectLst>
              <a:outerShdw sx="100000" sy="100000" kx="0" ky="0" algn="b" rotWithShape="0" blurRad="177800" dist="121387" dir="5400000">
                <a:srgbClr val="000000">
                  <a:alpha val="50000"/>
                </a:srgbClr>
              </a:outerShdw>
            </a:effectLst>
          </p:spPr>
          <p:txBody>
            <a:bodyPr wrap="square" lIns="50800" tIns="50800" rIns="50800" bIns="50800" numCol="1" anchor="ctr">
              <a:noAutofit/>
            </a:bodyPr>
            <a:lstStyle/>
            <a:p>
              <a:pPr algn="ctr" defTabSz="825500">
                <a:lnSpc>
                  <a:spcPct val="100000"/>
                </a:lnSpc>
                <a:spcBef>
                  <a:spcPts val="0"/>
                </a:spcBef>
                <a:defRPr sz="3200">
                  <a:latin typeface="Helvetica Neue Medium"/>
                  <a:ea typeface="Helvetica Neue Medium"/>
                  <a:cs typeface="Helvetica Neue Medium"/>
                  <a:sym typeface="Helvetica Neue Medium"/>
                </a:defRPr>
              </a:pPr>
            </a:p>
          </p:txBody>
        </p:sp>
        <p:sp>
          <p:nvSpPr>
            <p:cNvPr id="511" name="Rectangle"/>
            <p:cNvSpPr/>
            <p:nvPr/>
          </p:nvSpPr>
          <p:spPr>
            <a:xfrm>
              <a:off x="149221" y="168084"/>
              <a:ext cx="800274" cy="1396402"/>
            </a:xfrm>
            <a:prstGeom prst="rect">
              <a:avLst/>
            </a:prstGeom>
            <a:gradFill flip="none" rotWithShape="1">
              <a:gsLst>
                <a:gs pos="0">
                  <a:srgbClr val="ED7666"/>
                </a:gs>
                <a:gs pos="100000">
                  <a:srgbClr val="212F38"/>
                </a:gs>
              </a:gsLst>
              <a:lin ang="5400000" scaled="0"/>
            </a:gradFill>
            <a:ln w="12700" cap="flat">
              <a:solidFill>
                <a:srgbClr val="5E5E5E"/>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512" name="pasted-movie.png" descr="pasted-movie.png"/>
            <p:cNvPicPr>
              <a:picLocks noChangeAspect="1"/>
            </p:cNvPicPr>
            <p:nvPr/>
          </p:nvPicPr>
          <p:blipFill>
            <a:blip r:embed="rId10">
              <a:extLst/>
            </a:blip>
            <a:srcRect l="41218" t="25093" r="38327" b="54984"/>
            <a:stretch>
              <a:fillRect/>
            </a:stretch>
          </p:blipFill>
          <p:spPr>
            <a:xfrm>
              <a:off x="525917" y="67068"/>
              <a:ext cx="46623" cy="46529"/>
            </a:xfrm>
            <a:custGeom>
              <a:avLst/>
              <a:gdLst/>
              <a:ahLst/>
              <a:cxnLst>
                <a:cxn ang="0">
                  <a:pos x="wd2" y="hd2"/>
                </a:cxn>
                <a:cxn ang="5400000">
                  <a:pos x="wd2" y="hd2"/>
                </a:cxn>
                <a:cxn ang="10800000">
                  <a:pos x="wd2" y="hd2"/>
                </a:cxn>
                <a:cxn ang="16200000">
                  <a:pos x="wd2" y="hd2"/>
                </a:cxn>
              </a:cxnLst>
              <a:rect l="0" t="0" r="r" b="b"/>
              <a:pathLst>
                <a:path w="19675" h="20591" fill="norm" stroke="1" extrusionOk="0">
                  <a:moveTo>
                    <a:pt x="9922" y="0"/>
                  </a:moveTo>
                  <a:cubicBezTo>
                    <a:pt x="7399" y="0"/>
                    <a:pt x="4812" y="968"/>
                    <a:pt x="2887" y="2986"/>
                  </a:cubicBezTo>
                  <a:cubicBezTo>
                    <a:pt x="-962" y="7022"/>
                    <a:pt x="-962" y="13527"/>
                    <a:pt x="2887" y="17564"/>
                  </a:cubicBezTo>
                  <a:cubicBezTo>
                    <a:pt x="6736" y="21600"/>
                    <a:pt x="12940" y="21600"/>
                    <a:pt x="16789" y="17564"/>
                  </a:cubicBezTo>
                  <a:cubicBezTo>
                    <a:pt x="20638" y="13527"/>
                    <a:pt x="20638" y="7022"/>
                    <a:pt x="16789" y="2986"/>
                  </a:cubicBezTo>
                  <a:cubicBezTo>
                    <a:pt x="14864" y="968"/>
                    <a:pt x="12444" y="0"/>
                    <a:pt x="9922" y="0"/>
                  </a:cubicBezTo>
                  <a:close/>
                </a:path>
              </a:pathLst>
            </a:custGeom>
            <a:ln w="12700" cap="flat">
              <a:noFill/>
              <a:miter lim="400000"/>
            </a:ln>
            <a:effectLst/>
          </p:spPr>
        </p:pic>
        <p:sp>
          <p:nvSpPr>
            <p:cNvPr id="513" name="Rounded Rectangle"/>
            <p:cNvSpPr/>
            <p:nvPr/>
          </p:nvSpPr>
          <p:spPr>
            <a:xfrm>
              <a:off x="280271" y="438914"/>
              <a:ext cx="538174" cy="528536"/>
            </a:xfrm>
            <a:prstGeom prst="roundRect">
              <a:avLst>
                <a:gd name="adj" fmla="val 4051"/>
              </a:avLst>
            </a:prstGeom>
            <a:solidFill>
              <a:srgbClr val="FFFFFF"/>
            </a:solidFill>
            <a:ln w="12700" cap="flat">
              <a:noFill/>
              <a:miter lim="400000"/>
            </a:ln>
            <a:effectLst>
              <a:outerShdw sx="100000" sy="100000" kx="0" ky="0" algn="b" rotWithShape="0" blurRad="101600" dist="44981" dir="5400000">
                <a:srgbClr val="000000">
                  <a:alpha val="18428"/>
                </a:srgbClr>
              </a:outerShdw>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14" name="Circle"/>
            <p:cNvSpPr/>
            <p:nvPr/>
          </p:nvSpPr>
          <p:spPr>
            <a:xfrm>
              <a:off x="771807" y="465016"/>
              <a:ext cx="26447" cy="26447"/>
            </a:xfrm>
            <a:prstGeom prst="ellipse">
              <a:avLst/>
            </a:prstGeom>
            <a:solidFill>
              <a:srgbClr val="EB4C64"/>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515" name="Screenshot 2025-09-01 at 11.51.14 AM.png" descr="Screenshot 2025-09-01 at 11.51.14 AM.png"/>
            <p:cNvPicPr>
              <a:picLocks noChangeAspect="1"/>
            </p:cNvPicPr>
            <p:nvPr/>
          </p:nvPicPr>
          <p:blipFill>
            <a:blip r:embed="rId11">
              <a:extLst/>
            </a:blip>
            <a:stretch>
              <a:fillRect/>
            </a:stretch>
          </p:blipFill>
          <p:spPr>
            <a:xfrm>
              <a:off x="363697" y="529435"/>
              <a:ext cx="371322" cy="347494"/>
            </a:xfrm>
            <a:prstGeom prst="rect">
              <a:avLst/>
            </a:prstGeom>
            <a:ln w="12700" cap="flat">
              <a:noFill/>
              <a:miter lim="400000"/>
            </a:ln>
            <a:effectLst/>
          </p:spPr>
        </p:pic>
        <p:grpSp>
          <p:nvGrpSpPr>
            <p:cNvPr id="521" name="Group"/>
            <p:cNvGrpSpPr/>
            <p:nvPr/>
          </p:nvGrpSpPr>
          <p:grpSpPr>
            <a:xfrm>
              <a:off x="343734" y="1153003"/>
              <a:ext cx="411248" cy="96507"/>
              <a:chOff x="0" y="0"/>
              <a:chExt cx="411247" cy="96506"/>
            </a:xfrm>
          </p:grpSpPr>
          <p:sp>
            <p:nvSpPr>
              <p:cNvPr id="516" name="Circle"/>
              <p:cNvSpPr/>
              <p:nvPr/>
            </p:nvSpPr>
            <p:spPr>
              <a:xfrm>
                <a:off x="0" y="3574"/>
                <a:ext cx="89358"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17" name="Circle"/>
              <p:cNvSpPr/>
              <p:nvPr/>
            </p:nvSpPr>
            <p:spPr>
              <a:xfrm>
                <a:off x="104615"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18" name="Circle"/>
              <p:cNvSpPr/>
              <p:nvPr/>
            </p:nvSpPr>
            <p:spPr>
              <a:xfrm>
                <a:off x="209231"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19" name="Circle"/>
              <p:cNvSpPr/>
              <p:nvPr/>
            </p:nvSpPr>
            <p:spPr>
              <a:xfrm>
                <a:off x="313847"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20" name=""/>
              <p:cNvSpPr txBox="1"/>
              <p:nvPr/>
            </p:nvSpPr>
            <p:spPr>
              <a:xfrm>
                <a:off x="313847" y="0"/>
                <a:ext cx="97401" cy="9650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no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200">
                    <a:solidFill>
                      <a:srgbClr val="A9A9A9"/>
                    </a:solidFill>
                    <a:latin typeface="videortc"/>
                    <a:ea typeface="videortc"/>
                    <a:cs typeface="videortc"/>
                    <a:sym typeface="videortc"/>
                  </a:defRPr>
                </a:lvl1pPr>
              </a:lstStyle>
              <a:p>
                <a:pPr/>
                <a:r>
                  <a:t></a:t>
                </a:r>
              </a:p>
            </p:txBody>
          </p:sp>
        </p:grpSp>
        <p:sp>
          <p:nvSpPr>
            <p:cNvPr id="522" name="Rounded Rectangle"/>
            <p:cNvSpPr/>
            <p:nvPr/>
          </p:nvSpPr>
          <p:spPr>
            <a:xfrm>
              <a:off x="374652" y="525469"/>
              <a:ext cx="349413" cy="355426"/>
            </a:xfrm>
            <a:prstGeom prst="roundRect">
              <a:avLst>
                <a:gd name="adj" fmla="val 12758"/>
              </a:avLst>
            </a:prstGeom>
            <a:noFill/>
            <a:ln w="25400" cap="flat">
              <a:solidFill>
                <a:srgbClr val="000000"/>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grpSp>
        <p:nvGrpSpPr>
          <p:cNvPr id="537" name="Group"/>
          <p:cNvGrpSpPr/>
          <p:nvPr/>
        </p:nvGrpSpPr>
        <p:grpSpPr>
          <a:xfrm>
            <a:off x="13567373" y="3092379"/>
            <a:ext cx="1098717" cy="1732571"/>
            <a:chOff x="0" y="0"/>
            <a:chExt cx="1098716" cy="1732570"/>
          </a:xfrm>
        </p:grpSpPr>
        <p:sp>
          <p:nvSpPr>
            <p:cNvPr id="524" name="Rounded Rectangle"/>
            <p:cNvSpPr/>
            <p:nvPr/>
          </p:nvSpPr>
          <p:spPr>
            <a:xfrm>
              <a:off x="0" y="0"/>
              <a:ext cx="1098717" cy="1732571"/>
            </a:xfrm>
            <a:prstGeom prst="roundRect">
              <a:avLst>
                <a:gd name="adj" fmla="val 15000"/>
              </a:avLst>
            </a:prstGeom>
            <a:solidFill>
              <a:srgbClr val="FAD6D1"/>
            </a:solidFill>
            <a:ln w="12700" cap="flat">
              <a:noFill/>
              <a:miter lim="400000"/>
            </a:ln>
            <a:effectLst>
              <a:outerShdw sx="100000" sy="100000" kx="0" ky="0" algn="b" rotWithShape="0" blurRad="177800" dist="121387" dir="5400000">
                <a:srgbClr val="000000">
                  <a:alpha val="50000"/>
                </a:srgbClr>
              </a:outerShdw>
            </a:effectLst>
          </p:spPr>
          <p:txBody>
            <a:bodyPr wrap="square" lIns="50800" tIns="50800" rIns="50800" bIns="50800" numCol="1" anchor="ctr">
              <a:noAutofit/>
            </a:bodyPr>
            <a:lstStyle/>
            <a:p>
              <a:pPr algn="ctr" defTabSz="825500">
                <a:lnSpc>
                  <a:spcPct val="100000"/>
                </a:lnSpc>
                <a:spcBef>
                  <a:spcPts val="0"/>
                </a:spcBef>
                <a:defRPr sz="3200">
                  <a:latin typeface="Helvetica Neue Medium"/>
                  <a:ea typeface="Helvetica Neue Medium"/>
                  <a:cs typeface="Helvetica Neue Medium"/>
                  <a:sym typeface="Helvetica Neue Medium"/>
                </a:defRPr>
              </a:pPr>
            </a:p>
          </p:txBody>
        </p:sp>
        <p:sp>
          <p:nvSpPr>
            <p:cNvPr id="525" name="Rectangle"/>
            <p:cNvSpPr/>
            <p:nvPr/>
          </p:nvSpPr>
          <p:spPr>
            <a:xfrm>
              <a:off x="149221" y="168084"/>
              <a:ext cx="800274" cy="1396402"/>
            </a:xfrm>
            <a:prstGeom prst="rect">
              <a:avLst/>
            </a:prstGeom>
            <a:gradFill flip="none" rotWithShape="1">
              <a:gsLst>
                <a:gs pos="0">
                  <a:srgbClr val="ED7666"/>
                </a:gs>
                <a:gs pos="100000">
                  <a:srgbClr val="212F38"/>
                </a:gs>
              </a:gsLst>
              <a:lin ang="5400000" scaled="0"/>
            </a:gradFill>
            <a:ln w="12700" cap="flat">
              <a:solidFill>
                <a:srgbClr val="5E5E5E"/>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526" name="pasted-movie.png" descr="pasted-movie.png"/>
            <p:cNvPicPr>
              <a:picLocks noChangeAspect="1"/>
            </p:cNvPicPr>
            <p:nvPr/>
          </p:nvPicPr>
          <p:blipFill>
            <a:blip r:embed="rId10">
              <a:extLst/>
            </a:blip>
            <a:srcRect l="41218" t="25093" r="38327" b="54984"/>
            <a:stretch>
              <a:fillRect/>
            </a:stretch>
          </p:blipFill>
          <p:spPr>
            <a:xfrm>
              <a:off x="525917" y="67068"/>
              <a:ext cx="46623" cy="46529"/>
            </a:xfrm>
            <a:custGeom>
              <a:avLst/>
              <a:gdLst/>
              <a:ahLst/>
              <a:cxnLst>
                <a:cxn ang="0">
                  <a:pos x="wd2" y="hd2"/>
                </a:cxn>
                <a:cxn ang="5400000">
                  <a:pos x="wd2" y="hd2"/>
                </a:cxn>
                <a:cxn ang="10800000">
                  <a:pos x="wd2" y="hd2"/>
                </a:cxn>
                <a:cxn ang="16200000">
                  <a:pos x="wd2" y="hd2"/>
                </a:cxn>
              </a:cxnLst>
              <a:rect l="0" t="0" r="r" b="b"/>
              <a:pathLst>
                <a:path w="19675" h="20591" fill="norm" stroke="1" extrusionOk="0">
                  <a:moveTo>
                    <a:pt x="9922" y="0"/>
                  </a:moveTo>
                  <a:cubicBezTo>
                    <a:pt x="7399" y="0"/>
                    <a:pt x="4812" y="968"/>
                    <a:pt x="2887" y="2986"/>
                  </a:cubicBezTo>
                  <a:cubicBezTo>
                    <a:pt x="-962" y="7022"/>
                    <a:pt x="-962" y="13527"/>
                    <a:pt x="2887" y="17564"/>
                  </a:cubicBezTo>
                  <a:cubicBezTo>
                    <a:pt x="6736" y="21600"/>
                    <a:pt x="12940" y="21600"/>
                    <a:pt x="16789" y="17564"/>
                  </a:cubicBezTo>
                  <a:cubicBezTo>
                    <a:pt x="20638" y="13527"/>
                    <a:pt x="20638" y="7022"/>
                    <a:pt x="16789" y="2986"/>
                  </a:cubicBezTo>
                  <a:cubicBezTo>
                    <a:pt x="14864" y="968"/>
                    <a:pt x="12444" y="0"/>
                    <a:pt x="9922" y="0"/>
                  </a:cubicBezTo>
                  <a:close/>
                </a:path>
              </a:pathLst>
            </a:custGeom>
            <a:ln w="12700" cap="flat">
              <a:noFill/>
              <a:miter lim="400000"/>
            </a:ln>
            <a:effectLst/>
          </p:spPr>
        </p:pic>
        <p:sp>
          <p:nvSpPr>
            <p:cNvPr id="527" name="Rounded Rectangle"/>
            <p:cNvSpPr/>
            <p:nvPr/>
          </p:nvSpPr>
          <p:spPr>
            <a:xfrm>
              <a:off x="280271" y="438914"/>
              <a:ext cx="538174" cy="528536"/>
            </a:xfrm>
            <a:prstGeom prst="roundRect">
              <a:avLst>
                <a:gd name="adj" fmla="val 4051"/>
              </a:avLst>
            </a:prstGeom>
            <a:solidFill>
              <a:srgbClr val="FFFFFF"/>
            </a:solidFill>
            <a:ln w="12700" cap="flat">
              <a:noFill/>
              <a:miter lim="400000"/>
            </a:ln>
            <a:effectLst>
              <a:outerShdw sx="100000" sy="100000" kx="0" ky="0" algn="b" rotWithShape="0" blurRad="101600" dist="44981" dir="5400000">
                <a:srgbClr val="000000">
                  <a:alpha val="18428"/>
                </a:srgbClr>
              </a:outerShdw>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28" name="Circle"/>
            <p:cNvSpPr/>
            <p:nvPr/>
          </p:nvSpPr>
          <p:spPr>
            <a:xfrm>
              <a:off x="771807" y="465016"/>
              <a:ext cx="26447" cy="26447"/>
            </a:xfrm>
            <a:prstGeom prst="ellipse">
              <a:avLst/>
            </a:prstGeom>
            <a:solidFill>
              <a:srgbClr val="EB4C64"/>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529" name="Screenshot 2025-09-01 at 11.51.14 AM.png" descr="Screenshot 2025-09-01 at 11.51.14 AM.png"/>
            <p:cNvPicPr>
              <a:picLocks noChangeAspect="1"/>
            </p:cNvPicPr>
            <p:nvPr/>
          </p:nvPicPr>
          <p:blipFill>
            <a:blip r:embed="rId11">
              <a:extLst/>
            </a:blip>
            <a:stretch>
              <a:fillRect/>
            </a:stretch>
          </p:blipFill>
          <p:spPr>
            <a:xfrm>
              <a:off x="363697" y="529435"/>
              <a:ext cx="371322" cy="347494"/>
            </a:xfrm>
            <a:prstGeom prst="rect">
              <a:avLst/>
            </a:prstGeom>
            <a:ln w="12700" cap="flat">
              <a:noFill/>
              <a:miter lim="400000"/>
            </a:ln>
            <a:effectLst/>
          </p:spPr>
        </p:pic>
        <p:grpSp>
          <p:nvGrpSpPr>
            <p:cNvPr id="535" name="Group"/>
            <p:cNvGrpSpPr/>
            <p:nvPr/>
          </p:nvGrpSpPr>
          <p:grpSpPr>
            <a:xfrm>
              <a:off x="343734" y="1153003"/>
              <a:ext cx="411248" cy="96507"/>
              <a:chOff x="0" y="0"/>
              <a:chExt cx="411247" cy="96506"/>
            </a:xfrm>
          </p:grpSpPr>
          <p:sp>
            <p:nvSpPr>
              <p:cNvPr id="530" name="Circle"/>
              <p:cNvSpPr/>
              <p:nvPr/>
            </p:nvSpPr>
            <p:spPr>
              <a:xfrm>
                <a:off x="0" y="3574"/>
                <a:ext cx="89358"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31" name="Circle"/>
              <p:cNvSpPr/>
              <p:nvPr/>
            </p:nvSpPr>
            <p:spPr>
              <a:xfrm>
                <a:off x="104615"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32" name="Circle"/>
              <p:cNvSpPr/>
              <p:nvPr/>
            </p:nvSpPr>
            <p:spPr>
              <a:xfrm>
                <a:off x="209231"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33" name="Circle"/>
              <p:cNvSpPr/>
              <p:nvPr/>
            </p:nvSpPr>
            <p:spPr>
              <a:xfrm>
                <a:off x="313847"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34" name=""/>
              <p:cNvSpPr txBox="1"/>
              <p:nvPr/>
            </p:nvSpPr>
            <p:spPr>
              <a:xfrm>
                <a:off x="313847" y="0"/>
                <a:ext cx="97401" cy="9650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no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200">
                    <a:solidFill>
                      <a:srgbClr val="A9A9A9"/>
                    </a:solidFill>
                    <a:latin typeface="videortc"/>
                    <a:ea typeface="videortc"/>
                    <a:cs typeface="videortc"/>
                    <a:sym typeface="videortc"/>
                  </a:defRPr>
                </a:lvl1pPr>
              </a:lstStyle>
              <a:p>
                <a:pPr/>
                <a:r>
                  <a:t></a:t>
                </a:r>
              </a:p>
            </p:txBody>
          </p:sp>
        </p:grpSp>
        <p:sp>
          <p:nvSpPr>
            <p:cNvPr id="536" name="Rounded Rectangle"/>
            <p:cNvSpPr/>
            <p:nvPr/>
          </p:nvSpPr>
          <p:spPr>
            <a:xfrm>
              <a:off x="374652" y="525469"/>
              <a:ext cx="349413" cy="355426"/>
            </a:xfrm>
            <a:prstGeom prst="roundRect">
              <a:avLst>
                <a:gd name="adj" fmla="val 12758"/>
              </a:avLst>
            </a:prstGeom>
            <a:noFill/>
            <a:ln w="25400" cap="flat">
              <a:solidFill>
                <a:srgbClr val="000000"/>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sp>
        <p:nvSpPr>
          <p:cNvPr id="538" name="Retail Locations / Store / Center"/>
          <p:cNvSpPr txBox="1"/>
          <p:nvPr/>
        </p:nvSpPr>
        <p:spPr>
          <a:xfrm>
            <a:off x="10582340" y="2434804"/>
            <a:ext cx="4793896" cy="46106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2400"/>
            </a:lvl1pPr>
          </a:lstStyle>
          <a:p>
            <a:pPr/>
            <a:r>
              <a:t>Retail Locations / Store / Center</a:t>
            </a:r>
          </a:p>
        </p:txBody>
      </p:sp>
      <p:sp>
        <p:nvSpPr>
          <p:cNvPr id="539" name="Contact Centers 24x7"/>
          <p:cNvSpPr txBox="1"/>
          <p:nvPr/>
        </p:nvSpPr>
        <p:spPr>
          <a:xfrm>
            <a:off x="17254342" y="4338222"/>
            <a:ext cx="5176983" cy="66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3600">
                <a:latin typeface="Montserrat Thin Bold"/>
                <a:ea typeface="Montserrat Thin Bold"/>
                <a:cs typeface="Montserrat Thin Bold"/>
                <a:sym typeface="Montserrat Thin Bold"/>
              </a:defRPr>
            </a:pPr>
            <a:r>
              <a:t>Contact Centers </a:t>
            </a:r>
            <a:r>
              <a:rPr>
                <a:latin typeface="Montserrat Thin Regular"/>
                <a:ea typeface="Montserrat Thin Regular"/>
                <a:cs typeface="Montserrat Thin Regular"/>
                <a:sym typeface="Montserrat Thin Regular"/>
              </a:rPr>
              <a:t>24x7</a:t>
            </a:r>
          </a:p>
        </p:txBody>
      </p:sp>
      <p:sp>
        <p:nvSpPr>
          <p:cNvPr id="540" name="Rectangle"/>
          <p:cNvSpPr/>
          <p:nvPr/>
        </p:nvSpPr>
        <p:spPr>
          <a:xfrm>
            <a:off x="4368398" y="11954545"/>
            <a:ext cx="5112497" cy="1270001"/>
          </a:xfrm>
          <a:prstGeom prst="rect">
            <a:avLst/>
          </a:prstGeom>
          <a:solidFill>
            <a:srgbClr val="FCFBF7"/>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41" name="Video: Front-Line Agents"/>
          <p:cNvSpPr txBox="1"/>
          <p:nvPr/>
        </p:nvSpPr>
        <p:spPr>
          <a:xfrm>
            <a:off x="13878419" y="11274532"/>
            <a:ext cx="3710027" cy="46106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2400"/>
            </a:lvl1pPr>
          </a:lstStyle>
          <a:p>
            <a:pPr/>
            <a:r>
              <a:t>Video: Front-Line Agents</a:t>
            </a:r>
          </a:p>
        </p:txBody>
      </p:sp>
      <p:sp>
        <p:nvSpPr>
          <p:cNvPr id="542" name="Phygital Network"/>
          <p:cNvSpPr txBox="1"/>
          <p:nvPr/>
        </p:nvSpPr>
        <p:spPr>
          <a:xfrm>
            <a:off x="17104937" y="643830"/>
            <a:ext cx="6512593" cy="9525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825500">
              <a:lnSpc>
                <a:spcPct val="100000"/>
              </a:lnSpc>
              <a:spcBef>
                <a:spcPts val="0"/>
              </a:spcBef>
              <a:defRPr sz="5500">
                <a:latin typeface="Montserrat Thin Bold"/>
                <a:ea typeface="Montserrat Thin Bold"/>
                <a:cs typeface="Montserrat Thin Bold"/>
                <a:sym typeface="Montserrat Thin Bold"/>
              </a:defRPr>
            </a:lvl1pPr>
          </a:lstStyle>
          <a:p>
            <a:pPr/>
            <a:r>
              <a:t>Phygital Network</a:t>
            </a:r>
          </a:p>
        </p:txBody>
      </p:sp>
      <p:sp>
        <p:nvSpPr>
          <p:cNvPr id="543" name="Teleassistence…"/>
          <p:cNvSpPr txBox="1"/>
          <p:nvPr/>
        </p:nvSpPr>
        <p:spPr>
          <a:xfrm>
            <a:off x="1402184" y="8593514"/>
            <a:ext cx="4446454" cy="21971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defTabSz="825500">
              <a:lnSpc>
                <a:spcPct val="100000"/>
              </a:lnSpc>
              <a:spcBef>
                <a:spcPts val="0"/>
              </a:spcBef>
              <a:defRPr sz="4500">
                <a:latin typeface="Montserrat Thin Bold"/>
                <a:ea typeface="Montserrat Thin Bold"/>
                <a:cs typeface="Montserrat Thin Bold"/>
                <a:sym typeface="Montserrat Thin Bold"/>
              </a:defRPr>
            </a:pPr>
            <a:r>
              <a:t>Teleassistence</a:t>
            </a:r>
          </a:p>
          <a:p>
            <a:pPr defTabSz="825500">
              <a:lnSpc>
                <a:spcPct val="100000"/>
              </a:lnSpc>
              <a:spcBef>
                <a:spcPts val="0"/>
              </a:spcBef>
              <a:defRPr sz="4500">
                <a:latin typeface="Montserrat Thin Bold"/>
                <a:ea typeface="Montserrat Thin Bold"/>
                <a:cs typeface="Montserrat Thin Bold"/>
                <a:sym typeface="Montserrat Thin Bold"/>
              </a:defRPr>
            </a:pPr>
            <a:r>
              <a:t>Telesupport</a:t>
            </a:r>
          </a:p>
          <a:p>
            <a:pPr defTabSz="825500">
              <a:lnSpc>
                <a:spcPct val="100000"/>
              </a:lnSpc>
              <a:spcBef>
                <a:spcPts val="0"/>
              </a:spcBef>
              <a:defRPr sz="4500">
                <a:latin typeface="Montserrat Thin Bold"/>
                <a:ea typeface="Montserrat Thin Bold"/>
                <a:cs typeface="Montserrat Thin Bold"/>
                <a:sym typeface="Montserrat Thin Bold"/>
              </a:defRPr>
            </a:pPr>
            <a:r>
              <a:t>Telesales</a:t>
            </a:r>
          </a:p>
        </p:txBody>
      </p:sp>
      <p:grpSp>
        <p:nvGrpSpPr>
          <p:cNvPr id="557" name="Group"/>
          <p:cNvGrpSpPr/>
          <p:nvPr/>
        </p:nvGrpSpPr>
        <p:grpSpPr>
          <a:xfrm>
            <a:off x="10247479" y="6851988"/>
            <a:ext cx="1098717" cy="1732571"/>
            <a:chOff x="0" y="0"/>
            <a:chExt cx="1098716" cy="1732570"/>
          </a:xfrm>
        </p:grpSpPr>
        <p:sp>
          <p:nvSpPr>
            <p:cNvPr id="544" name="Rounded Rectangle"/>
            <p:cNvSpPr/>
            <p:nvPr/>
          </p:nvSpPr>
          <p:spPr>
            <a:xfrm>
              <a:off x="0" y="0"/>
              <a:ext cx="1098717" cy="1732571"/>
            </a:xfrm>
            <a:prstGeom prst="roundRect">
              <a:avLst>
                <a:gd name="adj" fmla="val 15000"/>
              </a:avLst>
            </a:prstGeom>
            <a:solidFill>
              <a:srgbClr val="FDF9D6"/>
            </a:solidFill>
            <a:ln w="12700" cap="flat">
              <a:noFill/>
              <a:miter lim="400000"/>
            </a:ln>
            <a:effectLst>
              <a:outerShdw sx="100000" sy="100000" kx="0" ky="0" algn="b" rotWithShape="0" blurRad="177800" dist="121387" dir="5400000">
                <a:srgbClr val="000000">
                  <a:alpha val="50000"/>
                </a:srgbClr>
              </a:outerShdw>
            </a:effectLst>
          </p:spPr>
          <p:txBody>
            <a:bodyPr wrap="square" lIns="50800" tIns="50800" rIns="50800" bIns="50800" numCol="1" anchor="ctr">
              <a:noAutofit/>
            </a:bodyPr>
            <a:lstStyle/>
            <a:p>
              <a:pPr algn="ctr" defTabSz="825500">
                <a:lnSpc>
                  <a:spcPct val="100000"/>
                </a:lnSpc>
                <a:spcBef>
                  <a:spcPts val="0"/>
                </a:spcBef>
                <a:defRPr sz="3200">
                  <a:latin typeface="Helvetica Neue Medium"/>
                  <a:ea typeface="Helvetica Neue Medium"/>
                  <a:cs typeface="Helvetica Neue Medium"/>
                  <a:sym typeface="Helvetica Neue Medium"/>
                </a:defRPr>
              </a:pPr>
            </a:p>
          </p:txBody>
        </p:sp>
        <p:sp>
          <p:nvSpPr>
            <p:cNvPr id="545" name="Rectangle"/>
            <p:cNvSpPr/>
            <p:nvPr/>
          </p:nvSpPr>
          <p:spPr>
            <a:xfrm>
              <a:off x="149221" y="168084"/>
              <a:ext cx="800274" cy="1396402"/>
            </a:xfrm>
            <a:prstGeom prst="rect">
              <a:avLst/>
            </a:prstGeom>
            <a:gradFill flip="none" rotWithShape="1">
              <a:gsLst>
                <a:gs pos="0">
                  <a:srgbClr val="ED7666"/>
                </a:gs>
                <a:gs pos="100000">
                  <a:srgbClr val="212F38"/>
                </a:gs>
              </a:gsLst>
              <a:lin ang="5400000" scaled="0"/>
            </a:gradFill>
            <a:ln w="12700" cap="flat">
              <a:solidFill>
                <a:srgbClr val="5E5E5E"/>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546" name="pasted-movie.png" descr="pasted-movie.png"/>
            <p:cNvPicPr>
              <a:picLocks noChangeAspect="1"/>
            </p:cNvPicPr>
            <p:nvPr/>
          </p:nvPicPr>
          <p:blipFill>
            <a:blip r:embed="rId10">
              <a:extLst/>
            </a:blip>
            <a:srcRect l="41218" t="25093" r="38327" b="54984"/>
            <a:stretch>
              <a:fillRect/>
            </a:stretch>
          </p:blipFill>
          <p:spPr>
            <a:xfrm>
              <a:off x="525917" y="67068"/>
              <a:ext cx="46623" cy="46529"/>
            </a:xfrm>
            <a:custGeom>
              <a:avLst/>
              <a:gdLst/>
              <a:ahLst/>
              <a:cxnLst>
                <a:cxn ang="0">
                  <a:pos x="wd2" y="hd2"/>
                </a:cxn>
                <a:cxn ang="5400000">
                  <a:pos x="wd2" y="hd2"/>
                </a:cxn>
                <a:cxn ang="10800000">
                  <a:pos x="wd2" y="hd2"/>
                </a:cxn>
                <a:cxn ang="16200000">
                  <a:pos x="wd2" y="hd2"/>
                </a:cxn>
              </a:cxnLst>
              <a:rect l="0" t="0" r="r" b="b"/>
              <a:pathLst>
                <a:path w="19675" h="20591" fill="norm" stroke="1" extrusionOk="0">
                  <a:moveTo>
                    <a:pt x="9922" y="0"/>
                  </a:moveTo>
                  <a:cubicBezTo>
                    <a:pt x="7399" y="0"/>
                    <a:pt x="4812" y="968"/>
                    <a:pt x="2887" y="2986"/>
                  </a:cubicBezTo>
                  <a:cubicBezTo>
                    <a:pt x="-962" y="7022"/>
                    <a:pt x="-962" y="13527"/>
                    <a:pt x="2887" y="17564"/>
                  </a:cubicBezTo>
                  <a:cubicBezTo>
                    <a:pt x="6736" y="21600"/>
                    <a:pt x="12940" y="21600"/>
                    <a:pt x="16789" y="17564"/>
                  </a:cubicBezTo>
                  <a:cubicBezTo>
                    <a:pt x="20638" y="13527"/>
                    <a:pt x="20638" y="7022"/>
                    <a:pt x="16789" y="2986"/>
                  </a:cubicBezTo>
                  <a:cubicBezTo>
                    <a:pt x="14864" y="968"/>
                    <a:pt x="12444" y="0"/>
                    <a:pt x="9922" y="0"/>
                  </a:cubicBezTo>
                  <a:close/>
                </a:path>
              </a:pathLst>
            </a:custGeom>
            <a:ln w="12700" cap="flat">
              <a:noFill/>
              <a:miter lim="400000"/>
            </a:ln>
            <a:effectLst/>
          </p:spPr>
        </p:pic>
        <p:sp>
          <p:nvSpPr>
            <p:cNvPr id="547" name="Rounded Rectangle"/>
            <p:cNvSpPr/>
            <p:nvPr/>
          </p:nvSpPr>
          <p:spPr>
            <a:xfrm>
              <a:off x="280271" y="438914"/>
              <a:ext cx="538174" cy="528536"/>
            </a:xfrm>
            <a:prstGeom prst="roundRect">
              <a:avLst>
                <a:gd name="adj" fmla="val 4051"/>
              </a:avLst>
            </a:prstGeom>
            <a:solidFill>
              <a:srgbClr val="FFFFFF"/>
            </a:solidFill>
            <a:ln w="12700" cap="flat">
              <a:noFill/>
              <a:miter lim="400000"/>
            </a:ln>
            <a:effectLst>
              <a:outerShdw sx="100000" sy="100000" kx="0" ky="0" algn="b" rotWithShape="0" blurRad="101600" dist="44981" dir="5400000">
                <a:srgbClr val="000000">
                  <a:alpha val="18428"/>
                </a:srgbClr>
              </a:outerShdw>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48" name="Circle"/>
            <p:cNvSpPr/>
            <p:nvPr/>
          </p:nvSpPr>
          <p:spPr>
            <a:xfrm>
              <a:off x="771807" y="465016"/>
              <a:ext cx="26447" cy="26447"/>
            </a:xfrm>
            <a:prstGeom prst="ellipse">
              <a:avLst/>
            </a:prstGeom>
            <a:solidFill>
              <a:srgbClr val="EB4C64"/>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549" name="Screenshot 2025-09-01 at 11.51.14 AM.png" descr="Screenshot 2025-09-01 at 11.51.14 AM.png"/>
            <p:cNvPicPr>
              <a:picLocks noChangeAspect="1"/>
            </p:cNvPicPr>
            <p:nvPr/>
          </p:nvPicPr>
          <p:blipFill>
            <a:blip r:embed="rId11">
              <a:extLst/>
            </a:blip>
            <a:stretch>
              <a:fillRect/>
            </a:stretch>
          </p:blipFill>
          <p:spPr>
            <a:xfrm>
              <a:off x="363697" y="529435"/>
              <a:ext cx="371322" cy="347494"/>
            </a:xfrm>
            <a:prstGeom prst="rect">
              <a:avLst/>
            </a:prstGeom>
            <a:ln w="12700" cap="flat">
              <a:noFill/>
              <a:miter lim="400000"/>
            </a:ln>
            <a:effectLst/>
          </p:spPr>
        </p:pic>
        <p:grpSp>
          <p:nvGrpSpPr>
            <p:cNvPr id="555" name="Group"/>
            <p:cNvGrpSpPr/>
            <p:nvPr/>
          </p:nvGrpSpPr>
          <p:grpSpPr>
            <a:xfrm>
              <a:off x="343734" y="1153003"/>
              <a:ext cx="411248" cy="96507"/>
              <a:chOff x="0" y="0"/>
              <a:chExt cx="411247" cy="96506"/>
            </a:xfrm>
          </p:grpSpPr>
          <p:sp>
            <p:nvSpPr>
              <p:cNvPr id="550" name="Circle"/>
              <p:cNvSpPr/>
              <p:nvPr/>
            </p:nvSpPr>
            <p:spPr>
              <a:xfrm>
                <a:off x="0" y="3574"/>
                <a:ext cx="89358"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51" name="Circle"/>
              <p:cNvSpPr/>
              <p:nvPr/>
            </p:nvSpPr>
            <p:spPr>
              <a:xfrm>
                <a:off x="104615"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52" name="Circle"/>
              <p:cNvSpPr/>
              <p:nvPr/>
            </p:nvSpPr>
            <p:spPr>
              <a:xfrm>
                <a:off x="209231"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53" name="Circle"/>
              <p:cNvSpPr/>
              <p:nvPr/>
            </p:nvSpPr>
            <p:spPr>
              <a:xfrm>
                <a:off x="313847"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54" name=""/>
              <p:cNvSpPr txBox="1"/>
              <p:nvPr/>
            </p:nvSpPr>
            <p:spPr>
              <a:xfrm>
                <a:off x="313847" y="0"/>
                <a:ext cx="97401" cy="9650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no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200">
                    <a:solidFill>
                      <a:srgbClr val="A9A9A9"/>
                    </a:solidFill>
                    <a:latin typeface="videortc"/>
                    <a:ea typeface="videortc"/>
                    <a:cs typeface="videortc"/>
                    <a:sym typeface="videortc"/>
                  </a:defRPr>
                </a:lvl1pPr>
              </a:lstStyle>
              <a:p>
                <a:pPr/>
                <a:r>
                  <a:t></a:t>
                </a:r>
              </a:p>
            </p:txBody>
          </p:sp>
        </p:grpSp>
        <p:sp>
          <p:nvSpPr>
            <p:cNvPr id="556" name="Rounded Rectangle"/>
            <p:cNvSpPr/>
            <p:nvPr/>
          </p:nvSpPr>
          <p:spPr>
            <a:xfrm>
              <a:off x="374652" y="525469"/>
              <a:ext cx="349413" cy="355426"/>
            </a:xfrm>
            <a:prstGeom prst="roundRect">
              <a:avLst>
                <a:gd name="adj" fmla="val 12758"/>
              </a:avLst>
            </a:prstGeom>
            <a:noFill/>
            <a:ln w="25400" cap="flat">
              <a:solidFill>
                <a:srgbClr val="000000"/>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grpSp>
        <p:nvGrpSpPr>
          <p:cNvPr id="571" name="Group"/>
          <p:cNvGrpSpPr/>
          <p:nvPr/>
        </p:nvGrpSpPr>
        <p:grpSpPr>
          <a:xfrm>
            <a:off x="2953325" y="1979514"/>
            <a:ext cx="1098718" cy="1732571"/>
            <a:chOff x="0" y="0"/>
            <a:chExt cx="1098716" cy="1732570"/>
          </a:xfrm>
        </p:grpSpPr>
        <p:sp>
          <p:nvSpPr>
            <p:cNvPr id="558" name="Rounded Rectangle"/>
            <p:cNvSpPr/>
            <p:nvPr/>
          </p:nvSpPr>
          <p:spPr>
            <a:xfrm>
              <a:off x="0" y="0"/>
              <a:ext cx="1098717" cy="1732571"/>
            </a:xfrm>
            <a:prstGeom prst="roundRect">
              <a:avLst>
                <a:gd name="adj" fmla="val 15000"/>
              </a:avLst>
            </a:prstGeom>
            <a:solidFill>
              <a:srgbClr val="FAD6D1"/>
            </a:solidFill>
            <a:ln w="12700" cap="flat">
              <a:noFill/>
              <a:miter lim="400000"/>
            </a:ln>
            <a:effectLst>
              <a:outerShdw sx="100000" sy="100000" kx="0" ky="0" algn="b" rotWithShape="0" blurRad="177800" dist="121387" dir="5400000">
                <a:srgbClr val="000000">
                  <a:alpha val="50000"/>
                </a:srgbClr>
              </a:outerShdw>
            </a:effectLst>
          </p:spPr>
          <p:txBody>
            <a:bodyPr wrap="square" lIns="50800" tIns="50800" rIns="50800" bIns="50800" numCol="1" anchor="ctr">
              <a:noAutofit/>
            </a:bodyPr>
            <a:lstStyle/>
            <a:p>
              <a:pPr algn="ctr" defTabSz="825500">
                <a:lnSpc>
                  <a:spcPct val="100000"/>
                </a:lnSpc>
                <a:spcBef>
                  <a:spcPts val="0"/>
                </a:spcBef>
                <a:defRPr sz="3200">
                  <a:latin typeface="Helvetica Neue Medium"/>
                  <a:ea typeface="Helvetica Neue Medium"/>
                  <a:cs typeface="Helvetica Neue Medium"/>
                  <a:sym typeface="Helvetica Neue Medium"/>
                </a:defRPr>
              </a:pPr>
            </a:p>
          </p:txBody>
        </p:sp>
        <p:sp>
          <p:nvSpPr>
            <p:cNvPr id="559" name="Rectangle"/>
            <p:cNvSpPr/>
            <p:nvPr/>
          </p:nvSpPr>
          <p:spPr>
            <a:xfrm>
              <a:off x="149221" y="168084"/>
              <a:ext cx="800274" cy="1396402"/>
            </a:xfrm>
            <a:prstGeom prst="rect">
              <a:avLst/>
            </a:prstGeom>
            <a:gradFill flip="none" rotWithShape="1">
              <a:gsLst>
                <a:gs pos="0">
                  <a:srgbClr val="ED7666"/>
                </a:gs>
                <a:gs pos="100000">
                  <a:srgbClr val="212F38"/>
                </a:gs>
              </a:gsLst>
              <a:lin ang="5400000" scaled="0"/>
            </a:gradFill>
            <a:ln w="12700" cap="flat">
              <a:solidFill>
                <a:srgbClr val="5E5E5E"/>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560" name="pasted-movie.png" descr="pasted-movie.png"/>
            <p:cNvPicPr>
              <a:picLocks noChangeAspect="1"/>
            </p:cNvPicPr>
            <p:nvPr/>
          </p:nvPicPr>
          <p:blipFill>
            <a:blip r:embed="rId10">
              <a:extLst/>
            </a:blip>
            <a:srcRect l="41218" t="25093" r="38327" b="54984"/>
            <a:stretch>
              <a:fillRect/>
            </a:stretch>
          </p:blipFill>
          <p:spPr>
            <a:xfrm>
              <a:off x="525917" y="67068"/>
              <a:ext cx="46623" cy="46529"/>
            </a:xfrm>
            <a:custGeom>
              <a:avLst/>
              <a:gdLst/>
              <a:ahLst/>
              <a:cxnLst>
                <a:cxn ang="0">
                  <a:pos x="wd2" y="hd2"/>
                </a:cxn>
                <a:cxn ang="5400000">
                  <a:pos x="wd2" y="hd2"/>
                </a:cxn>
                <a:cxn ang="10800000">
                  <a:pos x="wd2" y="hd2"/>
                </a:cxn>
                <a:cxn ang="16200000">
                  <a:pos x="wd2" y="hd2"/>
                </a:cxn>
              </a:cxnLst>
              <a:rect l="0" t="0" r="r" b="b"/>
              <a:pathLst>
                <a:path w="19675" h="20591" fill="norm" stroke="1" extrusionOk="0">
                  <a:moveTo>
                    <a:pt x="9922" y="0"/>
                  </a:moveTo>
                  <a:cubicBezTo>
                    <a:pt x="7399" y="0"/>
                    <a:pt x="4812" y="968"/>
                    <a:pt x="2887" y="2986"/>
                  </a:cubicBezTo>
                  <a:cubicBezTo>
                    <a:pt x="-962" y="7022"/>
                    <a:pt x="-962" y="13527"/>
                    <a:pt x="2887" y="17564"/>
                  </a:cubicBezTo>
                  <a:cubicBezTo>
                    <a:pt x="6736" y="21600"/>
                    <a:pt x="12940" y="21600"/>
                    <a:pt x="16789" y="17564"/>
                  </a:cubicBezTo>
                  <a:cubicBezTo>
                    <a:pt x="20638" y="13527"/>
                    <a:pt x="20638" y="7022"/>
                    <a:pt x="16789" y="2986"/>
                  </a:cubicBezTo>
                  <a:cubicBezTo>
                    <a:pt x="14864" y="968"/>
                    <a:pt x="12444" y="0"/>
                    <a:pt x="9922" y="0"/>
                  </a:cubicBezTo>
                  <a:close/>
                </a:path>
              </a:pathLst>
            </a:custGeom>
            <a:ln w="12700" cap="flat">
              <a:noFill/>
              <a:miter lim="400000"/>
            </a:ln>
            <a:effectLst/>
          </p:spPr>
        </p:pic>
        <p:sp>
          <p:nvSpPr>
            <p:cNvPr id="561" name="Rounded Rectangle"/>
            <p:cNvSpPr/>
            <p:nvPr/>
          </p:nvSpPr>
          <p:spPr>
            <a:xfrm>
              <a:off x="280271" y="438914"/>
              <a:ext cx="538174" cy="528536"/>
            </a:xfrm>
            <a:prstGeom prst="roundRect">
              <a:avLst>
                <a:gd name="adj" fmla="val 4051"/>
              </a:avLst>
            </a:prstGeom>
            <a:solidFill>
              <a:srgbClr val="FFFFFF"/>
            </a:solidFill>
            <a:ln w="12700" cap="flat">
              <a:noFill/>
              <a:miter lim="400000"/>
            </a:ln>
            <a:effectLst>
              <a:outerShdw sx="100000" sy="100000" kx="0" ky="0" algn="b" rotWithShape="0" blurRad="101600" dist="44981" dir="5400000">
                <a:srgbClr val="000000">
                  <a:alpha val="18428"/>
                </a:srgbClr>
              </a:outerShdw>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62" name="Circle"/>
            <p:cNvSpPr/>
            <p:nvPr/>
          </p:nvSpPr>
          <p:spPr>
            <a:xfrm>
              <a:off x="771807" y="465016"/>
              <a:ext cx="26447" cy="26447"/>
            </a:xfrm>
            <a:prstGeom prst="ellipse">
              <a:avLst/>
            </a:prstGeom>
            <a:solidFill>
              <a:srgbClr val="EB4C64"/>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563" name="Screenshot 2025-09-01 at 11.51.14 AM.png" descr="Screenshot 2025-09-01 at 11.51.14 AM.png"/>
            <p:cNvPicPr>
              <a:picLocks noChangeAspect="1"/>
            </p:cNvPicPr>
            <p:nvPr/>
          </p:nvPicPr>
          <p:blipFill>
            <a:blip r:embed="rId11">
              <a:extLst/>
            </a:blip>
            <a:stretch>
              <a:fillRect/>
            </a:stretch>
          </p:blipFill>
          <p:spPr>
            <a:xfrm>
              <a:off x="363697" y="529435"/>
              <a:ext cx="371322" cy="347494"/>
            </a:xfrm>
            <a:prstGeom prst="rect">
              <a:avLst/>
            </a:prstGeom>
            <a:ln w="12700" cap="flat">
              <a:noFill/>
              <a:miter lim="400000"/>
            </a:ln>
            <a:effectLst/>
          </p:spPr>
        </p:pic>
        <p:grpSp>
          <p:nvGrpSpPr>
            <p:cNvPr id="569" name="Group"/>
            <p:cNvGrpSpPr/>
            <p:nvPr/>
          </p:nvGrpSpPr>
          <p:grpSpPr>
            <a:xfrm>
              <a:off x="343734" y="1153003"/>
              <a:ext cx="411248" cy="96507"/>
              <a:chOff x="0" y="0"/>
              <a:chExt cx="411247" cy="96506"/>
            </a:xfrm>
          </p:grpSpPr>
          <p:sp>
            <p:nvSpPr>
              <p:cNvPr id="564" name="Circle"/>
              <p:cNvSpPr/>
              <p:nvPr/>
            </p:nvSpPr>
            <p:spPr>
              <a:xfrm>
                <a:off x="0" y="3574"/>
                <a:ext cx="89358"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65" name="Circle"/>
              <p:cNvSpPr/>
              <p:nvPr/>
            </p:nvSpPr>
            <p:spPr>
              <a:xfrm>
                <a:off x="104615"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66" name="Circle"/>
              <p:cNvSpPr/>
              <p:nvPr/>
            </p:nvSpPr>
            <p:spPr>
              <a:xfrm>
                <a:off x="209231"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67" name="Circle"/>
              <p:cNvSpPr/>
              <p:nvPr/>
            </p:nvSpPr>
            <p:spPr>
              <a:xfrm>
                <a:off x="313847"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68" name=""/>
              <p:cNvSpPr txBox="1"/>
              <p:nvPr/>
            </p:nvSpPr>
            <p:spPr>
              <a:xfrm>
                <a:off x="313847" y="0"/>
                <a:ext cx="97401" cy="9650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no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200">
                    <a:solidFill>
                      <a:srgbClr val="A9A9A9"/>
                    </a:solidFill>
                    <a:latin typeface="videortc"/>
                    <a:ea typeface="videortc"/>
                    <a:cs typeface="videortc"/>
                    <a:sym typeface="videortc"/>
                  </a:defRPr>
                </a:lvl1pPr>
              </a:lstStyle>
              <a:p>
                <a:pPr/>
                <a:r>
                  <a:t></a:t>
                </a:r>
              </a:p>
            </p:txBody>
          </p:sp>
        </p:grpSp>
        <p:sp>
          <p:nvSpPr>
            <p:cNvPr id="570" name="Rounded Rectangle"/>
            <p:cNvSpPr/>
            <p:nvPr/>
          </p:nvSpPr>
          <p:spPr>
            <a:xfrm>
              <a:off x="374652" y="525469"/>
              <a:ext cx="349413" cy="355426"/>
            </a:xfrm>
            <a:prstGeom prst="roundRect">
              <a:avLst>
                <a:gd name="adj" fmla="val 12758"/>
              </a:avLst>
            </a:prstGeom>
            <a:noFill/>
            <a:ln w="25400" cap="flat">
              <a:solidFill>
                <a:srgbClr val="000000"/>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grpSp>
        <p:nvGrpSpPr>
          <p:cNvPr id="585" name="Group"/>
          <p:cNvGrpSpPr/>
          <p:nvPr/>
        </p:nvGrpSpPr>
        <p:grpSpPr>
          <a:xfrm>
            <a:off x="2163743" y="4325230"/>
            <a:ext cx="1098717" cy="1732571"/>
            <a:chOff x="0" y="0"/>
            <a:chExt cx="1098716" cy="1732570"/>
          </a:xfrm>
        </p:grpSpPr>
        <p:sp>
          <p:nvSpPr>
            <p:cNvPr id="572" name="Rounded Rectangle"/>
            <p:cNvSpPr/>
            <p:nvPr/>
          </p:nvSpPr>
          <p:spPr>
            <a:xfrm>
              <a:off x="0" y="0"/>
              <a:ext cx="1098717" cy="1732571"/>
            </a:xfrm>
            <a:prstGeom prst="roundRect">
              <a:avLst>
                <a:gd name="adj" fmla="val 15000"/>
              </a:avLst>
            </a:prstGeom>
            <a:solidFill>
              <a:srgbClr val="FAD6D1"/>
            </a:solidFill>
            <a:ln w="12700" cap="flat">
              <a:noFill/>
              <a:miter lim="400000"/>
            </a:ln>
            <a:effectLst>
              <a:outerShdw sx="100000" sy="100000" kx="0" ky="0" algn="b" rotWithShape="0" blurRad="177800" dist="121387" dir="5400000">
                <a:srgbClr val="000000">
                  <a:alpha val="50000"/>
                </a:srgbClr>
              </a:outerShdw>
            </a:effectLst>
          </p:spPr>
          <p:txBody>
            <a:bodyPr wrap="square" lIns="50800" tIns="50800" rIns="50800" bIns="50800" numCol="1" anchor="ctr">
              <a:noAutofit/>
            </a:bodyPr>
            <a:lstStyle/>
            <a:p>
              <a:pPr algn="ctr" defTabSz="825500">
                <a:lnSpc>
                  <a:spcPct val="100000"/>
                </a:lnSpc>
                <a:spcBef>
                  <a:spcPts val="0"/>
                </a:spcBef>
                <a:defRPr sz="3200">
                  <a:latin typeface="Helvetica Neue Medium"/>
                  <a:ea typeface="Helvetica Neue Medium"/>
                  <a:cs typeface="Helvetica Neue Medium"/>
                  <a:sym typeface="Helvetica Neue Medium"/>
                </a:defRPr>
              </a:pPr>
            </a:p>
          </p:txBody>
        </p:sp>
        <p:sp>
          <p:nvSpPr>
            <p:cNvPr id="573" name="Rectangle"/>
            <p:cNvSpPr/>
            <p:nvPr/>
          </p:nvSpPr>
          <p:spPr>
            <a:xfrm>
              <a:off x="149221" y="168084"/>
              <a:ext cx="800274" cy="1396402"/>
            </a:xfrm>
            <a:prstGeom prst="rect">
              <a:avLst/>
            </a:prstGeom>
            <a:gradFill flip="none" rotWithShape="1">
              <a:gsLst>
                <a:gs pos="0">
                  <a:srgbClr val="ED7666"/>
                </a:gs>
                <a:gs pos="100000">
                  <a:srgbClr val="212F38"/>
                </a:gs>
              </a:gsLst>
              <a:lin ang="5400000" scaled="0"/>
            </a:gradFill>
            <a:ln w="12700" cap="flat">
              <a:solidFill>
                <a:srgbClr val="5E5E5E"/>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574" name="pasted-movie.png" descr="pasted-movie.png"/>
            <p:cNvPicPr>
              <a:picLocks noChangeAspect="1"/>
            </p:cNvPicPr>
            <p:nvPr/>
          </p:nvPicPr>
          <p:blipFill>
            <a:blip r:embed="rId10">
              <a:extLst/>
            </a:blip>
            <a:srcRect l="41218" t="25093" r="38327" b="54984"/>
            <a:stretch>
              <a:fillRect/>
            </a:stretch>
          </p:blipFill>
          <p:spPr>
            <a:xfrm>
              <a:off x="525917" y="67068"/>
              <a:ext cx="46623" cy="46529"/>
            </a:xfrm>
            <a:custGeom>
              <a:avLst/>
              <a:gdLst/>
              <a:ahLst/>
              <a:cxnLst>
                <a:cxn ang="0">
                  <a:pos x="wd2" y="hd2"/>
                </a:cxn>
                <a:cxn ang="5400000">
                  <a:pos x="wd2" y="hd2"/>
                </a:cxn>
                <a:cxn ang="10800000">
                  <a:pos x="wd2" y="hd2"/>
                </a:cxn>
                <a:cxn ang="16200000">
                  <a:pos x="wd2" y="hd2"/>
                </a:cxn>
              </a:cxnLst>
              <a:rect l="0" t="0" r="r" b="b"/>
              <a:pathLst>
                <a:path w="19675" h="20591" fill="norm" stroke="1" extrusionOk="0">
                  <a:moveTo>
                    <a:pt x="9922" y="0"/>
                  </a:moveTo>
                  <a:cubicBezTo>
                    <a:pt x="7399" y="0"/>
                    <a:pt x="4812" y="968"/>
                    <a:pt x="2887" y="2986"/>
                  </a:cubicBezTo>
                  <a:cubicBezTo>
                    <a:pt x="-962" y="7022"/>
                    <a:pt x="-962" y="13527"/>
                    <a:pt x="2887" y="17564"/>
                  </a:cubicBezTo>
                  <a:cubicBezTo>
                    <a:pt x="6736" y="21600"/>
                    <a:pt x="12940" y="21600"/>
                    <a:pt x="16789" y="17564"/>
                  </a:cubicBezTo>
                  <a:cubicBezTo>
                    <a:pt x="20638" y="13527"/>
                    <a:pt x="20638" y="7022"/>
                    <a:pt x="16789" y="2986"/>
                  </a:cubicBezTo>
                  <a:cubicBezTo>
                    <a:pt x="14864" y="968"/>
                    <a:pt x="12444" y="0"/>
                    <a:pt x="9922" y="0"/>
                  </a:cubicBezTo>
                  <a:close/>
                </a:path>
              </a:pathLst>
            </a:custGeom>
            <a:ln w="12700" cap="flat">
              <a:noFill/>
              <a:miter lim="400000"/>
            </a:ln>
            <a:effectLst/>
          </p:spPr>
        </p:pic>
        <p:sp>
          <p:nvSpPr>
            <p:cNvPr id="575" name="Rounded Rectangle"/>
            <p:cNvSpPr/>
            <p:nvPr/>
          </p:nvSpPr>
          <p:spPr>
            <a:xfrm>
              <a:off x="280271" y="438914"/>
              <a:ext cx="538174" cy="528536"/>
            </a:xfrm>
            <a:prstGeom prst="roundRect">
              <a:avLst>
                <a:gd name="adj" fmla="val 4051"/>
              </a:avLst>
            </a:prstGeom>
            <a:solidFill>
              <a:srgbClr val="FFFFFF"/>
            </a:solidFill>
            <a:ln w="12700" cap="flat">
              <a:noFill/>
              <a:miter lim="400000"/>
            </a:ln>
            <a:effectLst>
              <a:outerShdw sx="100000" sy="100000" kx="0" ky="0" algn="b" rotWithShape="0" blurRad="101600" dist="44981" dir="5400000">
                <a:srgbClr val="000000">
                  <a:alpha val="18428"/>
                </a:srgbClr>
              </a:outerShdw>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76" name="Circle"/>
            <p:cNvSpPr/>
            <p:nvPr/>
          </p:nvSpPr>
          <p:spPr>
            <a:xfrm>
              <a:off x="771807" y="465016"/>
              <a:ext cx="26447" cy="26447"/>
            </a:xfrm>
            <a:prstGeom prst="ellipse">
              <a:avLst/>
            </a:prstGeom>
            <a:solidFill>
              <a:srgbClr val="EB4C64"/>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577" name="Screenshot 2025-09-01 at 11.51.14 AM.png" descr="Screenshot 2025-09-01 at 11.51.14 AM.png"/>
            <p:cNvPicPr>
              <a:picLocks noChangeAspect="1"/>
            </p:cNvPicPr>
            <p:nvPr/>
          </p:nvPicPr>
          <p:blipFill>
            <a:blip r:embed="rId11">
              <a:extLst/>
            </a:blip>
            <a:stretch>
              <a:fillRect/>
            </a:stretch>
          </p:blipFill>
          <p:spPr>
            <a:xfrm>
              <a:off x="363697" y="529435"/>
              <a:ext cx="371322" cy="347494"/>
            </a:xfrm>
            <a:prstGeom prst="rect">
              <a:avLst/>
            </a:prstGeom>
            <a:ln w="12700" cap="flat">
              <a:noFill/>
              <a:miter lim="400000"/>
            </a:ln>
            <a:effectLst/>
          </p:spPr>
        </p:pic>
        <p:grpSp>
          <p:nvGrpSpPr>
            <p:cNvPr id="583" name="Group"/>
            <p:cNvGrpSpPr/>
            <p:nvPr/>
          </p:nvGrpSpPr>
          <p:grpSpPr>
            <a:xfrm>
              <a:off x="343734" y="1153003"/>
              <a:ext cx="411248" cy="96507"/>
              <a:chOff x="0" y="0"/>
              <a:chExt cx="411247" cy="96506"/>
            </a:xfrm>
          </p:grpSpPr>
          <p:sp>
            <p:nvSpPr>
              <p:cNvPr id="578" name="Circle"/>
              <p:cNvSpPr/>
              <p:nvPr/>
            </p:nvSpPr>
            <p:spPr>
              <a:xfrm>
                <a:off x="0" y="3574"/>
                <a:ext cx="89358"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79" name="Circle"/>
              <p:cNvSpPr/>
              <p:nvPr/>
            </p:nvSpPr>
            <p:spPr>
              <a:xfrm>
                <a:off x="104615"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80" name="Circle"/>
              <p:cNvSpPr/>
              <p:nvPr/>
            </p:nvSpPr>
            <p:spPr>
              <a:xfrm>
                <a:off x="209231"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81" name="Circle"/>
              <p:cNvSpPr/>
              <p:nvPr/>
            </p:nvSpPr>
            <p:spPr>
              <a:xfrm>
                <a:off x="313847"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82" name=""/>
              <p:cNvSpPr txBox="1"/>
              <p:nvPr/>
            </p:nvSpPr>
            <p:spPr>
              <a:xfrm>
                <a:off x="313847" y="0"/>
                <a:ext cx="97401" cy="9650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no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200">
                    <a:solidFill>
                      <a:srgbClr val="A9A9A9"/>
                    </a:solidFill>
                    <a:latin typeface="videortc"/>
                    <a:ea typeface="videortc"/>
                    <a:cs typeface="videortc"/>
                    <a:sym typeface="videortc"/>
                  </a:defRPr>
                </a:lvl1pPr>
              </a:lstStyle>
              <a:p>
                <a:pPr/>
                <a:r>
                  <a:t></a:t>
                </a:r>
              </a:p>
            </p:txBody>
          </p:sp>
        </p:grpSp>
        <p:sp>
          <p:nvSpPr>
            <p:cNvPr id="584" name="Rounded Rectangle"/>
            <p:cNvSpPr/>
            <p:nvPr/>
          </p:nvSpPr>
          <p:spPr>
            <a:xfrm>
              <a:off x="374652" y="525469"/>
              <a:ext cx="349413" cy="355426"/>
            </a:xfrm>
            <a:prstGeom prst="roundRect">
              <a:avLst>
                <a:gd name="adj" fmla="val 12758"/>
              </a:avLst>
            </a:prstGeom>
            <a:noFill/>
            <a:ln w="25400" cap="flat">
              <a:solidFill>
                <a:srgbClr val="000000"/>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grpSp>
        <p:nvGrpSpPr>
          <p:cNvPr id="599" name="Group"/>
          <p:cNvGrpSpPr/>
          <p:nvPr/>
        </p:nvGrpSpPr>
        <p:grpSpPr>
          <a:xfrm>
            <a:off x="4879011" y="4558885"/>
            <a:ext cx="1098718" cy="1732571"/>
            <a:chOff x="0" y="0"/>
            <a:chExt cx="1098716" cy="1732570"/>
          </a:xfrm>
        </p:grpSpPr>
        <p:sp>
          <p:nvSpPr>
            <p:cNvPr id="586" name="Rounded Rectangle"/>
            <p:cNvSpPr/>
            <p:nvPr/>
          </p:nvSpPr>
          <p:spPr>
            <a:xfrm>
              <a:off x="0" y="0"/>
              <a:ext cx="1098717" cy="1732571"/>
            </a:xfrm>
            <a:prstGeom prst="roundRect">
              <a:avLst>
                <a:gd name="adj" fmla="val 15000"/>
              </a:avLst>
            </a:prstGeom>
            <a:solidFill>
              <a:srgbClr val="FDF9D6"/>
            </a:solidFill>
            <a:ln w="12700" cap="flat">
              <a:noFill/>
              <a:miter lim="400000"/>
            </a:ln>
            <a:effectLst>
              <a:outerShdw sx="100000" sy="100000" kx="0" ky="0" algn="b" rotWithShape="0" blurRad="177800" dist="121387" dir="5400000">
                <a:srgbClr val="000000">
                  <a:alpha val="50000"/>
                </a:srgbClr>
              </a:outerShdw>
            </a:effectLst>
          </p:spPr>
          <p:txBody>
            <a:bodyPr wrap="square" lIns="50800" tIns="50800" rIns="50800" bIns="50800" numCol="1" anchor="ctr">
              <a:noAutofit/>
            </a:bodyPr>
            <a:lstStyle/>
            <a:p>
              <a:pPr algn="ctr" defTabSz="825500">
                <a:lnSpc>
                  <a:spcPct val="100000"/>
                </a:lnSpc>
                <a:spcBef>
                  <a:spcPts val="0"/>
                </a:spcBef>
                <a:defRPr sz="3200">
                  <a:latin typeface="Helvetica Neue Medium"/>
                  <a:ea typeface="Helvetica Neue Medium"/>
                  <a:cs typeface="Helvetica Neue Medium"/>
                  <a:sym typeface="Helvetica Neue Medium"/>
                </a:defRPr>
              </a:pPr>
            </a:p>
          </p:txBody>
        </p:sp>
        <p:sp>
          <p:nvSpPr>
            <p:cNvPr id="587" name="Rectangle"/>
            <p:cNvSpPr/>
            <p:nvPr/>
          </p:nvSpPr>
          <p:spPr>
            <a:xfrm>
              <a:off x="149221" y="168084"/>
              <a:ext cx="800274" cy="1396402"/>
            </a:xfrm>
            <a:prstGeom prst="rect">
              <a:avLst/>
            </a:prstGeom>
            <a:gradFill flip="none" rotWithShape="1">
              <a:gsLst>
                <a:gs pos="0">
                  <a:srgbClr val="ED7666"/>
                </a:gs>
                <a:gs pos="100000">
                  <a:srgbClr val="212F38"/>
                </a:gs>
              </a:gsLst>
              <a:lin ang="5400000" scaled="0"/>
            </a:gradFill>
            <a:ln w="12700" cap="flat">
              <a:solidFill>
                <a:srgbClr val="5E5E5E"/>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588" name="pasted-movie.png" descr="pasted-movie.png"/>
            <p:cNvPicPr>
              <a:picLocks noChangeAspect="1"/>
            </p:cNvPicPr>
            <p:nvPr/>
          </p:nvPicPr>
          <p:blipFill>
            <a:blip r:embed="rId10">
              <a:extLst/>
            </a:blip>
            <a:srcRect l="41218" t="25093" r="38327" b="54984"/>
            <a:stretch>
              <a:fillRect/>
            </a:stretch>
          </p:blipFill>
          <p:spPr>
            <a:xfrm>
              <a:off x="525917" y="67068"/>
              <a:ext cx="46623" cy="46529"/>
            </a:xfrm>
            <a:custGeom>
              <a:avLst/>
              <a:gdLst/>
              <a:ahLst/>
              <a:cxnLst>
                <a:cxn ang="0">
                  <a:pos x="wd2" y="hd2"/>
                </a:cxn>
                <a:cxn ang="5400000">
                  <a:pos x="wd2" y="hd2"/>
                </a:cxn>
                <a:cxn ang="10800000">
                  <a:pos x="wd2" y="hd2"/>
                </a:cxn>
                <a:cxn ang="16200000">
                  <a:pos x="wd2" y="hd2"/>
                </a:cxn>
              </a:cxnLst>
              <a:rect l="0" t="0" r="r" b="b"/>
              <a:pathLst>
                <a:path w="19675" h="20591" fill="norm" stroke="1" extrusionOk="0">
                  <a:moveTo>
                    <a:pt x="9922" y="0"/>
                  </a:moveTo>
                  <a:cubicBezTo>
                    <a:pt x="7399" y="0"/>
                    <a:pt x="4812" y="968"/>
                    <a:pt x="2887" y="2986"/>
                  </a:cubicBezTo>
                  <a:cubicBezTo>
                    <a:pt x="-962" y="7022"/>
                    <a:pt x="-962" y="13527"/>
                    <a:pt x="2887" y="17564"/>
                  </a:cubicBezTo>
                  <a:cubicBezTo>
                    <a:pt x="6736" y="21600"/>
                    <a:pt x="12940" y="21600"/>
                    <a:pt x="16789" y="17564"/>
                  </a:cubicBezTo>
                  <a:cubicBezTo>
                    <a:pt x="20638" y="13527"/>
                    <a:pt x="20638" y="7022"/>
                    <a:pt x="16789" y="2986"/>
                  </a:cubicBezTo>
                  <a:cubicBezTo>
                    <a:pt x="14864" y="968"/>
                    <a:pt x="12444" y="0"/>
                    <a:pt x="9922" y="0"/>
                  </a:cubicBezTo>
                  <a:close/>
                </a:path>
              </a:pathLst>
            </a:custGeom>
            <a:ln w="12700" cap="flat">
              <a:noFill/>
              <a:miter lim="400000"/>
            </a:ln>
            <a:effectLst/>
          </p:spPr>
        </p:pic>
        <p:sp>
          <p:nvSpPr>
            <p:cNvPr id="589" name="Rounded Rectangle"/>
            <p:cNvSpPr/>
            <p:nvPr/>
          </p:nvSpPr>
          <p:spPr>
            <a:xfrm>
              <a:off x="280271" y="438914"/>
              <a:ext cx="538174" cy="528536"/>
            </a:xfrm>
            <a:prstGeom prst="roundRect">
              <a:avLst>
                <a:gd name="adj" fmla="val 4051"/>
              </a:avLst>
            </a:prstGeom>
            <a:solidFill>
              <a:srgbClr val="FFFFFF"/>
            </a:solidFill>
            <a:ln w="12700" cap="flat">
              <a:noFill/>
              <a:miter lim="400000"/>
            </a:ln>
            <a:effectLst>
              <a:outerShdw sx="100000" sy="100000" kx="0" ky="0" algn="b" rotWithShape="0" blurRad="101600" dist="44981" dir="5400000">
                <a:srgbClr val="000000">
                  <a:alpha val="18428"/>
                </a:srgbClr>
              </a:outerShdw>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90" name="Circle"/>
            <p:cNvSpPr/>
            <p:nvPr/>
          </p:nvSpPr>
          <p:spPr>
            <a:xfrm>
              <a:off x="771807" y="465016"/>
              <a:ext cx="26447" cy="26447"/>
            </a:xfrm>
            <a:prstGeom prst="ellipse">
              <a:avLst/>
            </a:prstGeom>
            <a:solidFill>
              <a:srgbClr val="EB4C64"/>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591" name="Screenshot 2025-09-01 at 11.51.14 AM.png" descr="Screenshot 2025-09-01 at 11.51.14 AM.png"/>
            <p:cNvPicPr>
              <a:picLocks noChangeAspect="1"/>
            </p:cNvPicPr>
            <p:nvPr/>
          </p:nvPicPr>
          <p:blipFill>
            <a:blip r:embed="rId11">
              <a:extLst/>
            </a:blip>
            <a:stretch>
              <a:fillRect/>
            </a:stretch>
          </p:blipFill>
          <p:spPr>
            <a:xfrm>
              <a:off x="363697" y="529435"/>
              <a:ext cx="371322" cy="347494"/>
            </a:xfrm>
            <a:prstGeom prst="rect">
              <a:avLst/>
            </a:prstGeom>
            <a:ln w="12700" cap="flat">
              <a:noFill/>
              <a:miter lim="400000"/>
            </a:ln>
            <a:effectLst/>
          </p:spPr>
        </p:pic>
        <p:grpSp>
          <p:nvGrpSpPr>
            <p:cNvPr id="597" name="Group"/>
            <p:cNvGrpSpPr/>
            <p:nvPr/>
          </p:nvGrpSpPr>
          <p:grpSpPr>
            <a:xfrm>
              <a:off x="343734" y="1153003"/>
              <a:ext cx="411248" cy="96507"/>
              <a:chOff x="0" y="0"/>
              <a:chExt cx="411247" cy="96506"/>
            </a:xfrm>
          </p:grpSpPr>
          <p:sp>
            <p:nvSpPr>
              <p:cNvPr id="592" name="Circle"/>
              <p:cNvSpPr/>
              <p:nvPr/>
            </p:nvSpPr>
            <p:spPr>
              <a:xfrm>
                <a:off x="0" y="3574"/>
                <a:ext cx="89358"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93" name="Circle"/>
              <p:cNvSpPr/>
              <p:nvPr/>
            </p:nvSpPr>
            <p:spPr>
              <a:xfrm>
                <a:off x="104615"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94" name="Circle"/>
              <p:cNvSpPr/>
              <p:nvPr/>
            </p:nvSpPr>
            <p:spPr>
              <a:xfrm>
                <a:off x="209231"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95" name="Circle"/>
              <p:cNvSpPr/>
              <p:nvPr/>
            </p:nvSpPr>
            <p:spPr>
              <a:xfrm>
                <a:off x="313847"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596" name=""/>
              <p:cNvSpPr txBox="1"/>
              <p:nvPr/>
            </p:nvSpPr>
            <p:spPr>
              <a:xfrm>
                <a:off x="313847" y="0"/>
                <a:ext cx="97401" cy="9650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no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200">
                    <a:solidFill>
                      <a:srgbClr val="A9A9A9"/>
                    </a:solidFill>
                    <a:latin typeface="videortc"/>
                    <a:ea typeface="videortc"/>
                    <a:cs typeface="videortc"/>
                    <a:sym typeface="videortc"/>
                  </a:defRPr>
                </a:lvl1pPr>
              </a:lstStyle>
              <a:p>
                <a:pPr/>
                <a:r>
                  <a:t></a:t>
                </a:r>
              </a:p>
            </p:txBody>
          </p:sp>
        </p:grpSp>
        <p:sp>
          <p:nvSpPr>
            <p:cNvPr id="598" name="Rounded Rectangle"/>
            <p:cNvSpPr/>
            <p:nvPr/>
          </p:nvSpPr>
          <p:spPr>
            <a:xfrm>
              <a:off x="374652" y="525469"/>
              <a:ext cx="349413" cy="355426"/>
            </a:xfrm>
            <a:prstGeom prst="roundRect">
              <a:avLst>
                <a:gd name="adj" fmla="val 12758"/>
              </a:avLst>
            </a:prstGeom>
            <a:noFill/>
            <a:ln w="25400" cap="flat">
              <a:solidFill>
                <a:srgbClr val="000000"/>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grpSp>
        <p:nvGrpSpPr>
          <p:cNvPr id="613" name="Group"/>
          <p:cNvGrpSpPr/>
          <p:nvPr/>
        </p:nvGrpSpPr>
        <p:grpSpPr>
          <a:xfrm>
            <a:off x="4655876" y="4325230"/>
            <a:ext cx="1098718" cy="1732571"/>
            <a:chOff x="0" y="0"/>
            <a:chExt cx="1098716" cy="1732570"/>
          </a:xfrm>
        </p:grpSpPr>
        <p:sp>
          <p:nvSpPr>
            <p:cNvPr id="600" name="Rounded Rectangle"/>
            <p:cNvSpPr/>
            <p:nvPr/>
          </p:nvSpPr>
          <p:spPr>
            <a:xfrm>
              <a:off x="0" y="0"/>
              <a:ext cx="1098717" cy="1732571"/>
            </a:xfrm>
            <a:prstGeom prst="roundRect">
              <a:avLst>
                <a:gd name="adj" fmla="val 15000"/>
              </a:avLst>
            </a:prstGeom>
            <a:solidFill>
              <a:srgbClr val="E8F8DC"/>
            </a:solidFill>
            <a:ln w="12700" cap="flat">
              <a:noFill/>
              <a:miter lim="400000"/>
            </a:ln>
            <a:effectLst>
              <a:outerShdw sx="100000" sy="100000" kx="0" ky="0" algn="b" rotWithShape="0" blurRad="177800" dist="121387" dir="5400000">
                <a:srgbClr val="000000">
                  <a:alpha val="50000"/>
                </a:srgbClr>
              </a:outerShdw>
            </a:effectLst>
          </p:spPr>
          <p:txBody>
            <a:bodyPr wrap="square" lIns="50800" tIns="50800" rIns="50800" bIns="50800" numCol="1" anchor="ctr">
              <a:noAutofit/>
            </a:bodyPr>
            <a:lstStyle/>
            <a:p>
              <a:pPr algn="ctr" defTabSz="825500">
                <a:lnSpc>
                  <a:spcPct val="100000"/>
                </a:lnSpc>
                <a:spcBef>
                  <a:spcPts val="0"/>
                </a:spcBef>
                <a:defRPr sz="3200">
                  <a:latin typeface="Helvetica Neue Medium"/>
                  <a:ea typeface="Helvetica Neue Medium"/>
                  <a:cs typeface="Helvetica Neue Medium"/>
                  <a:sym typeface="Helvetica Neue Medium"/>
                </a:defRPr>
              </a:pPr>
            </a:p>
          </p:txBody>
        </p:sp>
        <p:sp>
          <p:nvSpPr>
            <p:cNvPr id="601" name="Rectangle"/>
            <p:cNvSpPr/>
            <p:nvPr/>
          </p:nvSpPr>
          <p:spPr>
            <a:xfrm>
              <a:off x="149221" y="168084"/>
              <a:ext cx="800274" cy="1396402"/>
            </a:xfrm>
            <a:prstGeom prst="rect">
              <a:avLst/>
            </a:prstGeom>
            <a:gradFill flip="none" rotWithShape="1">
              <a:gsLst>
                <a:gs pos="0">
                  <a:srgbClr val="ED7666"/>
                </a:gs>
                <a:gs pos="100000">
                  <a:srgbClr val="212F38"/>
                </a:gs>
              </a:gsLst>
              <a:lin ang="5400000" scaled="0"/>
            </a:gradFill>
            <a:ln w="12700" cap="flat">
              <a:solidFill>
                <a:srgbClr val="5E5E5E"/>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602" name="pasted-movie.png" descr="pasted-movie.png"/>
            <p:cNvPicPr>
              <a:picLocks noChangeAspect="1"/>
            </p:cNvPicPr>
            <p:nvPr/>
          </p:nvPicPr>
          <p:blipFill>
            <a:blip r:embed="rId10">
              <a:extLst/>
            </a:blip>
            <a:srcRect l="41218" t="25093" r="38327" b="54984"/>
            <a:stretch>
              <a:fillRect/>
            </a:stretch>
          </p:blipFill>
          <p:spPr>
            <a:xfrm>
              <a:off x="525917" y="67068"/>
              <a:ext cx="46623" cy="46529"/>
            </a:xfrm>
            <a:custGeom>
              <a:avLst/>
              <a:gdLst/>
              <a:ahLst/>
              <a:cxnLst>
                <a:cxn ang="0">
                  <a:pos x="wd2" y="hd2"/>
                </a:cxn>
                <a:cxn ang="5400000">
                  <a:pos x="wd2" y="hd2"/>
                </a:cxn>
                <a:cxn ang="10800000">
                  <a:pos x="wd2" y="hd2"/>
                </a:cxn>
                <a:cxn ang="16200000">
                  <a:pos x="wd2" y="hd2"/>
                </a:cxn>
              </a:cxnLst>
              <a:rect l="0" t="0" r="r" b="b"/>
              <a:pathLst>
                <a:path w="19675" h="20591" fill="norm" stroke="1" extrusionOk="0">
                  <a:moveTo>
                    <a:pt x="9922" y="0"/>
                  </a:moveTo>
                  <a:cubicBezTo>
                    <a:pt x="7399" y="0"/>
                    <a:pt x="4812" y="968"/>
                    <a:pt x="2887" y="2986"/>
                  </a:cubicBezTo>
                  <a:cubicBezTo>
                    <a:pt x="-962" y="7022"/>
                    <a:pt x="-962" y="13527"/>
                    <a:pt x="2887" y="17564"/>
                  </a:cubicBezTo>
                  <a:cubicBezTo>
                    <a:pt x="6736" y="21600"/>
                    <a:pt x="12940" y="21600"/>
                    <a:pt x="16789" y="17564"/>
                  </a:cubicBezTo>
                  <a:cubicBezTo>
                    <a:pt x="20638" y="13527"/>
                    <a:pt x="20638" y="7022"/>
                    <a:pt x="16789" y="2986"/>
                  </a:cubicBezTo>
                  <a:cubicBezTo>
                    <a:pt x="14864" y="968"/>
                    <a:pt x="12444" y="0"/>
                    <a:pt x="9922" y="0"/>
                  </a:cubicBezTo>
                  <a:close/>
                </a:path>
              </a:pathLst>
            </a:custGeom>
            <a:ln w="12700" cap="flat">
              <a:noFill/>
              <a:miter lim="400000"/>
            </a:ln>
            <a:effectLst/>
          </p:spPr>
        </p:pic>
        <p:sp>
          <p:nvSpPr>
            <p:cNvPr id="603" name="Rounded Rectangle"/>
            <p:cNvSpPr/>
            <p:nvPr/>
          </p:nvSpPr>
          <p:spPr>
            <a:xfrm>
              <a:off x="280271" y="438914"/>
              <a:ext cx="538174" cy="528536"/>
            </a:xfrm>
            <a:prstGeom prst="roundRect">
              <a:avLst>
                <a:gd name="adj" fmla="val 4051"/>
              </a:avLst>
            </a:prstGeom>
            <a:solidFill>
              <a:srgbClr val="FFFFFF"/>
            </a:solidFill>
            <a:ln w="12700" cap="flat">
              <a:noFill/>
              <a:miter lim="400000"/>
            </a:ln>
            <a:effectLst>
              <a:outerShdw sx="100000" sy="100000" kx="0" ky="0" algn="b" rotWithShape="0" blurRad="101600" dist="44981" dir="5400000">
                <a:srgbClr val="000000">
                  <a:alpha val="18428"/>
                </a:srgbClr>
              </a:outerShdw>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04" name="Circle"/>
            <p:cNvSpPr/>
            <p:nvPr/>
          </p:nvSpPr>
          <p:spPr>
            <a:xfrm>
              <a:off x="771807" y="465016"/>
              <a:ext cx="26447" cy="26447"/>
            </a:xfrm>
            <a:prstGeom prst="ellipse">
              <a:avLst/>
            </a:prstGeom>
            <a:solidFill>
              <a:srgbClr val="EB4C64"/>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605" name="Screenshot 2025-09-01 at 11.51.14 AM.png" descr="Screenshot 2025-09-01 at 11.51.14 AM.png"/>
            <p:cNvPicPr>
              <a:picLocks noChangeAspect="1"/>
            </p:cNvPicPr>
            <p:nvPr/>
          </p:nvPicPr>
          <p:blipFill>
            <a:blip r:embed="rId11">
              <a:extLst/>
            </a:blip>
            <a:stretch>
              <a:fillRect/>
            </a:stretch>
          </p:blipFill>
          <p:spPr>
            <a:xfrm>
              <a:off x="363697" y="529435"/>
              <a:ext cx="371322" cy="347494"/>
            </a:xfrm>
            <a:prstGeom prst="rect">
              <a:avLst/>
            </a:prstGeom>
            <a:ln w="12700" cap="flat">
              <a:noFill/>
              <a:miter lim="400000"/>
            </a:ln>
            <a:effectLst/>
          </p:spPr>
        </p:pic>
        <p:grpSp>
          <p:nvGrpSpPr>
            <p:cNvPr id="611" name="Group"/>
            <p:cNvGrpSpPr/>
            <p:nvPr/>
          </p:nvGrpSpPr>
          <p:grpSpPr>
            <a:xfrm>
              <a:off x="343734" y="1153003"/>
              <a:ext cx="411248" cy="96507"/>
              <a:chOff x="0" y="0"/>
              <a:chExt cx="411247" cy="96506"/>
            </a:xfrm>
          </p:grpSpPr>
          <p:sp>
            <p:nvSpPr>
              <p:cNvPr id="606" name="Circle"/>
              <p:cNvSpPr/>
              <p:nvPr/>
            </p:nvSpPr>
            <p:spPr>
              <a:xfrm>
                <a:off x="0" y="3574"/>
                <a:ext cx="89358"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07" name="Circle"/>
              <p:cNvSpPr/>
              <p:nvPr/>
            </p:nvSpPr>
            <p:spPr>
              <a:xfrm>
                <a:off x="104615"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08" name="Circle"/>
              <p:cNvSpPr/>
              <p:nvPr/>
            </p:nvSpPr>
            <p:spPr>
              <a:xfrm>
                <a:off x="209231"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09" name="Circle"/>
              <p:cNvSpPr/>
              <p:nvPr/>
            </p:nvSpPr>
            <p:spPr>
              <a:xfrm>
                <a:off x="313847"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10" name=""/>
              <p:cNvSpPr txBox="1"/>
              <p:nvPr/>
            </p:nvSpPr>
            <p:spPr>
              <a:xfrm>
                <a:off x="313847" y="0"/>
                <a:ext cx="97401" cy="9650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no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200">
                    <a:solidFill>
                      <a:srgbClr val="A9A9A9"/>
                    </a:solidFill>
                    <a:latin typeface="videortc"/>
                    <a:ea typeface="videortc"/>
                    <a:cs typeface="videortc"/>
                    <a:sym typeface="videortc"/>
                  </a:defRPr>
                </a:lvl1pPr>
              </a:lstStyle>
              <a:p>
                <a:pPr/>
                <a:r>
                  <a:t></a:t>
                </a:r>
              </a:p>
            </p:txBody>
          </p:sp>
        </p:grpSp>
        <p:sp>
          <p:nvSpPr>
            <p:cNvPr id="612" name="Rounded Rectangle"/>
            <p:cNvSpPr/>
            <p:nvPr/>
          </p:nvSpPr>
          <p:spPr>
            <a:xfrm>
              <a:off x="374652" y="525469"/>
              <a:ext cx="349413" cy="355426"/>
            </a:xfrm>
            <a:prstGeom prst="roundRect">
              <a:avLst>
                <a:gd name="adj" fmla="val 12758"/>
              </a:avLst>
            </a:prstGeom>
            <a:noFill/>
            <a:ln w="25400" cap="flat">
              <a:solidFill>
                <a:srgbClr val="000000"/>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grpSp>
        <p:nvGrpSpPr>
          <p:cNvPr id="627" name="Group"/>
          <p:cNvGrpSpPr/>
          <p:nvPr/>
        </p:nvGrpSpPr>
        <p:grpSpPr>
          <a:xfrm>
            <a:off x="4384166" y="4132154"/>
            <a:ext cx="1098717" cy="1732571"/>
            <a:chOff x="0" y="0"/>
            <a:chExt cx="1098716" cy="1732570"/>
          </a:xfrm>
        </p:grpSpPr>
        <p:sp>
          <p:nvSpPr>
            <p:cNvPr id="614" name="Rounded Rectangle"/>
            <p:cNvSpPr/>
            <p:nvPr/>
          </p:nvSpPr>
          <p:spPr>
            <a:xfrm>
              <a:off x="0" y="0"/>
              <a:ext cx="1098717" cy="1732571"/>
            </a:xfrm>
            <a:prstGeom prst="roundRect">
              <a:avLst>
                <a:gd name="adj" fmla="val 15000"/>
              </a:avLst>
            </a:prstGeom>
            <a:solidFill>
              <a:srgbClr val="E8F8DC"/>
            </a:solidFill>
            <a:ln w="12700" cap="flat">
              <a:noFill/>
              <a:miter lim="400000"/>
            </a:ln>
            <a:effectLst>
              <a:outerShdw sx="100000" sy="100000" kx="0" ky="0" algn="b" rotWithShape="0" blurRad="177800" dist="121387" dir="5400000">
                <a:srgbClr val="000000">
                  <a:alpha val="50000"/>
                </a:srgbClr>
              </a:outerShdw>
            </a:effectLst>
          </p:spPr>
          <p:txBody>
            <a:bodyPr wrap="square" lIns="50800" tIns="50800" rIns="50800" bIns="50800" numCol="1" anchor="ctr">
              <a:noAutofit/>
            </a:bodyPr>
            <a:lstStyle/>
            <a:p>
              <a:pPr algn="ctr" defTabSz="825500">
                <a:lnSpc>
                  <a:spcPct val="100000"/>
                </a:lnSpc>
                <a:spcBef>
                  <a:spcPts val="0"/>
                </a:spcBef>
                <a:defRPr sz="3200">
                  <a:latin typeface="Helvetica Neue Medium"/>
                  <a:ea typeface="Helvetica Neue Medium"/>
                  <a:cs typeface="Helvetica Neue Medium"/>
                  <a:sym typeface="Helvetica Neue Medium"/>
                </a:defRPr>
              </a:pPr>
            </a:p>
          </p:txBody>
        </p:sp>
        <p:sp>
          <p:nvSpPr>
            <p:cNvPr id="615" name="Rectangle"/>
            <p:cNvSpPr/>
            <p:nvPr/>
          </p:nvSpPr>
          <p:spPr>
            <a:xfrm>
              <a:off x="149221" y="168084"/>
              <a:ext cx="800274" cy="1396402"/>
            </a:xfrm>
            <a:prstGeom prst="rect">
              <a:avLst/>
            </a:prstGeom>
            <a:gradFill flip="none" rotWithShape="1">
              <a:gsLst>
                <a:gs pos="0">
                  <a:srgbClr val="ED7666"/>
                </a:gs>
                <a:gs pos="100000">
                  <a:srgbClr val="212F38"/>
                </a:gs>
              </a:gsLst>
              <a:lin ang="5400000" scaled="0"/>
            </a:gradFill>
            <a:ln w="12700" cap="flat">
              <a:solidFill>
                <a:srgbClr val="5E5E5E"/>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616" name="pasted-movie.png" descr="pasted-movie.png"/>
            <p:cNvPicPr>
              <a:picLocks noChangeAspect="1"/>
            </p:cNvPicPr>
            <p:nvPr/>
          </p:nvPicPr>
          <p:blipFill>
            <a:blip r:embed="rId10">
              <a:extLst/>
            </a:blip>
            <a:srcRect l="41218" t="25093" r="38327" b="54984"/>
            <a:stretch>
              <a:fillRect/>
            </a:stretch>
          </p:blipFill>
          <p:spPr>
            <a:xfrm>
              <a:off x="525917" y="67068"/>
              <a:ext cx="46623" cy="46529"/>
            </a:xfrm>
            <a:custGeom>
              <a:avLst/>
              <a:gdLst/>
              <a:ahLst/>
              <a:cxnLst>
                <a:cxn ang="0">
                  <a:pos x="wd2" y="hd2"/>
                </a:cxn>
                <a:cxn ang="5400000">
                  <a:pos x="wd2" y="hd2"/>
                </a:cxn>
                <a:cxn ang="10800000">
                  <a:pos x="wd2" y="hd2"/>
                </a:cxn>
                <a:cxn ang="16200000">
                  <a:pos x="wd2" y="hd2"/>
                </a:cxn>
              </a:cxnLst>
              <a:rect l="0" t="0" r="r" b="b"/>
              <a:pathLst>
                <a:path w="19675" h="20591" fill="norm" stroke="1" extrusionOk="0">
                  <a:moveTo>
                    <a:pt x="9922" y="0"/>
                  </a:moveTo>
                  <a:cubicBezTo>
                    <a:pt x="7399" y="0"/>
                    <a:pt x="4812" y="968"/>
                    <a:pt x="2887" y="2986"/>
                  </a:cubicBezTo>
                  <a:cubicBezTo>
                    <a:pt x="-962" y="7022"/>
                    <a:pt x="-962" y="13527"/>
                    <a:pt x="2887" y="17564"/>
                  </a:cubicBezTo>
                  <a:cubicBezTo>
                    <a:pt x="6736" y="21600"/>
                    <a:pt x="12940" y="21600"/>
                    <a:pt x="16789" y="17564"/>
                  </a:cubicBezTo>
                  <a:cubicBezTo>
                    <a:pt x="20638" y="13527"/>
                    <a:pt x="20638" y="7022"/>
                    <a:pt x="16789" y="2986"/>
                  </a:cubicBezTo>
                  <a:cubicBezTo>
                    <a:pt x="14864" y="968"/>
                    <a:pt x="12444" y="0"/>
                    <a:pt x="9922" y="0"/>
                  </a:cubicBezTo>
                  <a:close/>
                </a:path>
              </a:pathLst>
            </a:custGeom>
            <a:ln w="12700" cap="flat">
              <a:noFill/>
              <a:miter lim="400000"/>
            </a:ln>
            <a:effectLst/>
          </p:spPr>
        </p:pic>
        <p:sp>
          <p:nvSpPr>
            <p:cNvPr id="617" name="Rounded Rectangle"/>
            <p:cNvSpPr/>
            <p:nvPr/>
          </p:nvSpPr>
          <p:spPr>
            <a:xfrm>
              <a:off x="280271" y="438914"/>
              <a:ext cx="538174" cy="528536"/>
            </a:xfrm>
            <a:prstGeom prst="roundRect">
              <a:avLst>
                <a:gd name="adj" fmla="val 4051"/>
              </a:avLst>
            </a:prstGeom>
            <a:solidFill>
              <a:srgbClr val="FFFFFF"/>
            </a:solidFill>
            <a:ln w="12700" cap="flat">
              <a:noFill/>
              <a:miter lim="400000"/>
            </a:ln>
            <a:effectLst>
              <a:outerShdw sx="100000" sy="100000" kx="0" ky="0" algn="b" rotWithShape="0" blurRad="101600" dist="44981" dir="5400000">
                <a:srgbClr val="000000">
                  <a:alpha val="18428"/>
                </a:srgbClr>
              </a:outerShdw>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18" name="Circle"/>
            <p:cNvSpPr/>
            <p:nvPr/>
          </p:nvSpPr>
          <p:spPr>
            <a:xfrm>
              <a:off x="771807" y="465016"/>
              <a:ext cx="26447" cy="26447"/>
            </a:xfrm>
            <a:prstGeom prst="ellipse">
              <a:avLst/>
            </a:prstGeom>
            <a:solidFill>
              <a:srgbClr val="EB4C64"/>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619" name="Screenshot 2025-09-01 at 11.51.14 AM.png" descr="Screenshot 2025-09-01 at 11.51.14 AM.png"/>
            <p:cNvPicPr>
              <a:picLocks noChangeAspect="1"/>
            </p:cNvPicPr>
            <p:nvPr/>
          </p:nvPicPr>
          <p:blipFill>
            <a:blip r:embed="rId11">
              <a:extLst/>
            </a:blip>
            <a:stretch>
              <a:fillRect/>
            </a:stretch>
          </p:blipFill>
          <p:spPr>
            <a:xfrm>
              <a:off x="363697" y="529435"/>
              <a:ext cx="371322" cy="347494"/>
            </a:xfrm>
            <a:prstGeom prst="rect">
              <a:avLst/>
            </a:prstGeom>
            <a:ln w="12700" cap="flat">
              <a:noFill/>
              <a:miter lim="400000"/>
            </a:ln>
            <a:effectLst/>
          </p:spPr>
        </p:pic>
        <p:grpSp>
          <p:nvGrpSpPr>
            <p:cNvPr id="625" name="Group"/>
            <p:cNvGrpSpPr/>
            <p:nvPr/>
          </p:nvGrpSpPr>
          <p:grpSpPr>
            <a:xfrm>
              <a:off x="343734" y="1153003"/>
              <a:ext cx="411248" cy="96507"/>
              <a:chOff x="0" y="0"/>
              <a:chExt cx="411247" cy="96506"/>
            </a:xfrm>
          </p:grpSpPr>
          <p:sp>
            <p:nvSpPr>
              <p:cNvPr id="620" name="Circle"/>
              <p:cNvSpPr/>
              <p:nvPr/>
            </p:nvSpPr>
            <p:spPr>
              <a:xfrm>
                <a:off x="0" y="3574"/>
                <a:ext cx="89358"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21" name="Circle"/>
              <p:cNvSpPr/>
              <p:nvPr/>
            </p:nvSpPr>
            <p:spPr>
              <a:xfrm>
                <a:off x="104615"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22" name="Circle"/>
              <p:cNvSpPr/>
              <p:nvPr/>
            </p:nvSpPr>
            <p:spPr>
              <a:xfrm>
                <a:off x="209231"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23" name="Circle"/>
              <p:cNvSpPr/>
              <p:nvPr/>
            </p:nvSpPr>
            <p:spPr>
              <a:xfrm>
                <a:off x="313847"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24" name=""/>
              <p:cNvSpPr txBox="1"/>
              <p:nvPr/>
            </p:nvSpPr>
            <p:spPr>
              <a:xfrm>
                <a:off x="313847" y="0"/>
                <a:ext cx="97401" cy="9650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no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200">
                    <a:solidFill>
                      <a:srgbClr val="A9A9A9"/>
                    </a:solidFill>
                    <a:latin typeface="videortc"/>
                    <a:ea typeface="videortc"/>
                    <a:cs typeface="videortc"/>
                    <a:sym typeface="videortc"/>
                  </a:defRPr>
                </a:lvl1pPr>
              </a:lstStyle>
              <a:p>
                <a:pPr/>
                <a:r>
                  <a:t></a:t>
                </a:r>
              </a:p>
            </p:txBody>
          </p:sp>
        </p:grpSp>
        <p:sp>
          <p:nvSpPr>
            <p:cNvPr id="626" name="Rounded Rectangle"/>
            <p:cNvSpPr/>
            <p:nvPr/>
          </p:nvSpPr>
          <p:spPr>
            <a:xfrm>
              <a:off x="374652" y="525469"/>
              <a:ext cx="349413" cy="355426"/>
            </a:xfrm>
            <a:prstGeom prst="roundRect">
              <a:avLst>
                <a:gd name="adj" fmla="val 12758"/>
              </a:avLst>
            </a:prstGeom>
            <a:noFill/>
            <a:ln w="25400" cap="flat">
              <a:solidFill>
                <a:srgbClr val="000000"/>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grpSp>
        <p:nvGrpSpPr>
          <p:cNvPr id="641" name="Group"/>
          <p:cNvGrpSpPr/>
          <p:nvPr/>
        </p:nvGrpSpPr>
        <p:grpSpPr>
          <a:xfrm>
            <a:off x="5993077" y="6591378"/>
            <a:ext cx="1098718" cy="1732571"/>
            <a:chOff x="0" y="0"/>
            <a:chExt cx="1098716" cy="1732570"/>
          </a:xfrm>
        </p:grpSpPr>
        <p:sp>
          <p:nvSpPr>
            <p:cNvPr id="628" name="Rounded Rectangle"/>
            <p:cNvSpPr/>
            <p:nvPr/>
          </p:nvSpPr>
          <p:spPr>
            <a:xfrm>
              <a:off x="0" y="0"/>
              <a:ext cx="1098717" cy="1732571"/>
            </a:xfrm>
            <a:prstGeom prst="roundRect">
              <a:avLst>
                <a:gd name="adj" fmla="val 15000"/>
              </a:avLst>
            </a:prstGeom>
            <a:solidFill>
              <a:srgbClr val="E8F8DC"/>
            </a:solidFill>
            <a:ln w="12700" cap="flat">
              <a:noFill/>
              <a:miter lim="400000"/>
            </a:ln>
            <a:effectLst>
              <a:outerShdw sx="100000" sy="100000" kx="0" ky="0" algn="b" rotWithShape="0" blurRad="177800" dist="121387" dir="5400000">
                <a:srgbClr val="000000">
                  <a:alpha val="50000"/>
                </a:srgbClr>
              </a:outerShdw>
            </a:effectLst>
          </p:spPr>
          <p:txBody>
            <a:bodyPr wrap="square" lIns="50800" tIns="50800" rIns="50800" bIns="50800" numCol="1" anchor="ctr">
              <a:noAutofit/>
            </a:bodyPr>
            <a:lstStyle/>
            <a:p>
              <a:pPr algn="ctr" defTabSz="825500">
                <a:lnSpc>
                  <a:spcPct val="100000"/>
                </a:lnSpc>
                <a:spcBef>
                  <a:spcPts val="0"/>
                </a:spcBef>
                <a:defRPr sz="3200">
                  <a:latin typeface="Helvetica Neue Medium"/>
                  <a:ea typeface="Helvetica Neue Medium"/>
                  <a:cs typeface="Helvetica Neue Medium"/>
                  <a:sym typeface="Helvetica Neue Medium"/>
                </a:defRPr>
              </a:pPr>
            </a:p>
          </p:txBody>
        </p:sp>
        <p:sp>
          <p:nvSpPr>
            <p:cNvPr id="629" name="Rectangle"/>
            <p:cNvSpPr/>
            <p:nvPr/>
          </p:nvSpPr>
          <p:spPr>
            <a:xfrm>
              <a:off x="149221" y="168084"/>
              <a:ext cx="800274" cy="1396402"/>
            </a:xfrm>
            <a:prstGeom prst="rect">
              <a:avLst/>
            </a:prstGeom>
            <a:gradFill flip="none" rotWithShape="1">
              <a:gsLst>
                <a:gs pos="0">
                  <a:srgbClr val="ED7666"/>
                </a:gs>
                <a:gs pos="100000">
                  <a:srgbClr val="212F38"/>
                </a:gs>
              </a:gsLst>
              <a:lin ang="5400000" scaled="0"/>
            </a:gradFill>
            <a:ln w="12700" cap="flat">
              <a:solidFill>
                <a:srgbClr val="5E5E5E"/>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630" name="pasted-movie.png" descr="pasted-movie.png"/>
            <p:cNvPicPr>
              <a:picLocks noChangeAspect="1"/>
            </p:cNvPicPr>
            <p:nvPr/>
          </p:nvPicPr>
          <p:blipFill>
            <a:blip r:embed="rId10">
              <a:extLst/>
            </a:blip>
            <a:srcRect l="41218" t="25093" r="38327" b="54984"/>
            <a:stretch>
              <a:fillRect/>
            </a:stretch>
          </p:blipFill>
          <p:spPr>
            <a:xfrm>
              <a:off x="525917" y="67068"/>
              <a:ext cx="46623" cy="46529"/>
            </a:xfrm>
            <a:custGeom>
              <a:avLst/>
              <a:gdLst/>
              <a:ahLst/>
              <a:cxnLst>
                <a:cxn ang="0">
                  <a:pos x="wd2" y="hd2"/>
                </a:cxn>
                <a:cxn ang="5400000">
                  <a:pos x="wd2" y="hd2"/>
                </a:cxn>
                <a:cxn ang="10800000">
                  <a:pos x="wd2" y="hd2"/>
                </a:cxn>
                <a:cxn ang="16200000">
                  <a:pos x="wd2" y="hd2"/>
                </a:cxn>
              </a:cxnLst>
              <a:rect l="0" t="0" r="r" b="b"/>
              <a:pathLst>
                <a:path w="19675" h="20591" fill="norm" stroke="1" extrusionOk="0">
                  <a:moveTo>
                    <a:pt x="9922" y="0"/>
                  </a:moveTo>
                  <a:cubicBezTo>
                    <a:pt x="7399" y="0"/>
                    <a:pt x="4812" y="968"/>
                    <a:pt x="2887" y="2986"/>
                  </a:cubicBezTo>
                  <a:cubicBezTo>
                    <a:pt x="-962" y="7022"/>
                    <a:pt x="-962" y="13527"/>
                    <a:pt x="2887" y="17564"/>
                  </a:cubicBezTo>
                  <a:cubicBezTo>
                    <a:pt x="6736" y="21600"/>
                    <a:pt x="12940" y="21600"/>
                    <a:pt x="16789" y="17564"/>
                  </a:cubicBezTo>
                  <a:cubicBezTo>
                    <a:pt x="20638" y="13527"/>
                    <a:pt x="20638" y="7022"/>
                    <a:pt x="16789" y="2986"/>
                  </a:cubicBezTo>
                  <a:cubicBezTo>
                    <a:pt x="14864" y="968"/>
                    <a:pt x="12444" y="0"/>
                    <a:pt x="9922" y="0"/>
                  </a:cubicBezTo>
                  <a:close/>
                </a:path>
              </a:pathLst>
            </a:custGeom>
            <a:ln w="12700" cap="flat">
              <a:noFill/>
              <a:miter lim="400000"/>
            </a:ln>
            <a:effectLst/>
          </p:spPr>
        </p:pic>
        <p:sp>
          <p:nvSpPr>
            <p:cNvPr id="631" name="Rounded Rectangle"/>
            <p:cNvSpPr/>
            <p:nvPr/>
          </p:nvSpPr>
          <p:spPr>
            <a:xfrm>
              <a:off x="280271" y="438914"/>
              <a:ext cx="538174" cy="528536"/>
            </a:xfrm>
            <a:prstGeom prst="roundRect">
              <a:avLst>
                <a:gd name="adj" fmla="val 4051"/>
              </a:avLst>
            </a:prstGeom>
            <a:solidFill>
              <a:srgbClr val="FFFFFF"/>
            </a:solidFill>
            <a:ln w="12700" cap="flat">
              <a:noFill/>
              <a:miter lim="400000"/>
            </a:ln>
            <a:effectLst>
              <a:outerShdw sx="100000" sy="100000" kx="0" ky="0" algn="b" rotWithShape="0" blurRad="101600" dist="44981" dir="5400000">
                <a:srgbClr val="000000">
                  <a:alpha val="18428"/>
                </a:srgbClr>
              </a:outerShdw>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32" name="Circle"/>
            <p:cNvSpPr/>
            <p:nvPr/>
          </p:nvSpPr>
          <p:spPr>
            <a:xfrm>
              <a:off x="771807" y="465016"/>
              <a:ext cx="26447" cy="26447"/>
            </a:xfrm>
            <a:prstGeom prst="ellipse">
              <a:avLst/>
            </a:prstGeom>
            <a:solidFill>
              <a:srgbClr val="EB4C64"/>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633" name="Screenshot 2025-09-01 at 11.51.14 AM.png" descr="Screenshot 2025-09-01 at 11.51.14 AM.png"/>
            <p:cNvPicPr>
              <a:picLocks noChangeAspect="1"/>
            </p:cNvPicPr>
            <p:nvPr/>
          </p:nvPicPr>
          <p:blipFill>
            <a:blip r:embed="rId11">
              <a:extLst/>
            </a:blip>
            <a:stretch>
              <a:fillRect/>
            </a:stretch>
          </p:blipFill>
          <p:spPr>
            <a:xfrm>
              <a:off x="363697" y="529435"/>
              <a:ext cx="371322" cy="347494"/>
            </a:xfrm>
            <a:prstGeom prst="rect">
              <a:avLst/>
            </a:prstGeom>
            <a:ln w="12700" cap="flat">
              <a:noFill/>
              <a:miter lim="400000"/>
            </a:ln>
            <a:effectLst/>
          </p:spPr>
        </p:pic>
        <p:grpSp>
          <p:nvGrpSpPr>
            <p:cNvPr id="639" name="Group"/>
            <p:cNvGrpSpPr/>
            <p:nvPr/>
          </p:nvGrpSpPr>
          <p:grpSpPr>
            <a:xfrm>
              <a:off x="343734" y="1153003"/>
              <a:ext cx="411248" cy="96507"/>
              <a:chOff x="0" y="0"/>
              <a:chExt cx="411247" cy="96506"/>
            </a:xfrm>
          </p:grpSpPr>
          <p:sp>
            <p:nvSpPr>
              <p:cNvPr id="634" name="Circle"/>
              <p:cNvSpPr/>
              <p:nvPr/>
            </p:nvSpPr>
            <p:spPr>
              <a:xfrm>
                <a:off x="0" y="3574"/>
                <a:ext cx="89358"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35" name="Circle"/>
              <p:cNvSpPr/>
              <p:nvPr/>
            </p:nvSpPr>
            <p:spPr>
              <a:xfrm>
                <a:off x="104615"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36" name="Circle"/>
              <p:cNvSpPr/>
              <p:nvPr/>
            </p:nvSpPr>
            <p:spPr>
              <a:xfrm>
                <a:off x="209231"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37" name="Circle"/>
              <p:cNvSpPr/>
              <p:nvPr/>
            </p:nvSpPr>
            <p:spPr>
              <a:xfrm>
                <a:off x="313847"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38" name=""/>
              <p:cNvSpPr txBox="1"/>
              <p:nvPr/>
            </p:nvSpPr>
            <p:spPr>
              <a:xfrm>
                <a:off x="313847" y="0"/>
                <a:ext cx="97401" cy="9650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no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200">
                    <a:solidFill>
                      <a:srgbClr val="A9A9A9"/>
                    </a:solidFill>
                    <a:latin typeface="videortc"/>
                    <a:ea typeface="videortc"/>
                    <a:cs typeface="videortc"/>
                    <a:sym typeface="videortc"/>
                  </a:defRPr>
                </a:lvl1pPr>
              </a:lstStyle>
              <a:p>
                <a:pPr/>
                <a:r>
                  <a:t></a:t>
                </a:r>
              </a:p>
            </p:txBody>
          </p:sp>
        </p:grpSp>
        <p:sp>
          <p:nvSpPr>
            <p:cNvPr id="640" name="Rounded Rectangle"/>
            <p:cNvSpPr/>
            <p:nvPr/>
          </p:nvSpPr>
          <p:spPr>
            <a:xfrm>
              <a:off x="374652" y="525469"/>
              <a:ext cx="349413" cy="355426"/>
            </a:xfrm>
            <a:prstGeom prst="roundRect">
              <a:avLst>
                <a:gd name="adj" fmla="val 12758"/>
              </a:avLst>
            </a:prstGeom>
            <a:noFill/>
            <a:ln w="25400" cap="flat">
              <a:solidFill>
                <a:srgbClr val="000000"/>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grpSp>
        <p:nvGrpSpPr>
          <p:cNvPr id="655" name="Group"/>
          <p:cNvGrpSpPr/>
          <p:nvPr/>
        </p:nvGrpSpPr>
        <p:grpSpPr>
          <a:xfrm>
            <a:off x="8011438" y="7634759"/>
            <a:ext cx="1098717" cy="1732571"/>
            <a:chOff x="0" y="0"/>
            <a:chExt cx="1098716" cy="1732570"/>
          </a:xfrm>
        </p:grpSpPr>
        <p:sp>
          <p:nvSpPr>
            <p:cNvPr id="642" name="Rounded Rectangle"/>
            <p:cNvSpPr/>
            <p:nvPr/>
          </p:nvSpPr>
          <p:spPr>
            <a:xfrm>
              <a:off x="0" y="0"/>
              <a:ext cx="1098717" cy="1732571"/>
            </a:xfrm>
            <a:prstGeom prst="roundRect">
              <a:avLst>
                <a:gd name="adj" fmla="val 15000"/>
              </a:avLst>
            </a:prstGeom>
            <a:solidFill>
              <a:srgbClr val="DFEAF8"/>
            </a:solidFill>
            <a:ln w="12700" cap="flat">
              <a:noFill/>
              <a:miter lim="400000"/>
            </a:ln>
            <a:effectLst>
              <a:outerShdw sx="100000" sy="100000" kx="0" ky="0" algn="b" rotWithShape="0" blurRad="177800" dist="121387" dir="5400000">
                <a:srgbClr val="000000">
                  <a:alpha val="50000"/>
                </a:srgbClr>
              </a:outerShdw>
            </a:effectLst>
          </p:spPr>
          <p:txBody>
            <a:bodyPr wrap="square" lIns="50800" tIns="50800" rIns="50800" bIns="50800" numCol="1" anchor="ctr">
              <a:noAutofit/>
            </a:bodyPr>
            <a:lstStyle/>
            <a:p>
              <a:pPr algn="ctr" defTabSz="825500">
                <a:lnSpc>
                  <a:spcPct val="100000"/>
                </a:lnSpc>
                <a:spcBef>
                  <a:spcPts val="0"/>
                </a:spcBef>
                <a:defRPr sz="3200">
                  <a:latin typeface="Helvetica Neue Medium"/>
                  <a:ea typeface="Helvetica Neue Medium"/>
                  <a:cs typeface="Helvetica Neue Medium"/>
                  <a:sym typeface="Helvetica Neue Medium"/>
                </a:defRPr>
              </a:pPr>
            </a:p>
          </p:txBody>
        </p:sp>
        <p:sp>
          <p:nvSpPr>
            <p:cNvPr id="643" name="Rectangle"/>
            <p:cNvSpPr/>
            <p:nvPr/>
          </p:nvSpPr>
          <p:spPr>
            <a:xfrm>
              <a:off x="149221" y="168084"/>
              <a:ext cx="800274" cy="1396402"/>
            </a:xfrm>
            <a:prstGeom prst="rect">
              <a:avLst/>
            </a:prstGeom>
            <a:gradFill flip="none" rotWithShape="1">
              <a:gsLst>
                <a:gs pos="0">
                  <a:srgbClr val="ED7666"/>
                </a:gs>
                <a:gs pos="100000">
                  <a:srgbClr val="212F38"/>
                </a:gs>
              </a:gsLst>
              <a:lin ang="5400000" scaled="0"/>
            </a:gradFill>
            <a:ln w="12700" cap="flat">
              <a:solidFill>
                <a:srgbClr val="5E5E5E"/>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644" name="pasted-movie.png" descr="pasted-movie.png"/>
            <p:cNvPicPr>
              <a:picLocks noChangeAspect="1"/>
            </p:cNvPicPr>
            <p:nvPr/>
          </p:nvPicPr>
          <p:blipFill>
            <a:blip r:embed="rId10">
              <a:extLst/>
            </a:blip>
            <a:srcRect l="41218" t="25093" r="38327" b="54984"/>
            <a:stretch>
              <a:fillRect/>
            </a:stretch>
          </p:blipFill>
          <p:spPr>
            <a:xfrm>
              <a:off x="525917" y="67068"/>
              <a:ext cx="46623" cy="46529"/>
            </a:xfrm>
            <a:custGeom>
              <a:avLst/>
              <a:gdLst/>
              <a:ahLst/>
              <a:cxnLst>
                <a:cxn ang="0">
                  <a:pos x="wd2" y="hd2"/>
                </a:cxn>
                <a:cxn ang="5400000">
                  <a:pos x="wd2" y="hd2"/>
                </a:cxn>
                <a:cxn ang="10800000">
                  <a:pos x="wd2" y="hd2"/>
                </a:cxn>
                <a:cxn ang="16200000">
                  <a:pos x="wd2" y="hd2"/>
                </a:cxn>
              </a:cxnLst>
              <a:rect l="0" t="0" r="r" b="b"/>
              <a:pathLst>
                <a:path w="19675" h="20591" fill="norm" stroke="1" extrusionOk="0">
                  <a:moveTo>
                    <a:pt x="9922" y="0"/>
                  </a:moveTo>
                  <a:cubicBezTo>
                    <a:pt x="7399" y="0"/>
                    <a:pt x="4812" y="968"/>
                    <a:pt x="2887" y="2986"/>
                  </a:cubicBezTo>
                  <a:cubicBezTo>
                    <a:pt x="-962" y="7022"/>
                    <a:pt x="-962" y="13527"/>
                    <a:pt x="2887" y="17564"/>
                  </a:cubicBezTo>
                  <a:cubicBezTo>
                    <a:pt x="6736" y="21600"/>
                    <a:pt x="12940" y="21600"/>
                    <a:pt x="16789" y="17564"/>
                  </a:cubicBezTo>
                  <a:cubicBezTo>
                    <a:pt x="20638" y="13527"/>
                    <a:pt x="20638" y="7022"/>
                    <a:pt x="16789" y="2986"/>
                  </a:cubicBezTo>
                  <a:cubicBezTo>
                    <a:pt x="14864" y="968"/>
                    <a:pt x="12444" y="0"/>
                    <a:pt x="9922" y="0"/>
                  </a:cubicBezTo>
                  <a:close/>
                </a:path>
              </a:pathLst>
            </a:custGeom>
            <a:ln w="12700" cap="flat">
              <a:noFill/>
              <a:miter lim="400000"/>
            </a:ln>
            <a:effectLst/>
          </p:spPr>
        </p:pic>
        <p:sp>
          <p:nvSpPr>
            <p:cNvPr id="645" name="Rounded Rectangle"/>
            <p:cNvSpPr/>
            <p:nvPr/>
          </p:nvSpPr>
          <p:spPr>
            <a:xfrm>
              <a:off x="280271" y="438914"/>
              <a:ext cx="538174" cy="528536"/>
            </a:xfrm>
            <a:prstGeom prst="roundRect">
              <a:avLst>
                <a:gd name="adj" fmla="val 4051"/>
              </a:avLst>
            </a:prstGeom>
            <a:solidFill>
              <a:srgbClr val="FFFFFF"/>
            </a:solidFill>
            <a:ln w="12700" cap="flat">
              <a:noFill/>
              <a:miter lim="400000"/>
            </a:ln>
            <a:effectLst>
              <a:outerShdw sx="100000" sy="100000" kx="0" ky="0" algn="b" rotWithShape="0" blurRad="101600" dist="44981" dir="5400000">
                <a:srgbClr val="000000">
                  <a:alpha val="18428"/>
                </a:srgbClr>
              </a:outerShdw>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46" name="Circle"/>
            <p:cNvSpPr/>
            <p:nvPr/>
          </p:nvSpPr>
          <p:spPr>
            <a:xfrm>
              <a:off x="771807" y="465016"/>
              <a:ext cx="26447" cy="26447"/>
            </a:xfrm>
            <a:prstGeom prst="ellipse">
              <a:avLst/>
            </a:prstGeom>
            <a:solidFill>
              <a:srgbClr val="EB4C64"/>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647" name="Screenshot 2025-09-01 at 11.51.14 AM.png" descr="Screenshot 2025-09-01 at 11.51.14 AM.png"/>
            <p:cNvPicPr>
              <a:picLocks noChangeAspect="1"/>
            </p:cNvPicPr>
            <p:nvPr/>
          </p:nvPicPr>
          <p:blipFill>
            <a:blip r:embed="rId11">
              <a:extLst/>
            </a:blip>
            <a:stretch>
              <a:fillRect/>
            </a:stretch>
          </p:blipFill>
          <p:spPr>
            <a:xfrm>
              <a:off x="363697" y="529435"/>
              <a:ext cx="371322" cy="347494"/>
            </a:xfrm>
            <a:prstGeom prst="rect">
              <a:avLst/>
            </a:prstGeom>
            <a:ln w="12700" cap="flat">
              <a:noFill/>
              <a:miter lim="400000"/>
            </a:ln>
            <a:effectLst/>
          </p:spPr>
        </p:pic>
        <p:grpSp>
          <p:nvGrpSpPr>
            <p:cNvPr id="653" name="Group"/>
            <p:cNvGrpSpPr/>
            <p:nvPr/>
          </p:nvGrpSpPr>
          <p:grpSpPr>
            <a:xfrm>
              <a:off x="343734" y="1153003"/>
              <a:ext cx="411248" cy="96507"/>
              <a:chOff x="0" y="0"/>
              <a:chExt cx="411247" cy="96506"/>
            </a:xfrm>
          </p:grpSpPr>
          <p:sp>
            <p:nvSpPr>
              <p:cNvPr id="648" name="Circle"/>
              <p:cNvSpPr/>
              <p:nvPr/>
            </p:nvSpPr>
            <p:spPr>
              <a:xfrm>
                <a:off x="0" y="3574"/>
                <a:ext cx="89358"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49" name="Circle"/>
              <p:cNvSpPr/>
              <p:nvPr/>
            </p:nvSpPr>
            <p:spPr>
              <a:xfrm>
                <a:off x="104615"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50" name="Circle"/>
              <p:cNvSpPr/>
              <p:nvPr/>
            </p:nvSpPr>
            <p:spPr>
              <a:xfrm>
                <a:off x="209231"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51" name="Circle"/>
              <p:cNvSpPr/>
              <p:nvPr/>
            </p:nvSpPr>
            <p:spPr>
              <a:xfrm>
                <a:off x="313847"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52" name=""/>
              <p:cNvSpPr txBox="1"/>
              <p:nvPr/>
            </p:nvSpPr>
            <p:spPr>
              <a:xfrm>
                <a:off x="313847" y="0"/>
                <a:ext cx="97401" cy="9650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no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200">
                    <a:solidFill>
                      <a:srgbClr val="A9A9A9"/>
                    </a:solidFill>
                    <a:latin typeface="videortc"/>
                    <a:ea typeface="videortc"/>
                    <a:cs typeface="videortc"/>
                    <a:sym typeface="videortc"/>
                  </a:defRPr>
                </a:lvl1pPr>
              </a:lstStyle>
              <a:p>
                <a:pPr/>
                <a:r>
                  <a:t></a:t>
                </a:r>
              </a:p>
            </p:txBody>
          </p:sp>
        </p:grpSp>
        <p:sp>
          <p:nvSpPr>
            <p:cNvPr id="654" name="Rounded Rectangle"/>
            <p:cNvSpPr/>
            <p:nvPr/>
          </p:nvSpPr>
          <p:spPr>
            <a:xfrm>
              <a:off x="374652" y="525469"/>
              <a:ext cx="349413" cy="355426"/>
            </a:xfrm>
            <a:prstGeom prst="roundRect">
              <a:avLst>
                <a:gd name="adj" fmla="val 12758"/>
              </a:avLst>
            </a:prstGeom>
            <a:noFill/>
            <a:ln w="25400" cap="flat">
              <a:solidFill>
                <a:srgbClr val="000000"/>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grpSp>
        <p:nvGrpSpPr>
          <p:cNvPr id="669" name="Group"/>
          <p:cNvGrpSpPr/>
          <p:nvPr/>
        </p:nvGrpSpPr>
        <p:grpSpPr>
          <a:xfrm>
            <a:off x="5806431" y="1386865"/>
            <a:ext cx="1098717" cy="1732571"/>
            <a:chOff x="0" y="0"/>
            <a:chExt cx="1098716" cy="1732570"/>
          </a:xfrm>
        </p:grpSpPr>
        <p:sp>
          <p:nvSpPr>
            <p:cNvPr id="656" name="Rounded Rectangle"/>
            <p:cNvSpPr/>
            <p:nvPr/>
          </p:nvSpPr>
          <p:spPr>
            <a:xfrm>
              <a:off x="0" y="0"/>
              <a:ext cx="1098717" cy="1732571"/>
            </a:xfrm>
            <a:prstGeom prst="roundRect">
              <a:avLst>
                <a:gd name="adj" fmla="val 15000"/>
              </a:avLst>
            </a:prstGeom>
            <a:solidFill>
              <a:srgbClr val="FDF9D6"/>
            </a:solidFill>
            <a:ln w="12700" cap="flat">
              <a:noFill/>
              <a:miter lim="400000"/>
            </a:ln>
            <a:effectLst>
              <a:outerShdw sx="100000" sy="100000" kx="0" ky="0" algn="b" rotWithShape="0" blurRad="177800" dist="121387" dir="5400000">
                <a:srgbClr val="000000">
                  <a:alpha val="50000"/>
                </a:srgbClr>
              </a:outerShdw>
            </a:effectLst>
          </p:spPr>
          <p:txBody>
            <a:bodyPr wrap="square" lIns="50800" tIns="50800" rIns="50800" bIns="50800" numCol="1" anchor="ctr">
              <a:noAutofit/>
            </a:bodyPr>
            <a:lstStyle/>
            <a:p>
              <a:pPr algn="ctr" defTabSz="825500">
                <a:lnSpc>
                  <a:spcPct val="100000"/>
                </a:lnSpc>
                <a:spcBef>
                  <a:spcPts val="0"/>
                </a:spcBef>
                <a:defRPr sz="3200">
                  <a:latin typeface="Helvetica Neue Medium"/>
                  <a:ea typeface="Helvetica Neue Medium"/>
                  <a:cs typeface="Helvetica Neue Medium"/>
                  <a:sym typeface="Helvetica Neue Medium"/>
                </a:defRPr>
              </a:pPr>
            </a:p>
          </p:txBody>
        </p:sp>
        <p:sp>
          <p:nvSpPr>
            <p:cNvPr id="657" name="Rectangle"/>
            <p:cNvSpPr/>
            <p:nvPr/>
          </p:nvSpPr>
          <p:spPr>
            <a:xfrm>
              <a:off x="149221" y="168084"/>
              <a:ext cx="800274" cy="1396402"/>
            </a:xfrm>
            <a:prstGeom prst="rect">
              <a:avLst/>
            </a:prstGeom>
            <a:gradFill flip="none" rotWithShape="1">
              <a:gsLst>
                <a:gs pos="0">
                  <a:srgbClr val="ED7666"/>
                </a:gs>
                <a:gs pos="100000">
                  <a:srgbClr val="212F38"/>
                </a:gs>
              </a:gsLst>
              <a:lin ang="5400000" scaled="0"/>
            </a:gradFill>
            <a:ln w="12700" cap="flat">
              <a:solidFill>
                <a:srgbClr val="5E5E5E"/>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658" name="pasted-movie.png" descr="pasted-movie.png"/>
            <p:cNvPicPr>
              <a:picLocks noChangeAspect="1"/>
            </p:cNvPicPr>
            <p:nvPr/>
          </p:nvPicPr>
          <p:blipFill>
            <a:blip r:embed="rId10">
              <a:extLst/>
            </a:blip>
            <a:srcRect l="41218" t="25093" r="38327" b="54984"/>
            <a:stretch>
              <a:fillRect/>
            </a:stretch>
          </p:blipFill>
          <p:spPr>
            <a:xfrm>
              <a:off x="525917" y="67068"/>
              <a:ext cx="46623" cy="46529"/>
            </a:xfrm>
            <a:custGeom>
              <a:avLst/>
              <a:gdLst/>
              <a:ahLst/>
              <a:cxnLst>
                <a:cxn ang="0">
                  <a:pos x="wd2" y="hd2"/>
                </a:cxn>
                <a:cxn ang="5400000">
                  <a:pos x="wd2" y="hd2"/>
                </a:cxn>
                <a:cxn ang="10800000">
                  <a:pos x="wd2" y="hd2"/>
                </a:cxn>
                <a:cxn ang="16200000">
                  <a:pos x="wd2" y="hd2"/>
                </a:cxn>
              </a:cxnLst>
              <a:rect l="0" t="0" r="r" b="b"/>
              <a:pathLst>
                <a:path w="19675" h="20591" fill="norm" stroke="1" extrusionOk="0">
                  <a:moveTo>
                    <a:pt x="9922" y="0"/>
                  </a:moveTo>
                  <a:cubicBezTo>
                    <a:pt x="7399" y="0"/>
                    <a:pt x="4812" y="968"/>
                    <a:pt x="2887" y="2986"/>
                  </a:cubicBezTo>
                  <a:cubicBezTo>
                    <a:pt x="-962" y="7022"/>
                    <a:pt x="-962" y="13527"/>
                    <a:pt x="2887" y="17564"/>
                  </a:cubicBezTo>
                  <a:cubicBezTo>
                    <a:pt x="6736" y="21600"/>
                    <a:pt x="12940" y="21600"/>
                    <a:pt x="16789" y="17564"/>
                  </a:cubicBezTo>
                  <a:cubicBezTo>
                    <a:pt x="20638" y="13527"/>
                    <a:pt x="20638" y="7022"/>
                    <a:pt x="16789" y="2986"/>
                  </a:cubicBezTo>
                  <a:cubicBezTo>
                    <a:pt x="14864" y="968"/>
                    <a:pt x="12444" y="0"/>
                    <a:pt x="9922" y="0"/>
                  </a:cubicBezTo>
                  <a:close/>
                </a:path>
              </a:pathLst>
            </a:custGeom>
            <a:ln w="12700" cap="flat">
              <a:noFill/>
              <a:miter lim="400000"/>
            </a:ln>
            <a:effectLst/>
          </p:spPr>
        </p:pic>
        <p:sp>
          <p:nvSpPr>
            <p:cNvPr id="659" name="Rounded Rectangle"/>
            <p:cNvSpPr/>
            <p:nvPr/>
          </p:nvSpPr>
          <p:spPr>
            <a:xfrm>
              <a:off x="280271" y="438914"/>
              <a:ext cx="538174" cy="528536"/>
            </a:xfrm>
            <a:prstGeom prst="roundRect">
              <a:avLst>
                <a:gd name="adj" fmla="val 4051"/>
              </a:avLst>
            </a:prstGeom>
            <a:solidFill>
              <a:srgbClr val="FFFFFF"/>
            </a:solidFill>
            <a:ln w="12700" cap="flat">
              <a:noFill/>
              <a:miter lim="400000"/>
            </a:ln>
            <a:effectLst>
              <a:outerShdw sx="100000" sy="100000" kx="0" ky="0" algn="b" rotWithShape="0" blurRad="101600" dist="44981" dir="5400000">
                <a:srgbClr val="000000">
                  <a:alpha val="18428"/>
                </a:srgbClr>
              </a:outerShdw>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60" name="Circle"/>
            <p:cNvSpPr/>
            <p:nvPr/>
          </p:nvSpPr>
          <p:spPr>
            <a:xfrm>
              <a:off x="771807" y="465016"/>
              <a:ext cx="26447" cy="26447"/>
            </a:xfrm>
            <a:prstGeom prst="ellipse">
              <a:avLst/>
            </a:prstGeom>
            <a:solidFill>
              <a:srgbClr val="EB4C64"/>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661" name="Screenshot 2025-09-01 at 11.51.14 AM.png" descr="Screenshot 2025-09-01 at 11.51.14 AM.png"/>
            <p:cNvPicPr>
              <a:picLocks noChangeAspect="1"/>
            </p:cNvPicPr>
            <p:nvPr/>
          </p:nvPicPr>
          <p:blipFill>
            <a:blip r:embed="rId11">
              <a:extLst/>
            </a:blip>
            <a:stretch>
              <a:fillRect/>
            </a:stretch>
          </p:blipFill>
          <p:spPr>
            <a:xfrm>
              <a:off x="363697" y="529435"/>
              <a:ext cx="371322" cy="347494"/>
            </a:xfrm>
            <a:prstGeom prst="rect">
              <a:avLst/>
            </a:prstGeom>
            <a:ln w="12700" cap="flat">
              <a:noFill/>
              <a:miter lim="400000"/>
            </a:ln>
            <a:effectLst/>
          </p:spPr>
        </p:pic>
        <p:grpSp>
          <p:nvGrpSpPr>
            <p:cNvPr id="667" name="Group"/>
            <p:cNvGrpSpPr/>
            <p:nvPr/>
          </p:nvGrpSpPr>
          <p:grpSpPr>
            <a:xfrm>
              <a:off x="343734" y="1153003"/>
              <a:ext cx="411248" cy="96507"/>
              <a:chOff x="0" y="0"/>
              <a:chExt cx="411247" cy="96506"/>
            </a:xfrm>
          </p:grpSpPr>
          <p:sp>
            <p:nvSpPr>
              <p:cNvPr id="662" name="Circle"/>
              <p:cNvSpPr/>
              <p:nvPr/>
            </p:nvSpPr>
            <p:spPr>
              <a:xfrm>
                <a:off x="0" y="3574"/>
                <a:ext cx="89358"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63" name="Circle"/>
              <p:cNvSpPr/>
              <p:nvPr/>
            </p:nvSpPr>
            <p:spPr>
              <a:xfrm>
                <a:off x="104615"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64" name="Circle"/>
              <p:cNvSpPr/>
              <p:nvPr/>
            </p:nvSpPr>
            <p:spPr>
              <a:xfrm>
                <a:off x="209231"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65" name="Circle"/>
              <p:cNvSpPr/>
              <p:nvPr/>
            </p:nvSpPr>
            <p:spPr>
              <a:xfrm>
                <a:off x="313847" y="3574"/>
                <a:ext cx="89359" cy="89359"/>
              </a:xfrm>
              <a:prstGeom prst="ellipse">
                <a:avLst/>
              </a:prstGeom>
              <a:solidFill>
                <a:srgbClr val="EBEBEB"/>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66" name=""/>
              <p:cNvSpPr txBox="1"/>
              <p:nvPr/>
            </p:nvSpPr>
            <p:spPr>
              <a:xfrm>
                <a:off x="313847" y="0"/>
                <a:ext cx="97401" cy="9650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no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200">
                    <a:solidFill>
                      <a:srgbClr val="A9A9A9"/>
                    </a:solidFill>
                    <a:latin typeface="videortc"/>
                    <a:ea typeface="videortc"/>
                    <a:cs typeface="videortc"/>
                    <a:sym typeface="videortc"/>
                  </a:defRPr>
                </a:lvl1pPr>
              </a:lstStyle>
              <a:p>
                <a:pPr/>
                <a:r>
                  <a:t></a:t>
                </a:r>
              </a:p>
            </p:txBody>
          </p:sp>
        </p:grpSp>
        <p:sp>
          <p:nvSpPr>
            <p:cNvPr id="668" name="Rounded Rectangle"/>
            <p:cNvSpPr/>
            <p:nvPr/>
          </p:nvSpPr>
          <p:spPr>
            <a:xfrm>
              <a:off x="374652" y="525469"/>
              <a:ext cx="349413" cy="355426"/>
            </a:xfrm>
            <a:prstGeom prst="roundRect">
              <a:avLst>
                <a:gd name="adj" fmla="val 12758"/>
              </a:avLst>
            </a:prstGeom>
            <a:noFill/>
            <a:ln w="25400" cap="flat">
              <a:solidFill>
                <a:srgbClr val="000000"/>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pic>
        <p:nvPicPr>
          <p:cNvPr id="670" name="pasted-movie.png" descr="pasted-movie.png"/>
          <p:cNvPicPr>
            <a:picLocks noChangeAspect="1"/>
          </p:cNvPicPr>
          <p:nvPr/>
        </p:nvPicPr>
        <p:blipFill>
          <a:blip r:embed="rId4">
            <a:extLst/>
          </a:blip>
          <a:stretch>
            <a:fillRect/>
          </a:stretch>
        </p:blipFill>
        <p:spPr>
          <a:xfrm>
            <a:off x="5221394" y="2285709"/>
            <a:ext cx="413952" cy="413952"/>
          </a:xfrm>
          <a:prstGeom prst="rect">
            <a:avLst/>
          </a:prstGeom>
          <a:ln w="12700">
            <a:miter lim="400000"/>
          </a:ln>
        </p:spPr>
      </p:pic>
      <p:pic>
        <p:nvPicPr>
          <p:cNvPr id="671" name="pasted-movie.png" descr="pasted-movie.png"/>
          <p:cNvPicPr>
            <a:picLocks noChangeAspect="1"/>
          </p:cNvPicPr>
          <p:nvPr/>
        </p:nvPicPr>
        <p:blipFill>
          <a:blip r:embed="rId9">
            <a:extLst/>
          </a:blip>
          <a:stretch>
            <a:fillRect/>
          </a:stretch>
        </p:blipFill>
        <p:spPr>
          <a:xfrm>
            <a:off x="16641857" y="4340810"/>
            <a:ext cx="433639" cy="655224"/>
          </a:xfrm>
          <a:prstGeom prst="rect">
            <a:avLst/>
          </a:prstGeom>
          <a:ln w="12700">
            <a:miter lim="400000"/>
          </a:ln>
        </p:spPr>
      </p:pic>
      <p:sp>
        <p:nvSpPr>
          <p:cNvPr id="672" name="Multi-Branding"/>
          <p:cNvSpPr txBox="1"/>
          <p:nvPr/>
        </p:nvSpPr>
        <p:spPr>
          <a:xfrm>
            <a:off x="1346938" y="11105012"/>
            <a:ext cx="4824251" cy="8001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825500">
              <a:lnSpc>
                <a:spcPct val="100000"/>
              </a:lnSpc>
              <a:spcBef>
                <a:spcPts val="0"/>
              </a:spcBef>
              <a:defRPr sz="4500">
                <a:latin typeface="Montserrat Thin Bold"/>
                <a:ea typeface="Montserrat Thin Bold"/>
                <a:cs typeface="Montserrat Thin Bold"/>
                <a:sym typeface="Montserrat Thin Bold"/>
              </a:defRPr>
            </a:lvl1pPr>
          </a:lstStyle>
          <a:p>
            <a:pPr/>
            <a:r>
              <a:t>Multi-Branding </a:t>
            </a:r>
          </a:p>
        </p:txBody>
      </p:sp>
      <p:sp>
        <p:nvSpPr>
          <p:cNvPr id="673" name="Rounded Rectangle"/>
          <p:cNvSpPr/>
          <p:nvPr/>
        </p:nvSpPr>
        <p:spPr>
          <a:xfrm>
            <a:off x="6137170" y="11178638"/>
            <a:ext cx="652849" cy="652849"/>
          </a:xfrm>
          <a:prstGeom prst="roundRect">
            <a:avLst>
              <a:gd name="adj" fmla="val 15000"/>
            </a:avLst>
          </a:prstGeom>
          <a:solidFill>
            <a:srgbClr val="FDF9D6"/>
          </a:solidFill>
          <a:ln w="12700">
            <a:solidFill>
              <a:srgbClr val="D5D5D5"/>
            </a:solidFill>
            <a:miter lim="400000"/>
          </a:ln>
          <a:effectLst>
            <a:outerShdw sx="100000" sy="100000" kx="0" ky="0" algn="b" rotWithShape="0" blurRad="63500" dist="25400" dir="5400000">
              <a:srgbClr val="000000">
                <a:alpha val="50000"/>
              </a:srgbClr>
            </a:outerShdw>
          </a:effectLst>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74" name="Rounded Rectangle"/>
          <p:cNvSpPr/>
          <p:nvPr/>
        </p:nvSpPr>
        <p:spPr>
          <a:xfrm>
            <a:off x="6913323" y="11177450"/>
            <a:ext cx="655225" cy="655224"/>
          </a:xfrm>
          <a:prstGeom prst="roundRect">
            <a:avLst>
              <a:gd name="adj" fmla="val 15000"/>
            </a:avLst>
          </a:prstGeom>
          <a:solidFill>
            <a:srgbClr val="FAD6D1"/>
          </a:solidFill>
          <a:ln w="12700">
            <a:solidFill>
              <a:srgbClr val="D5D5D5"/>
            </a:solidFill>
            <a:miter lim="400000"/>
          </a:ln>
          <a:effectLst>
            <a:outerShdw sx="100000" sy="100000" kx="0" ky="0" algn="b" rotWithShape="0" blurRad="63500" dist="25400" dir="5400000">
              <a:srgbClr val="000000">
                <a:alpha val="50000"/>
              </a:srgbClr>
            </a:outerShdw>
          </a:effectLst>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75" name="Rounded Rectangle"/>
          <p:cNvSpPr/>
          <p:nvPr/>
        </p:nvSpPr>
        <p:spPr>
          <a:xfrm>
            <a:off x="7725874" y="11177450"/>
            <a:ext cx="655224" cy="655224"/>
          </a:xfrm>
          <a:prstGeom prst="roundRect">
            <a:avLst>
              <a:gd name="adj" fmla="val 15000"/>
            </a:avLst>
          </a:prstGeom>
          <a:solidFill>
            <a:srgbClr val="DFEAF8"/>
          </a:solidFill>
          <a:ln w="12700">
            <a:solidFill>
              <a:srgbClr val="D5D5D5"/>
            </a:solidFill>
            <a:miter lim="400000"/>
          </a:ln>
          <a:effectLst>
            <a:outerShdw sx="100000" sy="100000" kx="0" ky="0" algn="b" rotWithShape="0" blurRad="63500" dist="25400" dir="5400000">
              <a:srgbClr val="000000">
                <a:alpha val="50000"/>
              </a:srgbClr>
            </a:outerShdw>
          </a:effectLst>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76" name="Rounded Rectangle"/>
          <p:cNvSpPr/>
          <p:nvPr/>
        </p:nvSpPr>
        <p:spPr>
          <a:xfrm>
            <a:off x="8538381" y="11177450"/>
            <a:ext cx="655224" cy="655224"/>
          </a:xfrm>
          <a:prstGeom prst="roundRect">
            <a:avLst>
              <a:gd name="adj" fmla="val 15000"/>
            </a:avLst>
          </a:prstGeom>
          <a:solidFill>
            <a:srgbClr val="E8F8DC"/>
          </a:solidFill>
          <a:ln w="12700">
            <a:solidFill>
              <a:srgbClr val="D5D5D5"/>
            </a:solidFill>
            <a:miter lim="400000"/>
          </a:ln>
          <a:effectLst>
            <a:outerShdw sx="100000" sy="100000" kx="0" ky="0" algn="b" rotWithShape="0" blurRad="63500" dist="25400" dir="5400000">
              <a:srgbClr val="000000">
                <a:alpha val="50000"/>
              </a:srgbClr>
            </a:outerShdw>
          </a:effectLst>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sp>
        <p:nvSpPr>
          <p:cNvPr id="678" name="Rectangle"/>
          <p:cNvSpPr/>
          <p:nvPr/>
        </p:nvSpPr>
        <p:spPr>
          <a:xfrm>
            <a:off x="12712070" y="7539256"/>
            <a:ext cx="303410" cy="1270001"/>
          </a:xfrm>
          <a:prstGeom prst="rect">
            <a:avLst/>
          </a:prstGeom>
          <a:solidFill>
            <a:srgbClr val="929292"/>
          </a:solidFill>
          <a:ln w="12700">
            <a:miter lim="400000"/>
          </a:ln>
        </p:spPr>
        <p:txBody>
          <a:bodyPr lIns="0" tIns="0" rIns="0" bIns="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679" name="Rectangle"/>
          <p:cNvSpPr/>
          <p:nvPr/>
        </p:nvSpPr>
        <p:spPr>
          <a:xfrm>
            <a:off x="12712070" y="10946217"/>
            <a:ext cx="303410" cy="1270001"/>
          </a:xfrm>
          <a:prstGeom prst="rect">
            <a:avLst/>
          </a:prstGeom>
          <a:solidFill>
            <a:srgbClr val="929292"/>
          </a:solidFill>
          <a:ln w="12700">
            <a:miter lim="400000"/>
          </a:ln>
        </p:spPr>
        <p:txBody>
          <a:bodyPr lIns="0" tIns="0" rIns="0" bIns="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680" name="Image" descr="Image"/>
          <p:cNvPicPr>
            <a:picLocks noChangeAspect="1"/>
          </p:cNvPicPr>
          <p:nvPr/>
        </p:nvPicPr>
        <p:blipFill>
          <a:blip r:embed="rId2">
            <a:extLst/>
          </a:blip>
          <a:stretch>
            <a:fillRect/>
          </a:stretch>
        </p:blipFill>
        <p:spPr>
          <a:xfrm>
            <a:off x="21241100" y="3600138"/>
            <a:ext cx="1783040" cy="1783040"/>
          </a:xfrm>
          <a:prstGeom prst="rect">
            <a:avLst/>
          </a:prstGeom>
          <a:ln w="12700">
            <a:miter lim="400000"/>
          </a:ln>
        </p:spPr>
      </p:pic>
      <p:pic>
        <p:nvPicPr>
          <p:cNvPr id="681" name="Image" descr="Image"/>
          <p:cNvPicPr>
            <a:picLocks noChangeAspect="1"/>
          </p:cNvPicPr>
          <p:nvPr/>
        </p:nvPicPr>
        <p:blipFill>
          <a:blip r:embed="rId3">
            <a:extLst/>
          </a:blip>
          <a:stretch>
            <a:fillRect/>
          </a:stretch>
        </p:blipFill>
        <p:spPr>
          <a:xfrm>
            <a:off x="1442651" y="1089493"/>
            <a:ext cx="1323537" cy="1406450"/>
          </a:xfrm>
          <a:prstGeom prst="rect">
            <a:avLst/>
          </a:prstGeom>
          <a:ln w="12700">
            <a:miter lim="400000"/>
          </a:ln>
        </p:spPr>
      </p:pic>
      <p:pic>
        <p:nvPicPr>
          <p:cNvPr id="682" name="103817.png" descr="103817.png"/>
          <p:cNvPicPr>
            <a:picLocks noChangeAspect="1"/>
          </p:cNvPicPr>
          <p:nvPr/>
        </p:nvPicPr>
        <p:blipFill>
          <a:blip r:embed="rId4">
            <a:extLst/>
          </a:blip>
          <a:stretch>
            <a:fillRect/>
          </a:stretch>
        </p:blipFill>
        <p:spPr>
          <a:xfrm>
            <a:off x="4411853" y="4086838"/>
            <a:ext cx="1942869" cy="1942869"/>
          </a:xfrm>
          <a:prstGeom prst="rect">
            <a:avLst/>
          </a:prstGeom>
          <a:ln w="12700">
            <a:miter lim="400000"/>
          </a:ln>
        </p:spPr>
      </p:pic>
      <p:pic>
        <p:nvPicPr>
          <p:cNvPr id="683" name="image37.png" descr="image37.png"/>
          <p:cNvPicPr>
            <a:picLocks noChangeAspect="1"/>
          </p:cNvPicPr>
          <p:nvPr/>
        </p:nvPicPr>
        <p:blipFill>
          <a:blip r:embed="rId5">
            <a:extLst/>
          </a:blip>
          <a:stretch>
            <a:fillRect/>
          </a:stretch>
        </p:blipFill>
        <p:spPr>
          <a:xfrm>
            <a:off x="4632486" y="992282"/>
            <a:ext cx="1363193" cy="1363193"/>
          </a:xfrm>
          <a:prstGeom prst="rect">
            <a:avLst/>
          </a:prstGeom>
          <a:ln w="12700">
            <a:miter lim="400000"/>
          </a:ln>
        </p:spPr>
      </p:pic>
      <p:sp>
        <p:nvSpPr>
          <p:cNvPr id="684" name="Kiosk"/>
          <p:cNvSpPr txBox="1"/>
          <p:nvPr/>
        </p:nvSpPr>
        <p:spPr>
          <a:xfrm>
            <a:off x="4780733" y="6206375"/>
            <a:ext cx="681686"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Kiosk</a:t>
            </a:r>
          </a:p>
        </p:txBody>
      </p:sp>
      <p:sp>
        <p:nvSpPr>
          <p:cNvPr id="685" name="Line"/>
          <p:cNvSpPr/>
          <p:nvPr/>
        </p:nvSpPr>
        <p:spPr>
          <a:xfrm flipH="1" flipV="1">
            <a:off x="5801768" y="1792718"/>
            <a:ext cx="6515455" cy="1"/>
          </a:xfrm>
          <a:prstGeom prst="line">
            <a:avLst/>
          </a:prstGeom>
          <a:ln w="50800">
            <a:solidFill>
              <a:srgbClr val="9437FF"/>
            </a:solidFill>
            <a:custDash>
              <a:ds d="200000" sp="200000"/>
            </a:custDash>
            <a:miter lim="400000"/>
            <a:headEnd type="triangle"/>
            <a:tailEnd type="triangle"/>
          </a:ln>
        </p:spPr>
        <p:txBody>
          <a:bodyPr lIns="50800" tIns="50800" rIns="50800" bIns="50800" anchor="ctr"/>
          <a:lstStyle/>
          <a:p>
            <a:pPr algn="ctr">
              <a:lnSpc>
                <a:spcPct val="100000"/>
              </a:lnSpc>
              <a:spcBef>
                <a:spcPts val="0"/>
              </a:spcBef>
              <a:defRPr sz="2400">
                <a:solidFill>
                  <a:srgbClr val="5E5E5E"/>
                </a:solidFill>
              </a:defRPr>
            </a:pPr>
          </a:p>
        </p:txBody>
      </p:sp>
      <p:pic>
        <p:nvPicPr>
          <p:cNvPr id="686" name="image39.png" descr="image39.png"/>
          <p:cNvPicPr>
            <a:picLocks noChangeAspect="1"/>
          </p:cNvPicPr>
          <p:nvPr/>
        </p:nvPicPr>
        <p:blipFill>
          <a:blip r:embed="rId6">
            <a:extLst/>
          </a:blip>
          <a:stretch>
            <a:fillRect/>
          </a:stretch>
        </p:blipFill>
        <p:spPr>
          <a:xfrm>
            <a:off x="7120181" y="10979090"/>
            <a:ext cx="2057123" cy="1233471"/>
          </a:xfrm>
          <a:prstGeom prst="rect">
            <a:avLst/>
          </a:prstGeom>
          <a:ln w="12700">
            <a:miter lim="400000"/>
          </a:ln>
        </p:spPr>
      </p:pic>
      <p:pic>
        <p:nvPicPr>
          <p:cNvPr id="687" name="image37.png" descr="image37.png"/>
          <p:cNvPicPr>
            <a:picLocks noChangeAspect="1"/>
          </p:cNvPicPr>
          <p:nvPr/>
        </p:nvPicPr>
        <p:blipFill>
          <a:blip r:embed="rId5">
            <a:extLst/>
          </a:blip>
          <a:stretch>
            <a:fillRect/>
          </a:stretch>
        </p:blipFill>
        <p:spPr>
          <a:xfrm>
            <a:off x="4439979" y="10917700"/>
            <a:ext cx="1363193" cy="1363193"/>
          </a:xfrm>
          <a:prstGeom prst="rect">
            <a:avLst/>
          </a:prstGeom>
          <a:ln w="12700">
            <a:miter lim="400000"/>
          </a:ln>
        </p:spPr>
      </p:pic>
      <p:pic>
        <p:nvPicPr>
          <p:cNvPr id="688" name="image38.png" descr="image38.png"/>
          <p:cNvPicPr>
            <a:picLocks noChangeAspect="1"/>
          </p:cNvPicPr>
          <p:nvPr/>
        </p:nvPicPr>
        <p:blipFill>
          <a:blip r:embed="rId7">
            <a:extLst/>
          </a:blip>
          <a:stretch>
            <a:fillRect/>
          </a:stretch>
        </p:blipFill>
        <p:spPr>
          <a:xfrm>
            <a:off x="5703751" y="10842055"/>
            <a:ext cx="1471584" cy="1471583"/>
          </a:xfrm>
          <a:prstGeom prst="rect">
            <a:avLst/>
          </a:prstGeom>
          <a:ln w="12700">
            <a:miter lim="400000"/>
          </a:ln>
        </p:spPr>
      </p:pic>
      <p:sp>
        <p:nvSpPr>
          <p:cNvPr id="689" name="PC / Laptop"/>
          <p:cNvSpPr txBox="1"/>
          <p:nvPr/>
        </p:nvSpPr>
        <p:spPr>
          <a:xfrm>
            <a:off x="7471286" y="12470329"/>
            <a:ext cx="1354913"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PC / Laptop</a:t>
            </a:r>
          </a:p>
        </p:txBody>
      </p:sp>
      <p:sp>
        <p:nvSpPr>
          <p:cNvPr id="690" name="Smartphone"/>
          <p:cNvSpPr txBox="1"/>
          <p:nvPr/>
        </p:nvSpPr>
        <p:spPr>
          <a:xfrm>
            <a:off x="4321578" y="12470329"/>
            <a:ext cx="1372058"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Smartphone</a:t>
            </a:r>
          </a:p>
        </p:txBody>
      </p:sp>
      <p:sp>
        <p:nvSpPr>
          <p:cNvPr id="691" name="Tablet"/>
          <p:cNvSpPr txBox="1"/>
          <p:nvPr/>
        </p:nvSpPr>
        <p:spPr>
          <a:xfrm>
            <a:off x="6077554" y="12470329"/>
            <a:ext cx="723978"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Tablet</a:t>
            </a:r>
          </a:p>
        </p:txBody>
      </p:sp>
      <p:sp>
        <p:nvSpPr>
          <p:cNvPr id="692" name="b"/>
          <p:cNvSpPr txBox="1"/>
          <p:nvPr/>
        </p:nvSpPr>
        <p:spPr>
          <a:xfrm>
            <a:off x="12922444" y="604316"/>
            <a:ext cx="2654301" cy="2013248"/>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ct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5000">
                <a:latin typeface="ivrpowers-icon-font"/>
                <a:ea typeface="ivrpowers-icon-font"/>
                <a:cs typeface="ivrpowers-icon-font"/>
                <a:sym typeface="ivrpowers-icon-font"/>
              </a:defRPr>
            </a:lvl1pPr>
          </a:lstStyle>
          <a:p>
            <a:pPr/>
            <a:r>
              <a:t>b</a:t>
            </a:r>
          </a:p>
        </p:txBody>
      </p:sp>
      <p:sp>
        <p:nvSpPr>
          <p:cNvPr id="693" name="RTC"/>
          <p:cNvSpPr txBox="1"/>
          <p:nvPr/>
        </p:nvSpPr>
        <p:spPr>
          <a:xfrm>
            <a:off x="13752617" y="2265790"/>
            <a:ext cx="993954" cy="647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584200">
              <a:lnSpc>
                <a:spcPct val="100000"/>
              </a:lnSpc>
              <a:spcBef>
                <a:spcPts val="0"/>
              </a:spcBef>
              <a:defRPr sz="3600">
                <a:latin typeface="MuseoSansRounded-900"/>
                <a:ea typeface="MuseoSansRounded-900"/>
                <a:cs typeface="MuseoSansRounded-900"/>
                <a:sym typeface="MuseoSansRounded-900"/>
              </a:defRPr>
            </a:lvl1pPr>
          </a:lstStyle>
          <a:p>
            <a:pPr/>
            <a:r>
              <a:t>RTC</a:t>
            </a:r>
          </a:p>
        </p:txBody>
      </p:sp>
      <p:pic>
        <p:nvPicPr>
          <p:cNvPr id="694" name="Image" descr="Image"/>
          <p:cNvPicPr>
            <a:picLocks noChangeAspect="1"/>
          </p:cNvPicPr>
          <p:nvPr/>
        </p:nvPicPr>
        <p:blipFill>
          <a:blip r:embed="rId8">
            <a:extLst/>
          </a:blip>
          <a:stretch>
            <a:fillRect/>
          </a:stretch>
        </p:blipFill>
        <p:spPr>
          <a:xfrm>
            <a:off x="12207918" y="4126810"/>
            <a:ext cx="300213" cy="342901"/>
          </a:xfrm>
          <a:prstGeom prst="rect">
            <a:avLst/>
          </a:prstGeom>
          <a:ln w="12700">
            <a:miter lim="400000"/>
          </a:ln>
        </p:spPr>
      </p:pic>
      <p:sp>
        <p:nvSpPr>
          <p:cNvPr id="695" name="Line"/>
          <p:cNvSpPr/>
          <p:nvPr/>
        </p:nvSpPr>
        <p:spPr>
          <a:xfrm flipH="1" flipV="1">
            <a:off x="6021902" y="4985962"/>
            <a:ext cx="6385132" cy="1"/>
          </a:xfrm>
          <a:prstGeom prst="line">
            <a:avLst/>
          </a:prstGeom>
          <a:ln w="50800">
            <a:solidFill>
              <a:srgbClr val="9437FF"/>
            </a:solidFill>
            <a:custDash>
              <a:ds d="200000" sp="200000"/>
            </a:custDash>
            <a:miter lim="400000"/>
            <a:headEnd type="triangle"/>
            <a:tailEnd type="triangle"/>
          </a:ln>
        </p:spPr>
        <p:txBody>
          <a:bodyPr lIns="50800" tIns="50800" rIns="50800" bIns="50800" anchor="ctr"/>
          <a:lstStyle/>
          <a:p>
            <a:pPr algn="ctr">
              <a:lnSpc>
                <a:spcPct val="100000"/>
              </a:lnSpc>
              <a:spcBef>
                <a:spcPts val="0"/>
              </a:spcBef>
              <a:defRPr sz="2400">
                <a:solidFill>
                  <a:srgbClr val="5E5E5E"/>
                </a:solidFill>
              </a:defRPr>
            </a:pPr>
          </a:p>
        </p:txBody>
      </p:sp>
      <p:sp>
        <p:nvSpPr>
          <p:cNvPr id="696" name="Media RTP"/>
          <p:cNvSpPr txBox="1"/>
          <p:nvPr/>
        </p:nvSpPr>
        <p:spPr>
          <a:xfrm>
            <a:off x="8535645" y="1085172"/>
            <a:ext cx="1240613"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Media RTP</a:t>
            </a:r>
          </a:p>
        </p:txBody>
      </p:sp>
      <p:sp>
        <p:nvSpPr>
          <p:cNvPr id="697" name="Signalling"/>
          <p:cNvSpPr txBox="1"/>
          <p:nvPr/>
        </p:nvSpPr>
        <p:spPr>
          <a:xfrm>
            <a:off x="8565316" y="2123991"/>
            <a:ext cx="1104825"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Signalling</a:t>
            </a:r>
          </a:p>
        </p:txBody>
      </p:sp>
      <p:sp>
        <p:nvSpPr>
          <p:cNvPr id="698" name="Users"/>
          <p:cNvSpPr txBox="1"/>
          <p:nvPr/>
        </p:nvSpPr>
        <p:spPr>
          <a:xfrm>
            <a:off x="1401080" y="12576926"/>
            <a:ext cx="1406679" cy="736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584200">
              <a:lnSpc>
                <a:spcPct val="100000"/>
              </a:lnSpc>
              <a:spcBef>
                <a:spcPts val="0"/>
              </a:spcBef>
              <a:defRPr sz="4100">
                <a:latin typeface="MuseoSansRounded-500"/>
                <a:ea typeface="MuseoSansRounded-500"/>
                <a:cs typeface="MuseoSansRounded-500"/>
                <a:sym typeface="MuseoSansRounded-500"/>
              </a:defRPr>
            </a:lvl1pPr>
          </a:lstStyle>
          <a:p>
            <a:pPr/>
            <a:r>
              <a:t>Users</a:t>
            </a:r>
          </a:p>
        </p:txBody>
      </p:sp>
      <p:sp>
        <p:nvSpPr>
          <p:cNvPr id="699" name="CC Agents"/>
          <p:cNvSpPr txBox="1"/>
          <p:nvPr/>
        </p:nvSpPr>
        <p:spPr>
          <a:xfrm>
            <a:off x="20769555" y="12429028"/>
            <a:ext cx="2726132" cy="736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584200">
              <a:lnSpc>
                <a:spcPct val="100000"/>
              </a:lnSpc>
              <a:spcBef>
                <a:spcPts val="0"/>
              </a:spcBef>
              <a:defRPr sz="4100">
                <a:latin typeface="MuseoSansRounded-500"/>
                <a:ea typeface="MuseoSansRounded-500"/>
                <a:cs typeface="MuseoSansRounded-500"/>
                <a:sym typeface="MuseoSansRounded-500"/>
              </a:defRPr>
            </a:lvl1pPr>
          </a:lstStyle>
          <a:p>
            <a:pPr/>
            <a:r>
              <a:t> CC Agents</a:t>
            </a:r>
          </a:p>
        </p:txBody>
      </p:sp>
      <p:sp>
        <p:nvSpPr>
          <p:cNvPr id="700" name="Firewall…"/>
          <p:cNvSpPr txBox="1"/>
          <p:nvPr/>
        </p:nvSpPr>
        <p:spPr>
          <a:xfrm>
            <a:off x="12419491" y="12470329"/>
            <a:ext cx="888569" cy="6540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defTabSz="584200">
              <a:lnSpc>
                <a:spcPct val="100000"/>
              </a:lnSpc>
              <a:spcBef>
                <a:spcPts val="0"/>
              </a:spcBef>
              <a:defRPr sz="1800"/>
            </a:pPr>
            <a:r>
              <a:t>Firewall</a:t>
            </a:r>
          </a:p>
          <a:p>
            <a:pPr algn="ctr" defTabSz="584200">
              <a:lnSpc>
                <a:spcPct val="100000"/>
              </a:lnSpc>
              <a:spcBef>
                <a:spcPts val="0"/>
              </a:spcBef>
              <a:defRPr sz="1800"/>
            </a:pPr>
            <a:r>
              <a:t>NAT</a:t>
            </a:r>
          </a:p>
        </p:txBody>
      </p:sp>
      <p:sp>
        <p:nvSpPr>
          <p:cNvPr id="701" name="Audio"/>
          <p:cNvSpPr txBox="1"/>
          <p:nvPr/>
        </p:nvSpPr>
        <p:spPr>
          <a:xfrm>
            <a:off x="3524127" y="8661452"/>
            <a:ext cx="707061"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Audio</a:t>
            </a:r>
          </a:p>
        </p:txBody>
      </p:sp>
      <p:sp>
        <p:nvSpPr>
          <p:cNvPr id="702" name="Video"/>
          <p:cNvSpPr txBox="1"/>
          <p:nvPr/>
        </p:nvSpPr>
        <p:spPr>
          <a:xfrm>
            <a:off x="3549518" y="7412456"/>
            <a:ext cx="690145"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Video</a:t>
            </a:r>
          </a:p>
        </p:txBody>
      </p:sp>
      <p:pic>
        <p:nvPicPr>
          <p:cNvPr id="703" name="Image" descr="Image"/>
          <p:cNvPicPr>
            <a:picLocks noChangeAspect="1"/>
          </p:cNvPicPr>
          <p:nvPr/>
        </p:nvPicPr>
        <p:blipFill>
          <a:blip r:embed="rId3">
            <a:extLst/>
          </a:blip>
          <a:stretch>
            <a:fillRect/>
          </a:stretch>
        </p:blipFill>
        <p:spPr>
          <a:xfrm>
            <a:off x="1442651" y="4357196"/>
            <a:ext cx="1323537" cy="1406450"/>
          </a:xfrm>
          <a:prstGeom prst="rect">
            <a:avLst/>
          </a:prstGeom>
          <a:ln w="12700">
            <a:miter lim="400000"/>
          </a:ln>
        </p:spPr>
      </p:pic>
      <p:pic>
        <p:nvPicPr>
          <p:cNvPr id="704" name="Image" descr="Image"/>
          <p:cNvPicPr>
            <a:picLocks noChangeAspect="1"/>
          </p:cNvPicPr>
          <p:nvPr/>
        </p:nvPicPr>
        <p:blipFill>
          <a:blip r:embed="rId3">
            <a:extLst/>
          </a:blip>
          <a:stretch>
            <a:fillRect/>
          </a:stretch>
        </p:blipFill>
        <p:spPr>
          <a:xfrm>
            <a:off x="1442651" y="10892601"/>
            <a:ext cx="1323537" cy="1406449"/>
          </a:xfrm>
          <a:prstGeom prst="rect">
            <a:avLst/>
          </a:prstGeom>
          <a:ln w="12700">
            <a:miter lim="400000"/>
          </a:ln>
        </p:spPr>
      </p:pic>
      <p:pic>
        <p:nvPicPr>
          <p:cNvPr id="705" name="Image" descr="Image"/>
          <p:cNvPicPr>
            <a:picLocks noChangeAspect="1"/>
          </p:cNvPicPr>
          <p:nvPr/>
        </p:nvPicPr>
        <p:blipFill>
          <a:blip r:embed="rId3">
            <a:extLst/>
          </a:blip>
          <a:stretch>
            <a:fillRect/>
          </a:stretch>
        </p:blipFill>
        <p:spPr>
          <a:xfrm>
            <a:off x="1442651" y="7624898"/>
            <a:ext cx="1323537" cy="1406450"/>
          </a:xfrm>
          <a:prstGeom prst="rect">
            <a:avLst/>
          </a:prstGeom>
          <a:ln w="12700">
            <a:miter lim="400000"/>
          </a:ln>
        </p:spPr>
      </p:pic>
      <p:pic>
        <p:nvPicPr>
          <p:cNvPr id="706" name="image37.png" descr="image37.png"/>
          <p:cNvPicPr>
            <a:picLocks noChangeAspect="1"/>
          </p:cNvPicPr>
          <p:nvPr/>
        </p:nvPicPr>
        <p:blipFill>
          <a:blip r:embed="rId5">
            <a:extLst/>
          </a:blip>
          <a:stretch>
            <a:fillRect/>
          </a:stretch>
        </p:blipFill>
        <p:spPr>
          <a:xfrm>
            <a:off x="4439979" y="7962468"/>
            <a:ext cx="1363193" cy="1363193"/>
          </a:xfrm>
          <a:prstGeom prst="rect">
            <a:avLst/>
          </a:prstGeom>
          <a:ln w="12700">
            <a:miter lim="400000"/>
          </a:ln>
        </p:spPr>
      </p:pic>
      <p:sp>
        <p:nvSpPr>
          <p:cNvPr id="707" name="Line"/>
          <p:cNvSpPr/>
          <p:nvPr/>
        </p:nvSpPr>
        <p:spPr>
          <a:xfrm flipH="1" flipV="1">
            <a:off x="3158799" y="1409119"/>
            <a:ext cx="1471584" cy="1"/>
          </a:xfrm>
          <a:prstGeom prst="line">
            <a:avLst/>
          </a:prstGeom>
          <a:ln w="50800">
            <a:solidFill>
              <a:schemeClr val="accent1"/>
            </a:solidFill>
            <a:miter lim="400000"/>
            <a:headEnd type="triangle"/>
            <a:tailEnd type="triangle"/>
          </a:ln>
        </p:spPr>
        <p:txBody>
          <a:bodyPr lIns="50800" tIns="50800" rIns="50800" bIns="50800" anchor="ctr"/>
          <a:lstStyle/>
          <a:p>
            <a:pPr algn="ctr">
              <a:lnSpc>
                <a:spcPct val="100000"/>
              </a:lnSpc>
              <a:spcBef>
                <a:spcPts val="0"/>
              </a:spcBef>
              <a:defRPr sz="2400">
                <a:solidFill>
                  <a:srgbClr val="5E5E5E"/>
                </a:solidFill>
              </a:defRPr>
            </a:pPr>
          </a:p>
        </p:txBody>
      </p:sp>
      <p:sp>
        <p:nvSpPr>
          <p:cNvPr id="708" name="Line"/>
          <p:cNvSpPr/>
          <p:nvPr/>
        </p:nvSpPr>
        <p:spPr>
          <a:xfrm flipH="1">
            <a:off x="3158799" y="1897896"/>
            <a:ext cx="1471584" cy="1"/>
          </a:xfrm>
          <a:prstGeom prst="line">
            <a:avLst/>
          </a:prstGeom>
          <a:ln w="50800">
            <a:solidFill>
              <a:schemeClr val="accent5">
                <a:hueOff val="-82419"/>
                <a:satOff val="-9513"/>
                <a:lumOff val="-16343"/>
              </a:schemeClr>
            </a:solidFill>
            <a:miter lim="400000"/>
            <a:headEnd type="triangle"/>
            <a:tailEnd type="triangle"/>
          </a:ln>
        </p:spPr>
        <p:txBody>
          <a:bodyPr lIns="50800" tIns="50800" rIns="50800" bIns="50800" anchor="ctr"/>
          <a:lstStyle/>
          <a:p>
            <a:pPr algn="ctr">
              <a:lnSpc>
                <a:spcPct val="100000"/>
              </a:lnSpc>
              <a:spcBef>
                <a:spcPts val="0"/>
              </a:spcBef>
              <a:defRPr sz="2400">
                <a:solidFill>
                  <a:srgbClr val="5E5E5E"/>
                </a:solidFill>
              </a:defRPr>
            </a:pPr>
          </a:p>
        </p:txBody>
      </p:sp>
      <p:sp>
        <p:nvSpPr>
          <p:cNvPr id="709" name="Line"/>
          <p:cNvSpPr/>
          <p:nvPr/>
        </p:nvSpPr>
        <p:spPr>
          <a:xfrm flipH="1">
            <a:off x="3124932" y="7867749"/>
            <a:ext cx="2812383" cy="1"/>
          </a:xfrm>
          <a:prstGeom prst="line">
            <a:avLst/>
          </a:prstGeom>
          <a:ln w="50800">
            <a:solidFill>
              <a:schemeClr val="accent1"/>
            </a:solidFill>
            <a:miter lim="400000"/>
            <a:headEnd type="triangle"/>
            <a:tailEnd type="triangle"/>
          </a:ln>
        </p:spPr>
        <p:txBody>
          <a:bodyPr lIns="50800" tIns="50800" rIns="50800" bIns="50800" anchor="ctr"/>
          <a:lstStyle/>
          <a:p>
            <a:pPr algn="ctr">
              <a:lnSpc>
                <a:spcPct val="100000"/>
              </a:lnSpc>
              <a:spcBef>
                <a:spcPts val="0"/>
              </a:spcBef>
              <a:defRPr sz="2400">
                <a:solidFill>
                  <a:srgbClr val="5E5E5E"/>
                </a:solidFill>
              </a:defRPr>
            </a:pPr>
          </a:p>
        </p:txBody>
      </p:sp>
      <p:sp>
        <p:nvSpPr>
          <p:cNvPr id="710" name="Kiosk"/>
          <p:cNvSpPr txBox="1"/>
          <p:nvPr/>
        </p:nvSpPr>
        <p:spPr>
          <a:xfrm>
            <a:off x="6110636" y="9701497"/>
            <a:ext cx="681686"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Kiosk</a:t>
            </a:r>
          </a:p>
        </p:txBody>
      </p:sp>
      <p:sp>
        <p:nvSpPr>
          <p:cNvPr id="711" name="Smartphone"/>
          <p:cNvSpPr txBox="1"/>
          <p:nvPr/>
        </p:nvSpPr>
        <p:spPr>
          <a:xfrm>
            <a:off x="4333947" y="9701497"/>
            <a:ext cx="1372058"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Smartphone</a:t>
            </a:r>
          </a:p>
        </p:txBody>
      </p:sp>
      <p:sp>
        <p:nvSpPr>
          <p:cNvPr id="712" name="Smartphone"/>
          <p:cNvSpPr txBox="1"/>
          <p:nvPr/>
        </p:nvSpPr>
        <p:spPr>
          <a:xfrm>
            <a:off x="4628053" y="2614019"/>
            <a:ext cx="1372058"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Smartphone</a:t>
            </a:r>
          </a:p>
        </p:txBody>
      </p:sp>
      <p:sp>
        <p:nvSpPr>
          <p:cNvPr id="713" name="Line"/>
          <p:cNvSpPr/>
          <p:nvPr/>
        </p:nvSpPr>
        <p:spPr>
          <a:xfrm flipH="1">
            <a:off x="7139502" y="7867749"/>
            <a:ext cx="5439219" cy="1"/>
          </a:xfrm>
          <a:prstGeom prst="line">
            <a:avLst/>
          </a:prstGeom>
          <a:ln w="50800">
            <a:solidFill>
              <a:schemeClr val="accent1"/>
            </a:solidFill>
            <a:custDash>
              <a:ds d="200000" sp="200000"/>
            </a:custDash>
            <a:miter lim="400000"/>
            <a:headEnd type="triangle"/>
            <a:tailEnd type="triangle"/>
          </a:ln>
        </p:spPr>
        <p:txBody>
          <a:bodyPr lIns="50800" tIns="50800" rIns="50800" bIns="50800" anchor="ctr"/>
          <a:lstStyle/>
          <a:p>
            <a:pPr algn="ctr">
              <a:lnSpc>
                <a:spcPct val="100000"/>
              </a:lnSpc>
              <a:spcBef>
                <a:spcPts val="0"/>
              </a:spcBef>
              <a:defRPr sz="2400">
                <a:solidFill>
                  <a:srgbClr val="5E5E5E"/>
                </a:solidFill>
              </a:defRPr>
            </a:pPr>
          </a:p>
        </p:txBody>
      </p:sp>
      <p:sp>
        <p:nvSpPr>
          <p:cNvPr id="714" name="Line"/>
          <p:cNvSpPr/>
          <p:nvPr/>
        </p:nvSpPr>
        <p:spPr>
          <a:xfrm flipH="1">
            <a:off x="9103769" y="11581217"/>
            <a:ext cx="3421550" cy="1"/>
          </a:xfrm>
          <a:prstGeom prst="line">
            <a:avLst/>
          </a:prstGeom>
          <a:ln w="50800">
            <a:solidFill>
              <a:srgbClr val="9437FF"/>
            </a:solidFill>
            <a:custDash>
              <a:ds d="200000" sp="200000"/>
            </a:custDash>
            <a:miter lim="400000"/>
            <a:headEnd type="triangle"/>
            <a:tailEnd type="triangle"/>
          </a:ln>
        </p:spPr>
        <p:txBody>
          <a:bodyPr lIns="50800" tIns="50800" rIns="50800" bIns="50800" anchor="ctr"/>
          <a:lstStyle/>
          <a:p>
            <a:pPr algn="ctr">
              <a:lnSpc>
                <a:spcPct val="100000"/>
              </a:lnSpc>
              <a:spcBef>
                <a:spcPts val="0"/>
              </a:spcBef>
              <a:defRPr sz="2400">
                <a:solidFill>
                  <a:srgbClr val="5E5E5E"/>
                </a:solidFill>
              </a:defRPr>
            </a:pPr>
          </a:p>
        </p:txBody>
      </p:sp>
      <p:sp>
        <p:nvSpPr>
          <p:cNvPr id="715" name="Media RTP"/>
          <p:cNvSpPr txBox="1"/>
          <p:nvPr/>
        </p:nvSpPr>
        <p:spPr>
          <a:xfrm>
            <a:off x="8497422" y="4396820"/>
            <a:ext cx="1240613"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Media RTP</a:t>
            </a:r>
          </a:p>
        </p:txBody>
      </p:sp>
      <p:sp>
        <p:nvSpPr>
          <p:cNvPr id="716" name="Signalling"/>
          <p:cNvSpPr txBox="1"/>
          <p:nvPr/>
        </p:nvSpPr>
        <p:spPr>
          <a:xfrm>
            <a:off x="8565316" y="5222355"/>
            <a:ext cx="1104825"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Signalling</a:t>
            </a:r>
          </a:p>
        </p:txBody>
      </p:sp>
      <p:sp>
        <p:nvSpPr>
          <p:cNvPr id="717" name="Line"/>
          <p:cNvSpPr/>
          <p:nvPr/>
        </p:nvSpPr>
        <p:spPr>
          <a:xfrm flipH="1" flipV="1">
            <a:off x="5651916" y="8482186"/>
            <a:ext cx="6931625" cy="1"/>
          </a:xfrm>
          <a:prstGeom prst="line">
            <a:avLst/>
          </a:prstGeom>
          <a:ln w="50800">
            <a:solidFill>
              <a:schemeClr val="accent5">
                <a:hueOff val="-82419"/>
                <a:satOff val="-9513"/>
                <a:lumOff val="-16343"/>
              </a:schemeClr>
            </a:solidFill>
            <a:custDash>
              <a:ds d="200000" sp="200000"/>
            </a:custDash>
            <a:miter lim="400000"/>
            <a:headEnd type="triangle"/>
            <a:tailEnd type="triangle"/>
          </a:ln>
        </p:spPr>
        <p:txBody>
          <a:bodyPr lIns="50800" tIns="50800" rIns="50800" bIns="50800" anchor="ctr"/>
          <a:lstStyle/>
          <a:p>
            <a:pPr algn="ctr">
              <a:lnSpc>
                <a:spcPct val="100000"/>
              </a:lnSpc>
              <a:spcBef>
                <a:spcPts val="0"/>
              </a:spcBef>
              <a:defRPr sz="2400">
                <a:solidFill>
                  <a:srgbClr val="5E5E5E"/>
                </a:solidFill>
              </a:defRPr>
            </a:pPr>
          </a:p>
        </p:txBody>
      </p:sp>
      <p:pic>
        <p:nvPicPr>
          <p:cNvPr id="718" name="103817.png" descr="103817.png"/>
          <p:cNvPicPr>
            <a:picLocks noChangeAspect="1"/>
          </p:cNvPicPr>
          <p:nvPr/>
        </p:nvPicPr>
        <p:blipFill>
          <a:blip r:embed="rId4">
            <a:extLst/>
          </a:blip>
          <a:stretch>
            <a:fillRect/>
          </a:stretch>
        </p:blipFill>
        <p:spPr>
          <a:xfrm>
            <a:off x="5477897" y="7587944"/>
            <a:ext cx="1947165" cy="1947165"/>
          </a:xfrm>
          <a:prstGeom prst="rect">
            <a:avLst/>
          </a:prstGeom>
          <a:ln w="12700">
            <a:miter lim="400000"/>
          </a:ln>
        </p:spPr>
      </p:pic>
      <p:pic>
        <p:nvPicPr>
          <p:cNvPr id="719" name="Image" descr="Image"/>
          <p:cNvPicPr>
            <a:picLocks noChangeAspect="1"/>
          </p:cNvPicPr>
          <p:nvPr/>
        </p:nvPicPr>
        <p:blipFill>
          <a:blip r:embed="rId8">
            <a:extLst/>
          </a:blip>
          <a:stretch>
            <a:fillRect/>
          </a:stretch>
        </p:blipFill>
        <p:spPr>
          <a:xfrm>
            <a:off x="12207918" y="739138"/>
            <a:ext cx="300213" cy="342901"/>
          </a:xfrm>
          <a:prstGeom prst="rect">
            <a:avLst/>
          </a:prstGeom>
          <a:ln w="12700">
            <a:miter lim="400000"/>
          </a:ln>
        </p:spPr>
      </p:pic>
      <p:pic>
        <p:nvPicPr>
          <p:cNvPr id="720" name="Image" descr="Image"/>
          <p:cNvPicPr>
            <a:picLocks noChangeAspect="1"/>
          </p:cNvPicPr>
          <p:nvPr/>
        </p:nvPicPr>
        <p:blipFill>
          <a:blip r:embed="rId8">
            <a:extLst/>
          </a:blip>
          <a:stretch>
            <a:fillRect/>
          </a:stretch>
        </p:blipFill>
        <p:spPr>
          <a:xfrm>
            <a:off x="12207918" y="7074332"/>
            <a:ext cx="300213" cy="342901"/>
          </a:xfrm>
          <a:prstGeom prst="rect">
            <a:avLst/>
          </a:prstGeom>
          <a:ln w="12700">
            <a:miter lim="400000"/>
          </a:ln>
        </p:spPr>
      </p:pic>
      <p:pic>
        <p:nvPicPr>
          <p:cNvPr id="721" name="Image" descr="Image"/>
          <p:cNvPicPr>
            <a:picLocks noChangeAspect="1"/>
          </p:cNvPicPr>
          <p:nvPr/>
        </p:nvPicPr>
        <p:blipFill>
          <a:blip r:embed="rId8">
            <a:extLst/>
          </a:blip>
          <a:stretch>
            <a:fillRect/>
          </a:stretch>
        </p:blipFill>
        <p:spPr>
          <a:xfrm>
            <a:off x="12230620" y="10482704"/>
            <a:ext cx="300214" cy="342901"/>
          </a:xfrm>
          <a:prstGeom prst="rect">
            <a:avLst/>
          </a:prstGeom>
          <a:ln w="12700">
            <a:miter lim="400000"/>
          </a:ln>
        </p:spPr>
      </p:pic>
      <p:sp>
        <p:nvSpPr>
          <p:cNvPr id="722" name="b"/>
          <p:cNvSpPr txBox="1"/>
          <p:nvPr/>
        </p:nvSpPr>
        <p:spPr>
          <a:xfrm>
            <a:off x="12922444" y="3699683"/>
            <a:ext cx="2654301" cy="2013249"/>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ct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5000">
                <a:latin typeface="ivrpowers-icon-font"/>
                <a:ea typeface="ivrpowers-icon-font"/>
                <a:cs typeface="ivrpowers-icon-font"/>
                <a:sym typeface="ivrpowers-icon-font"/>
              </a:defRPr>
            </a:lvl1pPr>
          </a:lstStyle>
          <a:p>
            <a:pPr/>
            <a:r>
              <a:t>b</a:t>
            </a:r>
          </a:p>
        </p:txBody>
      </p:sp>
      <p:sp>
        <p:nvSpPr>
          <p:cNvPr id="723" name="b"/>
          <p:cNvSpPr txBox="1"/>
          <p:nvPr/>
        </p:nvSpPr>
        <p:spPr>
          <a:xfrm>
            <a:off x="12922444" y="7167632"/>
            <a:ext cx="2654301" cy="2013248"/>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ct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5000">
                <a:latin typeface="ivrpowers-icon-font"/>
                <a:ea typeface="ivrpowers-icon-font"/>
                <a:cs typeface="ivrpowers-icon-font"/>
                <a:sym typeface="ivrpowers-icon-font"/>
              </a:defRPr>
            </a:lvl1pPr>
          </a:lstStyle>
          <a:p>
            <a:pPr/>
            <a:r>
              <a:t>b</a:t>
            </a:r>
          </a:p>
        </p:txBody>
      </p:sp>
      <p:sp>
        <p:nvSpPr>
          <p:cNvPr id="724" name="Rectangle"/>
          <p:cNvSpPr/>
          <p:nvPr/>
        </p:nvSpPr>
        <p:spPr>
          <a:xfrm>
            <a:off x="12712070" y="4396129"/>
            <a:ext cx="303410" cy="1270001"/>
          </a:xfrm>
          <a:prstGeom prst="rect">
            <a:avLst/>
          </a:prstGeom>
          <a:solidFill>
            <a:srgbClr val="929292"/>
          </a:solidFill>
          <a:ln w="12700">
            <a:miter lim="400000"/>
          </a:ln>
        </p:spPr>
        <p:txBody>
          <a:bodyPr lIns="0" tIns="0" rIns="0" bIns="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725" name="Rectangle"/>
          <p:cNvSpPr/>
          <p:nvPr/>
        </p:nvSpPr>
        <p:spPr>
          <a:xfrm>
            <a:off x="12712070" y="1262897"/>
            <a:ext cx="303410" cy="1270001"/>
          </a:xfrm>
          <a:prstGeom prst="rect">
            <a:avLst/>
          </a:prstGeom>
          <a:solidFill>
            <a:srgbClr val="929292"/>
          </a:solidFill>
          <a:ln w="12700">
            <a:miter lim="400000"/>
          </a:ln>
        </p:spPr>
        <p:txBody>
          <a:bodyPr lIns="0" tIns="0" rIns="0" bIns="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726" name="b"/>
          <p:cNvSpPr txBox="1"/>
          <p:nvPr/>
        </p:nvSpPr>
        <p:spPr>
          <a:xfrm>
            <a:off x="12922444" y="10325699"/>
            <a:ext cx="2654301" cy="2013248"/>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ct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5000">
                <a:latin typeface="ivrpowers-icon-font"/>
                <a:ea typeface="ivrpowers-icon-font"/>
                <a:cs typeface="ivrpowers-icon-font"/>
                <a:sym typeface="ivrpowers-icon-font"/>
              </a:defRPr>
            </a:lvl1pPr>
          </a:lstStyle>
          <a:p>
            <a:pPr/>
            <a:r>
              <a:t>b</a:t>
            </a:r>
          </a:p>
        </p:txBody>
      </p:sp>
      <p:sp>
        <p:nvSpPr>
          <p:cNvPr id="727" name="RTC"/>
          <p:cNvSpPr txBox="1"/>
          <p:nvPr/>
        </p:nvSpPr>
        <p:spPr>
          <a:xfrm>
            <a:off x="13752617" y="5375113"/>
            <a:ext cx="993954" cy="647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584200">
              <a:lnSpc>
                <a:spcPct val="100000"/>
              </a:lnSpc>
              <a:spcBef>
                <a:spcPts val="0"/>
              </a:spcBef>
              <a:defRPr sz="3600">
                <a:latin typeface="MuseoSansRounded-900"/>
                <a:ea typeface="MuseoSansRounded-900"/>
                <a:cs typeface="MuseoSansRounded-900"/>
                <a:sym typeface="MuseoSansRounded-900"/>
              </a:defRPr>
            </a:lvl1pPr>
          </a:lstStyle>
          <a:p>
            <a:pPr/>
            <a:r>
              <a:t>RTC</a:t>
            </a:r>
          </a:p>
        </p:txBody>
      </p:sp>
      <p:sp>
        <p:nvSpPr>
          <p:cNvPr id="728" name="RTC"/>
          <p:cNvSpPr txBox="1"/>
          <p:nvPr/>
        </p:nvSpPr>
        <p:spPr>
          <a:xfrm>
            <a:off x="13752617" y="8922646"/>
            <a:ext cx="993954" cy="647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584200">
              <a:lnSpc>
                <a:spcPct val="100000"/>
              </a:lnSpc>
              <a:spcBef>
                <a:spcPts val="0"/>
              </a:spcBef>
              <a:defRPr sz="3600">
                <a:latin typeface="MuseoSansRounded-900"/>
                <a:ea typeface="MuseoSansRounded-900"/>
                <a:cs typeface="MuseoSansRounded-900"/>
                <a:sym typeface="MuseoSansRounded-900"/>
              </a:defRPr>
            </a:lvl1pPr>
          </a:lstStyle>
          <a:p>
            <a:pPr/>
            <a:r>
              <a:t>RTC</a:t>
            </a:r>
          </a:p>
        </p:txBody>
      </p:sp>
      <p:sp>
        <p:nvSpPr>
          <p:cNvPr id="729" name="RTC"/>
          <p:cNvSpPr txBox="1"/>
          <p:nvPr/>
        </p:nvSpPr>
        <p:spPr>
          <a:xfrm>
            <a:off x="13752617" y="12029913"/>
            <a:ext cx="993954" cy="647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584200">
              <a:lnSpc>
                <a:spcPct val="100000"/>
              </a:lnSpc>
              <a:spcBef>
                <a:spcPts val="0"/>
              </a:spcBef>
              <a:defRPr sz="3600">
                <a:latin typeface="MuseoSansRounded-900"/>
                <a:ea typeface="MuseoSansRounded-900"/>
                <a:cs typeface="MuseoSansRounded-900"/>
                <a:sym typeface="MuseoSansRounded-900"/>
              </a:defRPr>
            </a:lvl1pPr>
          </a:lstStyle>
          <a:p>
            <a:pPr/>
            <a:r>
              <a:t>RTC</a:t>
            </a:r>
          </a:p>
        </p:txBody>
      </p:sp>
      <p:sp>
        <p:nvSpPr>
          <p:cNvPr id="730" name="b"/>
          <p:cNvSpPr txBox="1"/>
          <p:nvPr/>
        </p:nvSpPr>
        <p:spPr>
          <a:xfrm>
            <a:off x="17792433" y="5217717"/>
            <a:ext cx="2654301" cy="2013249"/>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ct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5000">
                <a:latin typeface="ivrpowers-icon-font"/>
                <a:ea typeface="ivrpowers-icon-font"/>
                <a:cs typeface="ivrpowers-icon-font"/>
                <a:sym typeface="ivrpowers-icon-font"/>
              </a:defRPr>
            </a:lvl1pPr>
          </a:lstStyle>
          <a:p>
            <a:pPr/>
            <a:r>
              <a:t>b</a:t>
            </a:r>
          </a:p>
        </p:txBody>
      </p:sp>
      <p:pic>
        <p:nvPicPr>
          <p:cNvPr id="731" name="Image" descr="Image"/>
          <p:cNvPicPr>
            <a:picLocks noChangeAspect="1"/>
          </p:cNvPicPr>
          <p:nvPr/>
        </p:nvPicPr>
        <p:blipFill>
          <a:blip r:embed="rId2">
            <a:extLst/>
          </a:blip>
          <a:stretch>
            <a:fillRect/>
          </a:stretch>
        </p:blipFill>
        <p:spPr>
          <a:xfrm>
            <a:off x="21241100" y="1698121"/>
            <a:ext cx="1783040" cy="1783039"/>
          </a:xfrm>
          <a:prstGeom prst="rect">
            <a:avLst/>
          </a:prstGeom>
          <a:ln w="12700">
            <a:miter lim="400000"/>
          </a:ln>
        </p:spPr>
      </p:pic>
      <p:pic>
        <p:nvPicPr>
          <p:cNvPr id="732" name="Image" descr="Image"/>
          <p:cNvPicPr>
            <a:picLocks noChangeAspect="1"/>
          </p:cNvPicPr>
          <p:nvPr/>
        </p:nvPicPr>
        <p:blipFill>
          <a:blip r:embed="rId2">
            <a:extLst/>
          </a:blip>
          <a:stretch>
            <a:fillRect/>
          </a:stretch>
        </p:blipFill>
        <p:spPr>
          <a:xfrm>
            <a:off x="21241100" y="7404172"/>
            <a:ext cx="1783040" cy="1783040"/>
          </a:xfrm>
          <a:prstGeom prst="rect">
            <a:avLst/>
          </a:prstGeom>
          <a:ln w="12700">
            <a:miter lim="400000"/>
          </a:ln>
        </p:spPr>
      </p:pic>
      <p:pic>
        <p:nvPicPr>
          <p:cNvPr id="733" name="Image" descr="Image"/>
          <p:cNvPicPr>
            <a:picLocks noChangeAspect="1"/>
          </p:cNvPicPr>
          <p:nvPr/>
        </p:nvPicPr>
        <p:blipFill>
          <a:blip r:embed="rId2">
            <a:extLst/>
          </a:blip>
          <a:stretch>
            <a:fillRect/>
          </a:stretch>
        </p:blipFill>
        <p:spPr>
          <a:xfrm>
            <a:off x="21241100" y="9441736"/>
            <a:ext cx="1783040" cy="1783040"/>
          </a:xfrm>
          <a:prstGeom prst="rect">
            <a:avLst/>
          </a:prstGeom>
          <a:ln w="12700">
            <a:miter lim="400000"/>
          </a:ln>
        </p:spPr>
      </p:pic>
      <p:sp>
        <p:nvSpPr>
          <p:cNvPr id="734" name="ACD"/>
          <p:cNvSpPr txBox="1"/>
          <p:nvPr/>
        </p:nvSpPr>
        <p:spPr>
          <a:xfrm>
            <a:off x="18590373" y="6921932"/>
            <a:ext cx="1058419" cy="647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584200">
              <a:lnSpc>
                <a:spcPct val="100000"/>
              </a:lnSpc>
              <a:spcBef>
                <a:spcPts val="0"/>
              </a:spcBef>
              <a:defRPr sz="3600">
                <a:latin typeface="MuseoSansRounded-900"/>
                <a:ea typeface="MuseoSansRounded-900"/>
                <a:cs typeface="MuseoSansRounded-900"/>
                <a:sym typeface="MuseoSansRounded-900"/>
              </a:defRPr>
            </a:lvl1pPr>
          </a:lstStyle>
          <a:p>
            <a:pPr/>
            <a:r>
              <a:t>ACD</a:t>
            </a:r>
          </a:p>
        </p:txBody>
      </p:sp>
      <p:sp>
        <p:nvSpPr>
          <p:cNvPr id="735" name="Line"/>
          <p:cNvSpPr/>
          <p:nvPr/>
        </p:nvSpPr>
        <p:spPr>
          <a:xfrm flipH="1">
            <a:off x="3158799" y="8473703"/>
            <a:ext cx="1471584" cy="1"/>
          </a:xfrm>
          <a:prstGeom prst="line">
            <a:avLst/>
          </a:prstGeom>
          <a:ln w="50800">
            <a:solidFill>
              <a:schemeClr val="accent5">
                <a:hueOff val="-82419"/>
                <a:satOff val="-9513"/>
                <a:lumOff val="-16343"/>
              </a:schemeClr>
            </a:solidFill>
            <a:miter lim="400000"/>
            <a:headEnd type="triangle"/>
            <a:tailEnd type="triangle"/>
          </a:ln>
        </p:spPr>
        <p:txBody>
          <a:bodyPr lIns="50800" tIns="50800" rIns="50800" bIns="50800" anchor="ctr"/>
          <a:lstStyle/>
          <a:p>
            <a:pPr algn="ctr">
              <a:lnSpc>
                <a:spcPct val="100000"/>
              </a:lnSpc>
              <a:spcBef>
                <a:spcPts val="0"/>
              </a:spcBef>
              <a:defRPr sz="2400">
                <a:solidFill>
                  <a:srgbClr val="5E5E5E"/>
                </a:solidFill>
              </a:defRPr>
            </a:pPr>
          </a:p>
        </p:txBody>
      </p:sp>
      <p:sp>
        <p:nvSpPr>
          <p:cNvPr id="736" name="Line"/>
          <p:cNvSpPr/>
          <p:nvPr/>
        </p:nvSpPr>
        <p:spPr>
          <a:xfrm flipH="1">
            <a:off x="3141866" y="4711119"/>
            <a:ext cx="1471583" cy="1"/>
          </a:xfrm>
          <a:prstGeom prst="line">
            <a:avLst/>
          </a:prstGeom>
          <a:ln w="50800">
            <a:solidFill>
              <a:schemeClr val="accent1"/>
            </a:solidFill>
            <a:miter lim="400000"/>
            <a:headEnd type="triangle"/>
            <a:tailEnd type="triangle"/>
          </a:ln>
        </p:spPr>
        <p:txBody>
          <a:bodyPr lIns="50800" tIns="50800" rIns="50800" bIns="50800" anchor="ctr"/>
          <a:lstStyle/>
          <a:p>
            <a:pPr algn="ctr">
              <a:lnSpc>
                <a:spcPct val="100000"/>
              </a:lnSpc>
              <a:spcBef>
                <a:spcPts val="0"/>
              </a:spcBef>
              <a:defRPr sz="2400">
                <a:solidFill>
                  <a:srgbClr val="5E5E5E"/>
                </a:solidFill>
              </a:defRPr>
            </a:pPr>
          </a:p>
        </p:txBody>
      </p:sp>
      <p:sp>
        <p:nvSpPr>
          <p:cNvPr id="737" name="Line"/>
          <p:cNvSpPr/>
          <p:nvPr/>
        </p:nvSpPr>
        <p:spPr>
          <a:xfrm flipH="1">
            <a:off x="3141866" y="5244692"/>
            <a:ext cx="1471583" cy="1"/>
          </a:xfrm>
          <a:prstGeom prst="line">
            <a:avLst/>
          </a:prstGeom>
          <a:ln w="50800">
            <a:solidFill>
              <a:schemeClr val="accent5">
                <a:hueOff val="-82419"/>
                <a:satOff val="-9513"/>
                <a:lumOff val="-16343"/>
              </a:schemeClr>
            </a:solidFill>
            <a:miter lim="400000"/>
            <a:headEnd type="triangle"/>
            <a:tailEnd type="triangle"/>
          </a:ln>
        </p:spPr>
        <p:txBody>
          <a:bodyPr lIns="50800" tIns="50800" rIns="50800" bIns="50800" anchor="ctr"/>
          <a:lstStyle/>
          <a:p>
            <a:pPr algn="ctr">
              <a:lnSpc>
                <a:spcPct val="100000"/>
              </a:lnSpc>
              <a:spcBef>
                <a:spcPts val="0"/>
              </a:spcBef>
              <a:defRPr sz="2400">
                <a:solidFill>
                  <a:srgbClr val="5E5E5E"/>
                </a:solidFill>
              </a:defRPr>
            </a:pPr>
          </a:p>
        </p:txBody>
      </p:sp>
      <p:sp>
        <p:nvSpPr>
          <p:cNvPr id="738" name="Line"/>
          <p:cNvSpPr/>
          <p:nvPr/>
        </p:nvSpPr>
        <p:spPr>
          <a:xfrm flipH="1">
            <a:off x="3158799" y="11351436"/>
            <a:ext cx="1471584" cy="1"/>
          </a:xfrm>
          <a:prstGeom prst="line">
            <a:avLst/>
          </a:prstGeom>
          <a:ln w="50800">
            <a:solidFill>
              <a:schemeClr val="accent1"/>
            </a:solidFill>
            <a:miter lim="400000"/>
            <a:headEnd type="triangle"/>
            <a:tailEnd type="triangle"/>
          </a:ln>
        </p:spPr>
        <p:txBody>
          <a:bodyPr lIns="50800" tIns="50800" rIns="50800" bIns="50800" anchor="ctr"/>
          <a:lstStyle/>
          <a:p>
            <a:pPr algn="ctr">
              <a:lnSpc>
                <a:spcPct val="100000"/>
              </a:lnSpc>
              <a:spcBef>
                <a:spcPts val="0"/>
              </a:spcBef>
              <a:defRPr sz="2400">
                <a:solidFill>
                  <a:srgbClr val="5E5E5E"/>
                </a:solidFill>
              </a:defRPr>
            </a:pPr>
          </a:p>
        </p:txBody>
      </p:sp>
      <p:sp>
        <p:nvSpPr>
          <p:cNvPr id="739" name="Line"/>
          <p:cNvSpPr/>
          <p:nvPr/>
        </p:nvSpPr>
        <p:spPr>
          <a:xfrm flipH="1">
            <a:off x="3158799" y="11840213"/>
            <a:ext cx="1471584" cy="1"/>
          </a:xfrm>
          <a:prstGeom prst="line">
            <a:avLst/>
          </a:prstGeom>
          <a:ln w="50800">
            <a:solidFill>
              <a:schemeClr val="accent5">
                <a:hueOff val="-82419"/>
                <a:satOff val="-9513"/>
                <a:lumOff val="-16343"/>
              </a:schemeClr>
            </a:solidFill>
            <a:miter lim="400000"/>
            <a:headEnd type="triangle"/>
            <a:tailEnd type="triangle"/>
          </a:ln>
        </p:spPr>
        <p:txBody>
          <a:bodyPr lIns="50800" tIns="50800" rIns="50800" bIns="50800" anchor="ctr"/>
          <a:lstStyle/>
          <a:p>
            <a:pPr algn="ctr">
              <a:lnSpc>
                <a:spcPct val="100000"/>
              </a:lnSpc>
              <a:spcBef>
                <a:spcPts val="0"/>
              </a:spcBef>
              <a:defRPr sz="2400">
                <a:solidFill>
                  <a:srgbClr val="5E5E5E"/>
                </a:solidFill>
              </a:defRPr>
            </a:pPr>
          </a:p>
        </p:txBody>
      </p:sp>
      <p:sp>
        <p:nvSpPr>
          <p:cNvPr id="740" name="SPLIT"/>
          <p:cNvSpPr/>
          <p:nvPr/>
        </p:nvSpPr>
        <p:spPr>
          <a:xfrm>
            <a:off x="15469269" y="1038878"/>
            <a:ext cx="1270001" cy="1270001"/>
          </a:xfrm>
          <a:prstGeom prst="ellipse">
            <a:avLst/>
          </a:prstGeom>
          <a:solidFill>
            <a:srgbClr val="212F38"/>
          </a:solidFill>
          <a:ln w="12700">
            <a:miter lim="400000"/>
          </a:ln>
          <a:extLst>
            <a:ext uri="{C572A759-6A51-4108-AA02-DFA0A04FC94B}">
              <ma14:wrappingTextBoxFlag xmlns:ma14="http://schemas.microsoft.com/office/mac/drawingml/2011/main" val="1"/>
            </a:ext>
          </a:extLst>
        </p:spPr>
        <p:txBody>
          <a:bodyPr lIns="50800" tIns="50800" rIns="50800" bIns="50800" anchor="ctr"/>
          <a:lstStyle>
            <a:lvl1pPr algn="ctr" defTabSz="825500">
              <a:lnSpc>
                <a:spcPct val="100000"/>
              </a:lnSpc>
              <a:spcBef>
                <a:spcPts val="0"/>
              </a:spcBef>
              <a:defRPr sz="2300">
                <a:solidFill>
                  <a:srgbClr val="FFFFFF"/>
                </a:solidFill>
                <a:latin typeface="Montserrat Thin Bold"/>
                <a:ea typeface="Montserrat Thin Bold"/>
                <a:cs typeface="Montserrat Thin Bold"/>
                <a:sym typeface="Montserrat Thin Bold"/>
              </a:defRPr>
            </a:lvl1pPr>
          </a:lstStyle>
          <a:p>
            <a:pPr/>
            <a:r>
              <a:t>SPLIT</a:t>
            </a:r>
          </a:p>
        </p:txBody>
      </p:sp>
      <p:sp>
        <p:nvSpPr>
          <p:cNvPr id="741" name="SPLIT"/>
          <p:cNvSpPr/>
          <p:nvPr/>
        </p:nvSpPr>
        <p:spPr>
          <a:xfrm>
            <a:off x="15469269" y="4132294"/>
            <a:ext cx="1270001" cy="1270001"/>
          </a:xfrm>
          <a:prstGeom prst="ellipse">
            <a:avLst/>
          </a:prstGeom>
          <a:solidFill>
            <a:srgbClr val="212F38"/>
          </a:solidFill>
          <a:ln w="12700">
            <a:miter lim="400000"/>
          </a:ln>
          <a:extLst>
            <a:ext uri="{C572A759-6A51-4108-AA02-DFA0A04FC94B}">
              <ma14:wrappingTextBoxFlag xmlns:ma14="http://schemas.microsoft.com/office/mac/drawingml/2011/main" val="1"/>
            </a:ext>
          </a:extLst>
        </p:spPr>
        <p:txBody>
          <a:bodyPr lIns="50800" tIns="50800" rIns="50800" bIns="50800" anchor="ctr"/>
          <a:lstStyle>
            <a:lvl1pPr algn="ctr" defTabSz="825500">
              <a:lnSpc>
                <a:spcPct val="100000"/>
              </a:lnSpc>
              <a:spcBef>
                <a:spcPts val="0"/>
              </a:spcBef>
              <a:defRPr sz="2300">
                <a:solidFill>
                  <a:srgbClr val="FFFFFF"/>
                </a:solidFill>
                <a:latin typeface="Montserrat Thin Bold"/>
                <a:ea typeface="Montserrat Thin Bold"/>
                <a:cs typeface="Montserrat Thin Bold"/>
                <a:sym typeface="Montserrat Thin Bold"/>
              </a:defRPr>
            </a:lvl1pPr>
          </a:lstStyle>
          <a:p>
            <a:pPr/>
            <a:r>
              <a:t>SPLIT</a:t>
            </a:r>
          </a:p>
        </p:txBody>
      </p:sp>
      <p:sp>
        <p:nvSpPr>
          <p:cNvPr id="742" name="SPLIT"/>
          <p:cNvSpPr/>
          <p:nvPr/>
        </p:nvSpPr>
        <p:spPr>
          <a:xfrm>
            <a:off x="15469269" y="7693123"/>
            <a:ext cx="1270001" cy="1270001"/>
          </a:xfrm>
          <a:prstGeom prst="ellipse">
            <a:avLst/>
          </a:prstGeom>
          <a:solidFill>
            <a:srgbClr val="212F38"/>
          </a:solidFill>
          <a:ln w="12700">
            <a:miter lim="400000"/>
          </a:ln>
          <a:extLst>
            <a:ext uri="{C572A759-6A51-4108-AA02-DFA0A04FC94B}">
              <ma14:wrappingTextBoxFlag xmlns:ma14="http://schemas.microsoft.com/office/mac/drawingml/2011/main" val="1"/>
            </a:ext>
          </a:extLst>
        </p:spPr>
        <p:txBody>
          <a:bodyPr lIns="50800" tIns="50800" rIns="50800" bIns="50800" anchor="ctr"/>
          <a:lstStyle>
            <a:lvl1pPr algn="ctr" defTabSz="825500">
              <a:lnSpc>
                <a:spcPct val="100000"/>
              </a:lnSpc>
              <a:spcBef>
                <a:spcPts val="0"/>
              </a:spcBef>
              <a:defRPr sz="2300">
                <a:solidFill>
                  <a:srgbClr val="FFFFFF"/>
                </a:solidFill>
                <a:latin typeface="Montserrat Thin Bold"/>
                <a:ea typeface="Montserrat Thin Bold"/>
                <a:cs typeface="Montserrat Thin Bold"/>
                <a:sym typeface="Montserrat Thin Bold"/>
              </a:defRPr>
            </a:lvl1pPr>
          </a:lstStyle>
          <a:p>
            <a:pPr/>
            <a:r>
              <a:t>SPLIT</a:t>
            </a:r>
          </a:p>
        </p:txBody>
      </p:sp>
      <p:sp>
        <p:nvSpPr>
          <p:cNvPr id="743" name="SPLIT"/>
          <p:cNvSpPr/>
          <p:nvPr/>
        </p:nvSpPr>
        <p:spPr>
          <a:xfrm>
            <a:off x="15469269" y="10716436"/>
            <a:ext cx="1270001" cy="1270001"/>
          </a:xfrm>
          <a:prstGeom prst="ellipse">
            <a:avLst/>
          </a:prstGeom>
          <a:solidFill>
            <a:srgbClr val="212F38"/>
          </a:solidFill>
          <a:ln w="12700">
            <a:miter lim="400000"/>
          </a:ln>
          <a:extLst>
            <a:ext uri="{C572A759-6A51-4108-AA02-DFA0A04FC94B}">
              <ma14:wrappingTextBoxFlag xmlns:ma14="http://schemas.microsoft.com/office/mac/drawingml/2011/main" val="1"/>
            </a:ext>
          </a:extLst>
        </p:spPr>
        <p:txBody>
          <a:bodyPr lIns="50800" tIns="50800" rIns="50800" bIns="50800" anchor="ctr"/>
          <a:lstStyle>
            <a:lvl1pPr algn="ctr" defTabSz="825500">
              <a:lnSpc>
                <a:spcPct val="100000"/>
              </a:lnSpc>
              <a:spcBef>
                <a:spcPts val="0"/>
              </a:spcBef>
              <a:defRPr sz="2300">
                <a:solidFill>
                  <a:srgbClr val="FFFFFF"/>
                </a:solidFill>
                <a:latin typeface="Montserrat Thin Bold"/>
                <a:ea typeface="Montserrat Thin Bold"/>
                <a:cs typeface="Montserrat Thin Bold"/>
                <a:sym typeface="Montserrat Thin Bold"/>
              </a:defRPr>
            </a:lvl1pPr>
          </a:lstStyle>
          <a:p>
            <a:pPr/>
            <a:r>
              <a:t>SPLIT</a:t>
            </a:r>
          </a:p>
        </p:txBody>
      </p:sp>
      <p:pic>
        <p:nvPicPr>
          <p:cNvPr id="744" name="Image" descr="Image"/>
          <p:cNvPicPr>
            <a:picLocks noChangeAspect="1"/>
          </p:cNvPicPr>
          <p:nvPr/>
        </p:nvPicPr>
        <p:blipFill>
          <a:blip r:embed="rId2">
            <a:extLst/>
          </a:blip>
          <a:stretch>
            <a:fillRect/>
          </a:stretch>
        </p:blipFill>
        <p:spPr>
          <a:xfrm>
            <a:off x="21241100" y="5502155"/>
            <a:ext cx="1783040" cy="1783040"/>
          </a:xfrm>
          <a:prstGeom prst="rect">
            <a:avLst/>
          </a:prstGeom>
          <a:ln w="12700">
            <a:miter lim="400000"/>
          </a:ln>
        </p:spPr>
      </p:pic>
      <p:sp>
        <p:nvSpPr>
          <p:cNvPr id="745" name="Rectangle"/>
          <p:cNvSpPr/>
          <p:nvPr/>
        </p:nvSpPr>
        <p:spPr>
          <a:xfrm>
            <a:off x="20449449" y="5758674"/>
            <a:ext cx="303410" cy="1270001"/>
          </a:xfrm>
          <a:prstGeom prst="rect">
            <a:avLst/>
          </a:prstGeom>
          <a:solidFill>
            <a:srgbClr val="929292"/>
          </a:solidFill>
          <a:ln w="12700">
            <a:miter lim="400000"/>
          </a:ln>
        </p:spPr>
        <p:txBody>
          <a:bodyPr lIns="0" tIns="0" rIns="0" bIns="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746" name="Audio"/>
          <p:cNvSpPr txBox="1"/>
          <p:nvPr/>
        </p:nvSpPr>
        <p:spPr>
          <a:xfrm>
            <a:off x="3541060" y="5511663"/>
            <a:ext cx="707061"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Audio</a:t>
            </a:r>
          </a:p>
        </p:txBody>
      </p:sp>
      <p:sp>
        <p:nvSpPr>
          <p:cNvPr id="747" name="Video"/>
          <p:cNvSpPr txBox="1"/>
          <p:nvPr/>
        </p:nvSpPr>
        <p:spPr>
          <a:xfrm>
            <a:off x="3532585" y="4110960"/>
            <a:ext cx="690145" cy="374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Video</a:t>
            </a:r>
          </a:p>
        </p:txBody>
      </p:sp>
      <p:sp>
        <p:nvSpPr>
          <p:cNvPr id="748" name="Audio"/>
          <p:cNvSpPr txBox="1"/>
          <p:nvPr/>
        </p:nvSpPr>
        <p:spPr>
          <a:xfrm>
            <a:off x="3545298" y="2123991"/>
            <a:ext cx="707061"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Audio</a:t>
            </a:r>
          </a:p>
        </p:txBody>
      </p:sp>
      <p:sp>
        <p:nvSpPr>
          <p:cNvPr id="749" name="Video"/>
          <p:cNvSpPr txBox="1"/>
          <p:nvPr/>
        </p:nvSpPr>
        <p:spPr>
          <a:xfrm>
            <a:off x="3536823" y="723288"/>
            <a:ext cx="690144" cy="374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Video</a:t>
            </a:r>
          </a:p>
        </p:txBody>
      </p:sp>
      <p:sp>
        <p:nvSpPr>
          <p:cNvPr id="750" name="Audio"/>
          <p:cNvSpPr txBox="1"/>
          <p:nvPr/>
        </p:nvSpPr>
        <p:spPr>
          <a:xfrm>
            <a:off x="3545298" y="12122902"/>
            <a:ext cx="707061"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Audio</a:t>
            </a:r>
          </a:p>
        </p:txBody>
      </p:sp>
      <p:sp>
        <p:nvSpPr>
          <p:cNvPr id="751" name="Video"/>
          <p:cNvSpPr txBox="1"/>
          <p:nvPr/>
        </p:nvSpPr>
        <p:spPr>
          <a:xfrm>
            <a:off x="3536823" y="10722199"/>
            <a:ext cx="690144"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Video</a:t>
            </a:r>
          </a:p>
        </p:txBody>
      </p:sp>
      <p:cxnSp>
        <p:nvCxnSpPr>
          <p:cNvPr id="752" name="Connection Line"/>
          <p:cNvCxnSpPr>
            <a:stCxn id="740" idx="0"/>
            <a:endCxn id="730" idx="0"/>
          </p:cNvCxnSpPr>
          <p:nvPr/>
        </p:nvCxnSpPr>
        <p:spPr>
          <a:xfrm>
            <a:off x="16103600" y="1676400"/>
            <a:ext cx="3009900" cy="4546600"/>
          </a:xfrm>
          <a:prstGeom prst="bentConnector3">
            <a:avLst>
              <a:gd name="adj1" fmla="val 45991"/>
            </a:avLst>
          </a:prstGeom>
          <a:ln w="25400">
            <a:solidFill>
              <a:srgbClr val="000000"/>
            </a:solidFill>
            <a:miter lim="400000"/>
          </a:ln>
        </p:spPr>
      </p:cxnSp>
      <p:cxnSp>
        <p:nvCxnSpPr>
          <p:cNvPr id="753" name="Connection Line"/>
          <p:cNvCxnSpPr>
            <a:stCxn id="743" idx="0"/>
            <a:endCxn id="730" idx="0"/>
          </p:cNvCxnSpPr>
          <p:nvPr/>
        </p:nvCxnSpPr>
        <p:spPr>
          <a:xfrm flipV="1">
            <a:off x="16103600" y="6223000"/>
            <a:ext cx="3009900" cy="5130800"/>
          </a:xfrm>
          <a:prstGeom prst="bentConnector3">
            <a:avLst>
              <a:gd name="adj1" fmla="val 45991"/>
            </a:avLst>
          </a:prstGeom>
          <a:ln w="25400">
            <a:solidFill>
              <a:srgbClr val="000000"/>
            </a:solidFill>
            <a:miter lim="400000"/>
          </a:ln>
        </p:spPr>
      </p:cxnSp>
      <p:cxnSp>
        <p:nvCxnSpPr>
          <p:cNvPr id="754" name="Connection Line"/>
          <p:cNvCxnSpPr>
            <a:stCxn id="741" idx="0"/>
            <a:endCxn id="730" idx="0"/>
          </p:cNvCxnSpPr>
          <p:nvPr/>
        </p:nvCxnSpPr>
        <p:spPr>
          <a:xfrm>
            <a:off x="16103600" y="4762500"/>
            <a:ext cx="3009900" cy="1460500"/>
          </a:xfrm>
          <a:prstGeom prst="bentConnector3">
            <a:avLst>
              <a:gd name="adj1" fmla="val 45991"/>
            </a:avLst>
          </a:prstGeom>
          <a:ln w="25400">
            <a:solidFill>
              <a:srgbClr val="000000"/>
            </a:solidFill>
            <a:miter lim="400000"/>
          </a:ln>
        </p:spPr>
      </p:cxnSp>
      <p:cxnSp>
        <p:nvCxnSpPr>
          <p:cNvPr id="755" name="Connection Line"/>
          <p:cNvCxnSpPr>
            <a:stCxn id="742" idx="0"/>
            <a:endCxn id="730" idx="0"/>
          </p:cNvCxnSpPr>
          <p:nvPr/>
        </p:nvCxnSpPr>
        <p:spPr>
          <a:xfrm flipV="1">
            <a:off x="16103600" y="6223000"/>
            <a:ext cx="3009900" cy="2108200"/>
          </a:xfrm>
          <a:prstGeom prst="bentConnector3">
            <a:avLst>
              <a:gd name="adj1" fmla="val 45991"/>
            </a:avLst>
          </a:prstGeom>
          <a:ln w="25400">
            <a:solidFill>
              <a:srgbClr val="000000"/>
            </a:solidFill>
            <a:miter lim="400000"/>
          </a:ln>
        </p:spPr>
      </p:cxnSp>
      <p:sp>
        <p:nvSpPr>
          <p:cNvPr id="756" name=""/>
          <p:cNvSpPr txBox="1"/>
          <p:nvPr/>
        </p:nvSpPr>
        <p:spPr>
          <a:xfrm>
            <a:off x="4835825" y="8364664"/>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212F38"/>
                </a:solidFill>
                <a:latin typeface="videortc-light"/>
                <a:ea typeface="videortc-light"/>
                <a:cs typeface="videortc-light"/>
                <a:sym typeface="videortc-light"/>
              </a:defRPr>
            </a:lvl1pPr>
          </a:lstStyle>
          <a:p>
            <a:pPr/>
            <a:r>
              <a:t></a:t>
            </a:r>
          </a:p>
        </p:txBody>
      </p:sp>
      <p:sp>
        <p:nvSpPr>
          <p:cNvPr id="757" name=""/>
          <p:cNvSpPr txBox="1"/>
          <p:nvPr/>
        </p:nvSpPr>
        <p:spPr>
          <a:xfrm>
            <a:off x="5028332" y="1394478"/>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212F38"/>
                </a:solidFill>
                <a:latin typeface="videortc-light"/>
                <a:ea typeface="videortc-light"/>
                <a:cs typeface="videortc-light"/>
                <a:sym typeface="videortc-light"/>
              </a:defRPr>
            </a:lvl1pPr>
          </a:lstStyle>
          <a:p>
            <a:pPr/>
            <a:r>
              <a:t></a:t>
            </a:r>
          </a:p>
        </p:txBody>
      </p:sp>
      <p:sp>
        <p:nvSpPr>
          <p:cNvPr id="758" name="Signalling"/>
          <p:cNvSpPr txBox="1"/>
          <p:nvPr/>
        </p:nvSpPr>
        <p:spPr>
          <a:xfrm>
            <a:off x="7919216" y="8661452"/>
            <a:ext cx="1104825"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Signalling</a:t>
            </a:r>
          </a:p>
        </p:txBody>
      </p:sp>
      <p:sp>
        <p:nvSpPr>
          <p:cNvPr id="759" name="Media RTP"/>
          <p:cNvSpPr txBox="1"/>
          <p:nvPr/>
        </p:nvSpPr>
        <p:spPr>
          <a:xfrm>
            <a:off x="9448259" y="8661452"/>
            <a:ext cx="1240614"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Media RTP</a:t>
            </a:r>
          </a:p>
        </p:txBody>
      </p:sp>
      <p:sp>
        <p:nvSpPr>
          <p:cNvPr id="760" name="Media RTP"/>
          <p:cNvSpPr txBox="1"/>
          <p:nvPr/>
        </p:nvSpPr>
        <p:spPr>
          <a:xfrm>
            <a:off x="8535645" y="7259648"/>
            <a:ext cx="1240613" cy="374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Media RTP</a:t>
            </a:r>
          </a:p>
        </p:txBody>
      </p:sp>
      <p:sp>
        <p:nvSpPr>
          <p:cNvPr id="761" name="Media RTP"/>
          <p:cNvSpPr txBox="1"/>
          <p:nvPr/>
        </p:nvSpPr>
        <p:spPr>
          <a:xfrm>
            <a:off x="10256486" y="11807460"/>
            <a:ext cx="1240613" cy="3746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Media RTP</a:t>
            </a:r>
          </a:p>
        </p:txBody>
      </p:sp>
      <p:sp>
        <p:nvSpPr>
          <p:cNvPr id="762" name="Signalling"/>
          <p:cNvSpPr txBox="1"/>
          <p:nvPr/>
        </p:nvSpPr>
        <p:spPr>
          <a:xfrm>
            <a:off x="10324380" y="10987502"/>
            <a:ext cx="1104825" cy="374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1800"/>
            </a:lvl1pPr>
          </a:lstStyle>
          <a:p>
            <a:pPr/>
            <a:r>
              <a:t>Signalling</a:t>
            </a:r>
          </a:p>
        </p:txBody>
      </p:sp>
      <p:sp>
        <p:nvSpPr>
          <p:cNvPr id="763" name=""/>
          <p:cNvSpPr txBox="1"/>
          <p:nvPr/>
        </p:nvSpPr>
        <p:spPr>
          <a:xfrm>
            <a:off x="5899792" y="6975305"/>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latin typeface="videortc-light"/>
                <a:ea typeface="videortc-light"/>
                <a:cs typeface="videortc-light"/>
                <a:sym typeface="videortc-light"/>
              </a:defRPr>
            </a:lvl1pPr>
          </a:lstStyle>
          <a:p>
            <a:pPr/>
            <a:r>
              <a:t></a:t>
            </a:r>
          </a:p>
        </p:txBody>
      </p:sp>
      <p:sp>
        <p:nvSpPr>
          <p:cNvPr id="764" name=""/>
          <p:cNvSpPr txBox="1"/>
          <p:nvPr/>
        </p:nvSpPr>
        <p:spPr>
          <a:xfrm>
            <a:off x="5450344" y="3430104"/>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latin typeface="videortc-light"/>
                <a:ea typeface="videortc-light"/>
                <a:cs typeface="videortc-light"/>
                <a:sym typeface="videortc-light"/>
              </a:defRPr>
            </a:lvl1pPr>
          </a:lstStyle>
          <a:p>
            <a:pPr/>
            <a:r>
              <a:t></a:t>
            </a:r>
          </a:p>
        </p:txBody>
      </p:sp>
      <p:sp>
        <p:nvSpPr>
          <p:cNvPr id="765" name=""/>
          <p:cNvSpPr txBox="1"/>
          <p:nvPr/>
        </p:nvSpPr>
        <p:spPr>
          <a:xfrm>
            <a:off x="4687274" y="3430104"/>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latin typeface="videortc-light"/>
                <a:ea typeface="videortc-light"/>
                <a:cs typeface="videortc-light"/>
                <a:sym typeface="videortc-light"/>
              </a:defRPr>
            </a:lvl1pPr>
          </a:lstStyle>
          <a:p>
            <a:pPr/>
            <a:r>
              <a:t></a:t>
            </a:r>
          </a:p>
        </p:txBody>
      </p:sp>
      <p:sp>
        <p:nvSpPr>
          <p:cNvPr id="766" name=""/>
          <p:cNvSpPr txBox="1"/>
          <p:nvPr/>
        </p:nvSpPr>
        <p:spPr>
          <a:xfrm>
            <a:off x="5062955" y="3420619"/>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latin typeface="videortc-light"/>
                <a:ea typeface="videortc-light"/>
                <a:cs typeface="videortc-light"/>
                <a:sym typeface="videortc-light"/>
              </a:defRPr>
            </a:lvl1pPr>
          </a:lstStyle>
          <a:p>
            <a:pPr/>
            <a:r>
              <a:t></a:t>
            </a:r>
          </a:p>
        </p:txBody>
      </p:sp>
      <p:sp>
        <p:nvSpPr>
          <p:cNvPr id="767" name=""/>
          <p:cNvSpPr txBox="1"/>
          <p:nvPr/>
        </p:nvSpPr>
        <p:spPr>
          <a:xfrm>
            <a:off x="6352116" y="6975305"/>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latin typeface="videortc-light"/>
                <a:ea typeface="videortc-light"/>
                <a:cs typeface="videortc-light"/>
                <a:sym typeface="videortc-light"/>
              </a:defRPr>
            </a:lvl1pPr>
          </a:lstStyle>
          <a:p>
            <a:pPr/>
            <a:r>
              <a:t></a:t>
            </a:r>
          </a:p>
        </p:txBody>
      </p:sp>
      <p:sp>
        <p:nvSpPr>
          <p:cNvPr id="768" name=""/>
          <p:cNvSpPr txBox="1"/>
          <p:nvPr/>
        </p:nvSpPr>
        <p:spPr>
          <a:xfrm>
            <a:off x="5865210" y="3437538"/>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latin typeface="videortc-light"/>
                <a:ea typeface="videortc-light"/>
                <a:cs typeface="videortc-light"/>
                <a:sym typeface="videortc-light"/>
              </a:defRPr>
            </a:lvl1pPr>
          </a:lstStyle>
          <a:p>
            <a:pPr/>
            <a:r>
              <a:t></a:t>
            </a:r>
          </a:p>
        </p:txBody>
      </p:sp>
      <p:sp>
        <p:nvSpPr>
          <p:cNvPr id="769" name=""/>
          <p:cNvSpPr txBox="1"/>
          <p:nvPr/>
        </p:nvSpPr>
        <p:spPr>
          <a:xfrm>
            <a:off x="5202433" y="405182"/>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latin typeface="videortc-light"/>
                <a:ea typeface="videortc-light"/>
                <a:cs typeface="videortc-light"/>
                <a:sym typeface="videortc-light"/>
              </a:defRPr>
            </a:lvl1pPr>
          </a:lstStyle>
          <a:p>
            <a:pPr/>
            <a:r>
              <a:t></a:t>
            </a:r>
          </a:p>
        </p:txBody>
      </p:sp>
      <p:sp>
        <p:nvSpPr>
          <p:cNvPr id="770" name=""/>
          <p:cNvSpPr txBox="1"/>
          <p:nvPr/>
        </p:nvSpPr>
        <p:spPr>
          <a:xfrm>
            <a:off x="4439364" y="405182"/>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latin typeface="videortc-light"/>
                <a:ea typeface="videortc-light"/>
                <a:cs typeface="videortc-light"/>
                <a:sym typeface="videortc-light"/>
              </a:defRPr>
            </a:lvl1pPr>
          </a:lstStyle>
          <a:p>
            <a:pPr/>
            <a:r>
              <a:t></a:t>
            </a:r>
          </a:p>
        </p:txBody>
      </p:sp>
      <p:sp>
        <p:nvSpPr>
          <p:cNvPr id="771" name=""/>
          <p:cNvSpPr txBox="1"/>
          <p:nvPr/>
        </p:nvSpPr>
        <p:spPr>
          <a:xfrm>
            <a:off x="4815045" y="395698"/>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latin typeface="videortc-light"/>
                <a:ea typeface="videortc-light"/>
                <a:cs typeface="videortc-light"/>
                <a:sym typeface="videortc-light"/>
              </a:defRPr>
            </a:lvl1pPr>
          </a:lstStyle>
          <a:p>
            <a:pPr/>
            <a:r>
              <a:t></a:t>
            </a:r>
          </a:p>
        </p:txBody>
      </p:sp>
      <p:sp>
        <p:nvSpPr>
          <p:cNvPr id="772" name=""/>
          <p:cNvSpPr txBox="1"/>
          <p:nvPr/>
        </p:nvSpPr>
        <p:spPr>
          <a:xfrm>
            <a:off x="5617300" y="412616"/>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latin typeface="videortc-light"/>
                <a:ea typeface="videortc-light"/>
                <a:cs typeface="videortc-light"/>
                <a:sym typeface="videortc-light"/>
              </a:defRPr>
            </a:lvl1pPr>
          </a:lstStyle>
          <a:p>
            <a:pPr/>
            <a:r>
              <a:t></a:t>
            </a:r>
          </a:p>
        </p:txBody>
      </p:sp>
      <p:sp>
        <p:nvSpPr>
          <p:cNvPr id="773" name=""/>
          <p:cNvSpPr txBox="1"/>
          <p:nvPr/>
        </p:nvSpPr>
        <p:spPr>
          <a:xfrm>
            <a:off x="4571021" y="9145182"/>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latin typeface="videortc-light"/>
                <a:ea typeface="videortc-light"/>
                <a:cs typeface="videortc-light"/>
                <a:sym typeface="videortc-light"/>
              </a:defRPr>
            </a:lvl1pPr>
          </a:lstStyle>
          <a:p>
            <a:pPr/>
            <a:r>
              <a:t></a:t>
            </a:r>
          </a:p>
        </p:txBody>
      </p:sp>
      <p:sp>
        <p:nvSpPr>
          <p:cNvPr id="774" name=""/>
          <p:cNvSpPr txBox="1"/>
          <p:nvPr/>
        </p:nvSpPr>
        <p:spPr>
          <a:xfrm>
            <a:off x="5028332" y="9137942"/>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latin typeface="videortc-light"/>
                <a:ea typeface="videortc-light"/>
                <a:cs typeface="videortc-light"/>
                <a:sym typeface="videortc-light"/>
              </a:defRPr>
            </a:lvl1pPr>
          </a:lstStyle>
          <a:p>
            <a:pPr/>
            <a:r>
              <a:t></a:t>
            </a:r>
          </a:p>
        </p:txBody>
      </p:sp>
      <p:sp>
        <p:nvSpPr>
          <p:cNvPr id="775" name=""/>
          <p:cNvSpPr txBox="1"/>
          <p:nvPr/>
        </p:nvSpPr>
        <p:spPr>
          <a:xfrm>
            <a:off x="8037093" y="10251223"/>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latin typeface="videortc-light"/>
                <a:ea typeface="videortc-light"/>
                <a:cs typeface="videortc-light"/>
                <a:sym typeface="videortc-light"/>
              </a:defRPr>
            </a:lvl1pPr>
          </a:lstStyle>
          <a:p>
            <a:pPr/>
            <a:r>
              <a:t></a:t>
            </a:r>
          </a:p>
        </p:txBody>
      </p:sp>
      <p:sp>
        <p:nvSpPr>
          <p:cNvPr id="776" name=""/>
          <p:cNvSpPr txBox="1"/>
          <p:nvPr/>
        </p:nvSpPr>
        <p:spPr>
          <a:xfrm>
            <a:off x="7274024" y="10251223"/>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latin typeface="videortc-light"/>
                <a:ea typeface="videortc-light"/>
                <a:cs typeface="videortc-light"/>
                <a:sym typeface="videortc-light"/>
              </a:defRPr>
            </a:lvl1pPr>
          </a:lstStyle>
          <a:p>
            <a:pPr/>
            <a:r>
              <a:t></a:t>
            </a:r>
          </a:p>
        </p:txBody>
      </p:sp>
      <p:sp>
        <p:nvSpPr>
          <p:cNvPr id="777" name=""/>
          <p:cNvSpPr txBox="1"/>
          <p:nvPr/>
        </p:nvSpPr>
        <p:spPr>
          <a:xfrm>
            <a:off x="7649705" y="10241738"/>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latin typeface="videortc-light"/>
                <a:ea typeface="videortc-light"/>
                <a:cs typeface="videortc-light"/>
                <a:sym typeface="videortc-light"/>
              </a:defRPr>
            </a:lvl1pPr>
          </a:lstStyle>
          <a:p>
            <a:pPr/>
            <a:r>
              <a:t></a:t>
            </a:r>
          </a:p>
        </p:txBody>
      </p:sp>
      <p:sp>
        <p:nvSpPr>
          <p:cNvPr id="778" name=""/>
          <p:cNvSpPr txBox="1"/>
          <p:nvPr/>
        </p:nvSpPr>
        <p:spPr>
          <a:xfrm>
            <a:off x="8451960" y="10258656"/>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latin typeface="videortc-light"/>
                <a:ea typeface="videortc-light"/>
                <a:cs typeface="videortc-light"/>
                <a:sym typeface="videortc-light"/>
              </a:defRPr>
            </a:lvl1pPr>
          </a:lstStyle>
          <a:p>
            <a:pPr/>
            <a:r>
              <a:t></a:t>
            </a:r>
          </a:p>
        </p:txBody>
      </p:sp>
      <p:pic>
        <p:nvPicPr>
          <p:cNvPr id="779" name="pasted-movie.png" descr="pasted-movie.png"/>
          <p:cNvPicPr>
            <a:picLocks noChangeAspect="1"/>
          </p:cNvPicPr>
          <p:nvPr/>
        </p:nvPicPr>
        <p:blipFill>
          <a:blip r:embed="rId9">
            <a:extLst/>
          </a:blip>
          <a:stretch>
            <a:fillRect/>
          </a:stretch>
        </p:blipFill>
        <p:spPr>
          <a:xfrm>
            <a:off x="4191454" y="3495026"/>
            <a:ext cx="428956" cy="428957"/>
          </a:xfrm>
          <a:prstGeom prst="rect">
            <a:avLst/>
          </a:prstGeom>
          <a:ln w="12700">
            <a:miter lim="400000"/>
          </a:ln>
        </p:spPr>
      </p:pic>
      <p:pic>
        <p:nvPicPr>
          <p:cNvPr id="780" name="pasted-movie.png" descr="pasted-movie.png"/>
          <p:cNvPicPr>
            <a:picLocks noChangeAspect="1"/>
          </p:cNvPicPr>
          <p:nvPr/>
        </p:nvPicPr>
        <p:blipFill>
          <a:blip r:embed="rId9">
            <a:extLst/>
          </a:blip>
          <a:stretch>
            <a:fillRect/>
          </a:stretch>
        </p:blipFill>
        <p:spPr>
          <a:xfrm>
            <a:off x="6836705" y="10289802"/>
            <a:ext cx="428957" cy="428956"/>
          </a:xfrm>
          <a:prstGeom prst="rect">
            <a:avLst/>
          </a:prstGeom>
          <a:ln w="12700">
            <a:miter lim="400000"/>
          </a:ln>
        </p:spPr>
      </p:pic>
      <p:sp>
        <p:nvSpPr>
          <p:cNvPr id="781" name="5G LTE WIFI"/>
          <p:cNvSpPr txBox="1"/>
          <p:nvPr/>
        </p:nvSpPr>
        <p:spPr>
          <a:xfrm>
            <a:off x="10634061" y="694969"/>
            <a:ext cx="1430580" cy="38707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800"/>
            </a:lvl1pPr>
          </a:lstStyle>
          <a:p>
            <a:pPr/>
            <a:r>
              <a:t>5G LTE WIFI</a:t>
            </a:r>
          </a:p>
        </p:txBody>
      </p:sp>
      <p:sp>
        <p:nvSpPr>
          <p:cNvPr id="782" name="5G LTE WIFI"/>
          <p:cNvSpPr txBox="1"/>
          <p:nvPr/>
        </p:nvSpPr>
        <p:spPr>
          <a:xfrm>
            <a:off x="10634061" y="4077059"/>
            <a:ext cx="1430580" cy="38707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800"/>
            </a:lvl1pPr>
          </a:lstStyle>
          <a:p>
            <a:pPr/>
            <a:r>
              <a:t>5G LTE WIFI</a:t>
            </a:r>
          </a:p>
        </p:txBody>
      </p:sp>
      <p:sp>
        <p:nvSpPr>
          <p:cNvPr id="783" name="5G LTE WIFI"/>
          <p:cNvSpPr txBox="1"/>
          <p:nvPr/>
        </p:nvSpPr>
        <p:spPr>
          <a:xfrm>
            <a:off x="10634061" y="7025387"/>
            <a:ext cx="1430580" cy="38707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800"/>
            </a:lvl1pPr>
          </a:lstStyle>
          <a:p>
            <a:pPr/>
            <a:r>
              <a:t>5G LTE WIFI</a:t>
            </a:r>
          </a:p>
        </p:txBody>
      </p:sp>
      <p:sp>
        <p:nvSpPr>
          <p:cNvPr id="784" name="5G LTE WIFI"/>
          <p:cNvSpPr txBox="1"/>
          <p:nvPr/>
        </p:nvSpPr>
        <p:spPr>
          <a:xfrm>
            <a:off x="10634061" y="10438535"/>
            <a:ext cx="1430580" cy="38707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800"/>
            </a:lvl1pPr>
          </a:lstStyle>
          <a:p>
            <a:pPr/>
            <a:r>
              <a:t>5G LTE WIFI</a:t>
            </a:r>
          </a:p>
        </p:txBody>
      </p:sp>
      <p:sp>
        <p:nvSpPr>
          <p:cNvPr id="785" name="Internet"/>
          <p:cNvSpPr txBox="1"/>
          <p:nvPr/>
        </p:nvSpPr>
        <p:spPr>
          <a:xfrm>
            <a:off x="11896094" y="3630402"/>
            <a:ext cx="969265" cy="38707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800"/>
            </a:lvl1pPr>
          </a:lstStyle>
          <a:p>
            <a:pPr/>
            <a:r>
              <a:t>Internet</a:t>
            </a:r>
          </a:p>
        </p:txBody>
      </p:sp>
      <p:sp>
        <p:nvSpPr>
          <p:cNvPr id="786" name="Internet"/>
          <p:cNvSpPr txBox="1"/>
          <p:nvPr/>
        </p:nvSpPr>
        <p:spPr>
          <a:xfrm>
            <a:off x="11896094" y="258250"/>
            <a:ext cx="969265" cy="38707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800"/>
            </a:lvl1pPr>
          </a:lstStyle>
          <a:p>
            <a:pPr/>
            <a:r>
              <a:t>Internet</a:t>
            </a:r>
          </a:p>
        </p:txBody>
      </p:sp>
      <p:sp>
        <p:nvSpPr>
          <p:cNvPr id="787" name="Internet"/>
          <p:cNvSpPr txBox="1"/>
          <p:nvPr/>
        </p:nvSpPr>
        <p:spPr>
          <a:xfrm>
            <a:off x="11896094" y="6588356"/>
            <a:ext cx="969265" cy="38707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800"/>
            </a:lvl1pPr>
          </a:lstStyle>
          <a:p>
            <a:pPr/>
            <a:r>
              <a:t>Internet</a:t>
            </a:r>
          </a:p>
        </p:txBody>
      </p:sp>
      <p:sp>
        <p:nvSpPr>
          <p:cNvPr id="788" name="Internet"/>
          <p:cNvSpPr txBox="1"/>
          <p:nvPr/>
        </p:nvSpPr>
        <p:spPr>
          <a:xfrm>
            <a:off x="11896094" y="9976664"/>
            <a:ext cx="969265" cy="38707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800"/>
            </a:lvl1pPr>
          </a:lstStyle>
          <a:p>
            <a:pPr/>
            <a:r>
              <a:t>Internet</a:t>
            </a:r>
          </a:p>
        </p:txBody>
      </p:sp>
      <p:pic>
        <p:nvPicPr>
          <p:cNvPr id="789" name="pasted-movie.png" descr="pasted-movie.png"/>
          <p:cNvPicPr>
            <a:picLocks noChangeAspect="1"/>
          </p:cNvPicPr>
          <p:nvPr/>
        </p:nvPicPr>
        <p:blipFill>
          <a:blip r:embed="rId10">
            <a:extLst/>
          </a:blip>
          <a:stretch>
            <a:fillRect/>
          </a:stretch>
        </p:blipFill>
        <p:spPr>
          <a:xfrm>
            <a:off x="18361327" y="3856657"/>
            <a:ext cx="1270001" cy="1270001"/>
          </a:xfrm>
          <a:prstGeom prst="rect">
            <a:avLst/>
          </a:prstGeom>
          <a:ln w="12700">
            <a:miter lim="400000"/>
          </a:ln>
        </p:spPr>
      </p:pic>
      <p:pic>
        <p:nvPicPr>
          <p:cNvPr id="790" name="pasted-movie.png" descr="pasted-movie.png"/>
          <p:cNvPicPr>
            <a:picLocks noChangeAspect="1"/>
          </p:cNvPicPr>
          <p:nvPr/>
        </p:nvPicPr>
        <p:blipFill>
          <a:blip r:embed="rId11">
            <a:extLst/>
          </a:blip>
          <a:srcRect l="0" t="22078" r="64" b="21945"/>
          <a:stretch>
            <a:fillRect/>
          </a:stretch>
        </p:blipFill>
        <p:spPr>
          <a:xfrm>
            <a:off x="18481830" y="2602373"/>
            <a:ext cx="1274686" cy="713973"/>
          </a:xfrm>
          <a:custGeom>
            <a:avLst/>
            <a:gdLst/>
            <a:ahLst/>
            <a:cxnLst>
              <a:cxn ang="0">
                <a:pos x="wd2" y="hd2"/>
              </a:cxn>
              <a:cxn ang="5400000">
                <a:pos x="wd2" y="hd2"/>
              </a:cxn>
              <a:cxn ang="10800000">
                <a:pos x="wd2" y="hd2"/>
              </a:cxn>
              <a:cxn ang="16200000">
                <a:pos x="wd2" y="hd2"/>
              </a:cxn>
            </a:cxnLst>
            <a:rect l="0" t="0" r="r" b="b"/>
            <a:pathLst>
              <a:path w="20868" h="21486" fill="norm" stroke="1" extrusionOk="0">
                <a:moveTo>
                  <a:pt x="5666" y="36"/>
                </a:moveTo>
                <a:cubicBezTo>
                  <a:pt x="5100" y="-112"/>
                  <a:pt x="5094" y="-44"/>
                  <a:pt x="5094" y="5339"/>
                </a:cubicBezTo>
                <a:cubicBezTo>
                  <a:pt x="5094" y="10721"/>
                  <a:pt x="5100" y="10777"/>
                  <a:pt x="5666" y="10630"/>
                </a:cubicBezTo>
                <a:cubicBezTo>
                  <a:pt x="6138" y="10506"/>
                  <a:pt x="6252" y="10143"/>
                  <a:pt x="6315" y="8552"/>
                </a:cubicBezTo>
                <a:cubicBezTo>
                  <a:pt x="6380" y="6913"/>
                  <a:pt x="6310" y="6588"/>
                  <a:pt x="5848" y="6366"/>
                </a:cubicBezTo>
                <a:cubicBezTo>
                  <a:pt x="5171" y="6041"/>
                  <a:pt x="5263" y="4321"/>
                  <a:pt x="5945" y="4538"/>
                </a:cubicBezTo>
                <a:cubicBezTo>
                  <a:pt x="6333" y="4662"/>
                  <a:pt x="6383" y="4374"/>
                  <a:pt x="6315" y="2436"/>
                </a:cubicBezTo>
                <a:cubicBezTo>
                  <a:pt x="6248" y="512"/>
                  <a:pt x="6156" y="164"/>
                  <a:pt x="5666" y="36"/>
                </a:cubicBezTo>
                <a:close/>
                <a:moveTo>
                  <a:pt x="15217" y="36"/>
                </a:moveTo>
                <a:cubicBezTo>
                  <a:pt x="14672" y="178"/>
                  <a:pt x="14637" y="421"/>
                  <a:pt x="14567" y="4837"/>
                </a:cubicBezTo>
                <a:cubicBezTo>
                  <a:pt x="14526" y="7393"/>
                  <a:pt x="14554" y="9764"/>
                  <a:pt x="14625" y="10104"/>
                </a:cubicBezTo>
                <a:cubicBezTo>
                  <a:pt x="14696" y="10444"/>
                  <a:pt x="14984" y="10713"/>
                  <a:pt x="15268" y="10713"/>
                </a:cubicBezTo>
                <a:cubicBezTo>
                  <a:pt x="15759" y="10713"/>
                  <a:pt x="15788" y="10435"/>
                  <a:pt x="15788" y="5303"/>
                </a:cubicBezTo>
                <a:cubicBezTo>
                  <a:pt x="15788" y="-46"/>
                  <a:pt x="15782" y="-112"/>
                  <a:pt x="15217" y="36"/>
                </a:cubicBezTo>
                <a:close/>
                <a:moveTo>
                  <a:pt x="3392" y="2926"/>
                </a:moveTo>
                <a:cubicBezTo>
                  <a:pt x="3278" y="2870"/>
                  <a:pt x="3139" y="2914"/>
                  <a:pt x="2969" y="3034"/>
                </a:cubicBezTo>
                <a:cubicBezTo>
                  <a:pt x="2641" y="3265"/>
                  <a:pt x="2547" y="3937"/>
                  <a:pt x="2547" y="6008"/>
                </a:cubicBezTo>
                <a:cubicBezTo>
                  <a:pt x="2547" y="7482"/>
                  <a:pt x="2624" y="8837"/>
                  <a:pt x="2722" y="9017"/>
                </a:cubicBezTo>
                <a:cubicBezTo>
                  <a:pt x="2821" y="9198"/>
                  <a:pt x="3084" y="9284"/>
                  <a:pt x="3301" y="9208"/>
                </a:cubicBezTo>
                <a:cubicBezTo>
                  <a:pt x="3593" y="9106"/>
                  <a:pt x="3711" y="8357"/>
                  <a:pt x="3768" y="6318"/>
                </a:cubicBezTo>
                <a:cubicBezTo>
                  <a:pt x="3830" y="4112"/>
                  <a:pt x="3731" y="3094"/>
                  <a:pt x="3392" y="2926"/>
                </a:cubicBezTo>
                <a:close/>
                <a:moveTo>
                  <a:pt x="17582" y="2926"/>
                </a:moveTo>
                <a:cubicBezTo>
                  <a:pt x="17464" y="2921"/>
                  <a:pt x="17359" y="2949"/>
                  <a:pt x="17296" y="3022"/>
                </a:cubicBezTo>
                <a:cubicBezTo>
                  <a:pt x="17025" y="3329"/>
                  <a:pt x="16974" y="8533"/>
                  <a:pt x="17237" y="9017"/>
                </a:cubicBezTo>
                <a:cubicBezTo>
                  <a:pt x="17335" y="9198"/>
                  <a:pt x="17598" y="9284"/>
                  <a:pt x="17815" y="9208"/>
                </a:cubicBezTo>
                <a:cubicBezTo>
                  <a:pt x="18411" y="9000"/>
                  <a:pt x="18521" y="3456"/>
                  <a:pt x="17939" y="3046"/>
                </a:cubicBezTo>
                <a:cubicBezTo>
                  <a:pt x="17824" y="2965"/>
                  <a:pt x="17699" y="2932"/>
                  <a:pt x="17582" y="2926"/>
                </a:cubicBezTo>
                <a:close/>
                <a:moveTo>
                  <a:pt x="8024" y="2998"/>
                </a:moveTo>
                <a:cubicBezTo>
                  <a:pt x="7588" y="2998"/>
                  <a:pt x="7500" y="3359"/>
                  <a:pt x="7433" y="5518"/>
                </a:cubicBezTo>
                <a:cubicBezTo>
                  <a:pt x="7390" y="6903"/>
                  <a:pt x="7420" y="8335"/>
                  <a:pt x="7498" y="8707"/>
                </a:cubicBezTo>
                <a:cubicBezTo>
                  <a:pt x="7575" y="9078"/>
                  <a:pt x="7837" y="9307"/>
                  <a:pt x="8083" y="9220"/>
                </a:cubicBezTo>
                <a:cubicBezTo>
                  <a:pt x="8453" y="9089"/>
                  <a:pt x="8531" y="8553"/>
                  <a:pt x="8531" y="6031"/>
                </a:cubicBezTo>
                <a:cubicBezTo>
                  <a:pt x="8531" y="3307"/>
                  <a:pt x="8481" y="2998"/>
                  <a:pt x="8024" y="2998"/>
                </a:cubicBezTo>
                <a:close/>
                <a:moveTo>
                  <a:pt x="12858" y="2998"/>
                </a:moveTo>
                <a:cubicBezTo>
                  <a:pt x="12422" y="2998"/>
                  <a:pt x="12340" y="3359"/>
                  <a:pt x="12273" y="5518"/>
                </a:cubicBezTo>
                <a:cubicBezTo>
                  <a:pt x="12230" y="6903"/>
                  <a:pt x="12261" y="8335"/>
                  <a:pt x="12338" y="8707"/>
                </a:cubicBezTo>
                <a:cubicBezTo>
                  <a:pt x="12416" y="9078"/>
                  <a:pt x="12677" y="9307"/>
                  <a:pt x="12923" y="9220"/>
                </a:cubicBezTo>
                <a:cubicBezTo>
                  <a:pt x="13294" y="9089"/>
                  <a:pt x="13371" y="8553"/>
                  <a:pt x="13371" y="6031"/>
                </a:cubicBezTo>
                <a:cubicBezTo>
                  <a:pt x="13371" y="3307"/>
                  <a:pt x="13315" y="2998"/>
                  <a:pt x="12858" y="2998"/>
                </a:cubicBezTo>
                <a:close/>
                <a:moveTo>
                  <a:pt x="10461" y="5100"/>
                </a:moveTo>
                <a:cubicBezTo>
                  <a:pt x="9706" y="5100"/>
                  <a:pt x="9378" y="7636"/>
                  <a:pt x="9986" y="8755"/>
                </a:cubicBezTo>
                <a:cubicBezTo>
                  <a:pt x="10156" y="9067"/>
                  <a:pt x="10403" y="9255"/>
                  <a:pt x="10539" y="9173"/>
                </a:cubicBezTo>
                <a:cubicBezTo>
                  <a:pt x="11405" y="8642"/>
                  <a:pt x="11337" y="5100"/>
                  <a:pt x="10461" y="5100"/>
                </a:cubicBezTo>
                <a:close/>
                <a:moveTo>
                  <a:pt x="767" y="5339"/>
                </a:moveTo>
                <a:cubicBezTo>
                  <a:pt x="229" y="5339"/>
                  <a:pt x="115" y="5584"/>
                  <a:pt x="46" y="6927"/>
                </a:cubicBezTo>
                <a:cubicBezTo>
                  <a:pt x="-4" y="7881"/>
                  <a:pt x="97" y="8670"/>
                  <a:pt x="299" y="8910"/>
                </a:cubicBezTo>
                <a:cubicBezTo>
                  <a:pt x="1001" y="9742"/>
                  <a:pt x="1403" y="9125"/>
                  <a:pt x="1403" y="7202"/>
                </a:cubicBezTo>
                <a:cubicBezTo>
                  <a:pt x="1403" y="5524"/>
                  <a:pt x="1339" y="5339"/>
                  <a:pt x="767" y="5339"/>
                </a:cubicBezTo>
                <a:close/>
                <a:moveTo>
                  <a:pt x="20115" y="5339"/>
                </a:moveTo>
                <a:cubicBezTo>
                  <a:pt x="19578" y="5339"/>
                  <a:pt x="19470" y="5584"/>
                  <a:pt x="19401" y="6927"/>
                </a:cubicBezTo>
                <a:cubicBezTo>
                  <a:pt x="19351" y="7883"/>
                  <a:pt x="19451" y="8673"/>
                  <a:pt x="19654" y="8910"/>
                </a:cubicBezTo>
                <a:cubicBezTo>
                  <a:pt x="19840" y="9126"/>
                  <a:pt x="20045" y="9304"/>
                  <a:pt x="20115" y="9304"/>
                </a:cubicBezTo>
                <a:cubicBezTo>
                  <a:pt x="20607" y="9304"/>
                  <a:pt x="20909" y="8314"/>
                  <a:pt x="20837" y="6927"/>
                </a:cubicBezTo>
                <a:cubicBezTo>
                  <a:pt x="20767" y="5584"/>
                  <a:pt x="20653" y="5339"/>
                  <a:pt x="20115" y="5339"/>
                </a:cubicBezTo>
                <a:close/>
                <a:moveTo>
                  <a:pt x="6367" y="12529"/>
                </a:moveTo>
                <a:lnTo>
                  <a:pt x="5666" y="12672"/>
                </a:lnTo>
                <a:lnTo>
                  <a:pt x="4964" y="12827"/>
                </a:lnTo>
                <a:lnTo>
                  <a:pt x="4892" y="17151"/>
                </a:lnTo>
                <a:lnTo>
                  <a:pt x="4821" y="21486"/>
                </a:lnTo>
                <a:lnTo>
                  <a:pt x="6367" y="21486"/>
                </a:lnTo>
                <a:lnTo>
                  <a:pt x="6367" y="17008"/>
                </a:lnTo>
                <a:lnTo>
                  <a:pt x="6367" y="12529"/>
                </a:lnTo>
                <a:close/>
                <a:moveTo>
                  <a:pt x="10311" y="12827"/>
                </a:moveTo>
                <a:lnTo>
                  <a:pt x="9194" y="12875"/>
                </a:lnTo>
                <a:cubicBezTo>
                  <a:pt x="7550" y="12942"/>
                  <a:pt x="6809" y="15322"/>
                  <a:pt x="7803" y="17342"/>
                </a:cubicBezTo>
                <a:cubicBezTo>
                  <a:pt x="8189" y="18126"/>
                  <a:pt x="8189" y="18205"/>
                  <a:pt x="7803" y="18477"/>
                </a:cubicBezTo>
                <a:cubicBezTo>
                  <a:pt x="7550" y="18655"/>
                  <a:pt x="7387" y="19303"/>
                  <a:pt x="7387" y="20125"/>
                </a:cubicBezTo>
                <a:cubicBezTo>
                  <a:pt x="7387" y="21407"/>
                  <a:pt x="7441" y="21486"/>
                  <a:pt x="8472" y="21486"/>
                </a:cubicBezTo>
                <a:cubicBezTo>
                  <a:pt x="9932" y="21486"/>
                  <a:pt x="10694" y="20454"/>
                  <a:pt x="10694" y="18489"/>
                </a:cubicBezTo>
                <a:cubicBezTo>
                  <a:pt x="10694" y="17645"/>
                  <a:pt x="10621" y="16812"/>
                  <a:pt x="10526" y="16637"/>
                </a:cubicBezTo>
                <a:cubicBezTo>
                  <a:pt x="10431" y="16463"/>
                  <a:pt x="10341" y="15533"/>
                  <a:pt x="10331" y="14571"/>
                </a:cubicBezTo>
                <a:lnTo>
                  <a:pt x="10311" y="12827"/>
                </a:lnTo>
                <a:close/>
                <a:moveTo>
                  <a:pt x="2605" y="12863"/>
                </a:moveTo>
                <a:cubicBezTo>
                  <a:pt x="1245" y="12915"/>
                  <a:pt x="0" y="14852"/>
                  <a:pt x="0" y="16912"/>
                </a:cubicBezTo>
                <a:cubicBezTo>
                  <a:pt x="0" y="18525"/>
                  <a:pt x="664" y="20497"/>
                  <a:pt x="1384" y="21033"/>
                </a:cubicBezTo>
                <a:cubicBezTo>
                  <a:pt x="1674" y="21248"/>
                  <a:pt x="2340" y="21434"/>
                  <a:pt x="2865" y="21451"/>
                </a:cubicBezTo>
                <a:cubicBezTo>
                  <a:pt x="3777" y="21479"/>
                  <a:pt x="3820" y="21414"/>
                  <a:pt x="3820" y="19958"/>
                </a:cubicBezTo>
                <a:cubicBezTo>
                  <a:pt x="3820" y="18560"/>
                  <a:pt x="3751" y="18437"/>
                  <a:pt x="3021" y="18441"/>
                </a:cubicBezTo>
                <a:cubicBezTo>
                  <a:pt x="2027" y="18446"/>
                  <a:pt x="1525" y="17241"/>
                  <a:pt x="2040" y="16100"/>
                </a:cubicBezTo>
                <a:cubicBezTo>
                  <a:pt x="2285" y="15557"/>
                  <a:pt x="2611" y="15400"/>
                  <a:pt x="3119" y="15586"/>
                </a:cubicBezTo>
                <a:cubicBezTo>
                  <a:pt x="3814" y="15842"/>
                  <a:pt x="3851" y="15786"/>
                  <a:pt x="3775" y="14344"/>
                </a:cubicBezTo>
                <a:cubicBezTo>
                  <a:pt x="3698" y="12887"/>
                  <a:pt x="3652" y="12823"/>
                  <a:pt x="2605" y="12863"/>
                </a:cubicBezTo>
                <a:close/>
                <a:moveTo>
                  <a:pt x="13774" y="12875"/>
                </a:moveTo>
                <a:cubicBezTo>
                  <a:pt x="12338" y="12934"/>
                  <a:pt x="11461" y="14575"/>
                  <a:pt x="11461" y="17211"/>
                </a:cubicBezTo>
                <a:cubicBezTo>
                  <a:pt x="11461" y="19077"/>
                  <a:pt x="11777" y="20117"/>
                  <a:pt x="12605" y="20949"/>
                </a:cubicBezTo>
                <a:cubicBezTo>
                  <a:pt x="12885" y="21231"/>
                  <a:pt x="13541" y="21467"/>
                  <a:pt x="14067" y="21474"/>
                </a:cubicBezTo>
                <a:cubicBezTo>
                  <a:pt x="14976" y="21488"/>
                  <a:pt x="15022" y="21411"/>
                  <a:pt x="15022" y="19958"/>
                </a:cubicBezTo>
                <a:cubicBezTo>
                  <a:pt x="15022" y="18560"/>
                  <a:pt x="14958" y="18437"/>
                  <a:pt x="14229" y="18441"/>
                </a:cubicBezTo>
                <a:cubicBezTo>
                  <a:pt x="13235" y="18446"/>
                  <a:pt x="12726" y="17241"/>
                  <a:pt x="13241" y="16100"/>
                </a:cubicBezTo>
                <a:cubicBezTo>
                  <a:pt x="13487" y="15557"/>
                  <a:pt x="13819" y="15400"/>
                  <a:pt x="14326" y="15586"/>
                </a:cubicBezTo>
                <a:cubicBezTo>
                  <a:pt x="15021" y="15842"/>
                  <a:pt x="15052" y="15786"/>
                  <a:pt x="14976" y="14344"/>
                </a:cubicBezTo>
                <a:cubicBezTo>
                  <a:pt x="14899" y="12878"/>
                  <a:pt x="14864" y="12830"/>
                  <a:pt x="13774" y="12875"/>
                </a:cubicBezTo>
                <a:close/>
                <a:moveTo>
                  <a:pt x="17380" y="13054"/>
                </a:moveTo>
                <a:cubicBezTo>
                  <a:pt x="16675" y="13054"/>
                  <a:pt x="15788" y="15167"/>
                  <a:pt x="15788" y="16840"/>
                </a:cubicBezTo>
                <a:cubicBezTo>
                  <a:pt x="15788" y="18646"/>
                  <a:pt x="16247" y="20350"/>
                  <a:pt x="16899" y="20961"/>
                </a:cubicBezTo>
                <a:cubicBezTo>
                  <a:pt x="17198" y="21241"/>
                  <a:pt x="17957" y="21395"/>
                  <a:pt x="18582" y="21295"/>
                </a:cubicBezTo>
                <a:cubicBezTo>
                  <a:pt x="20682" y="20959"/>
                  <a:pt x="21596" y="17047"/>
                  <a:pt x="20200" y="14368"/>
                </a:cubicBezTo>
                <a:cubicBezTo>
                  <a:pt x="19522" y="13067"/>
                  <a:pt x="18842" y="12639"/>
                  <a:pt x="18842" y="13508"/>
                </a:cubicBezTo>
                <a:cubicBezTo>
                  <a:pt x="18842" y="14220"/>
                  <a:pt x="17831" y="15038"/>
                  <a:pt x="17361" y="14702"/>
                </a:cubicBezTo>
                <a:cubicBezTo>
                  <a:pt x="16976" y="14428"/>
                  <a:pt x="16978" y="14328"/>
                  <a:pt x="17426" y="13723"/>
                </a:cubicBezTo>
                <a:cubicBezTo>
                  <a:pt x="17910" y="13068"/>
                  <a:pt x="17909" y="13054"/>
                  <a:pt x="17380" y="13054"/>
                </a:cubicBezTo>
                <a:close/>
              </a:path>
            </a:pathLst>
          </a:custGeom>
          <a:ln w="12700">
            <a:miter lim="400000"/>
          </a:ln>
        </p:spPr>
      </p:pic>
      <p:pic>
        <p:nvPicPr>
          <p:cNvPr id="791" name="pasted-movie.png" descr="pasted-movie.png"/>
          <p:cNvPicPr>
            <a:picLocks noChangeAspect="1"/>
          </p:cNvPicPr>
          <p:nvPr/>
        </p:nvPicPr>
        <p:blipFill>
          <a:blip r:embed="rId12">
            <a:extLst/>
          </a:blip>
          <a:stretch>
            <a:fillRect/>
          </a:stretch>
        </p:blipFill>
        <p:spPr>
          <a:xfrm>
            <a:off x="18457814" y="8271819"/>
            <a:ext cx="1323537" cy="744490"/>
          </a:xfrm>
          <a:prstGeom prst="rect">
            <a:avLst/>
          </a:prstGeom>
          <a:ln w="12700">
            <a:miter lim="400000"/>
          </a:ln>
        </p:spPr>
      </p:pic>
      <p:pic>
        <p:nvPicPr>
          <p:cNvPr id="792" name="pasted-movie.png" descr="pasted-movie.png"/>
          <p:cNvPicPr>
            <a:picLocks noChangeAspect="1"/>
          </p:cNvPicPr>
          <p:nvPr/>
        </p:nvPicPr>
        <p:blipFill>
          <a:blip r:embed="rId13">
            <a:extLst/>
          </a:blip>
          <a:srcRect l="1118" t="4016" r="1329" b="3792"/>
          <a:stretch>
            <a:fillRect/>
          </a:stretch>
        </p:blipFill>
        <p:spPr>
          <a:xfrm>
            <a:off x="18484149" y="9822983"/>
            <a:ext cx="1082339" cy="1022877"/>
          </a:xfrm>
          <a:custGeom>
            <a:avLst/>
            <a:gdLst/>
            <a:ahLst/>
            <a:cxnLst>
              <a:cxn ang="0">
                <a:pos x="wd2" y="hd2"/>
              </a:cxn>
              <a:cxn ang="5400000">
                <a:pos x="wd2" y="hd2"/>
              </a:cxn>
              <a:cxn ang="10800000">
                <a:pos x="wd2" y="hd2"/>
              </a:cxn>
              <a:cxn ang="16200000">
                <a:pos x="wd2" y="hd2"/>
              </a:cxn>
            </a:cxnLst>
            <a:rect l="0" t="0" r="r" b="b"/>
            <a:pathLst>
              <a:path w="21563" h="21503" fill="norm" stroke="1" extrusionOk="0">
                <a:moveTo>
                  <a:pt x="20140" y="24"/>
                </a:moveTo>
                <a:cubicBezTo>
                  <a:pt x="19908" y="-29"/>
                  <a:pt x="17516" y="9"/>
                  <a:pt x="14242" y="116"/>
                </a:cubicBezTo>
                <a:cubicBezTo>
                  <a:pt x="11216" y="214"/>
                  <a:pt x="7142" y="345"/>
                  <a:pt x="5188" y="408"/>
                </a:cubicBezTo>
                <a:cubicBezTo>
                  <a:pt x="997" y="542"/>
                  <a:pt x="790" y="590"/>
                  <a:pt x="302" y="1492"/>
                </a:cubicBezTo>
                <a:cubicBezTo>
                  <a:pt x="88" y="1888"/>
                  <a:pt x="65" y="2061"/>
                  <a:pt x="17" y="3937"/>
                </a:cubicBezTo>
                <a:cubicBezTo>
                  <a:pt x="-11" y="5049"/>
                  <a:pt x="-2" y="9039"/>
                  <a:pt x="33" y="12806"/>
                </a:cubicBezTo>
                <a:lnTo>
                  <a:pt x="96" y="19656"/>
                </a:lnTo>
                <a:lnTo>
                  <a:pt x="357" y="20073"/>
                </a:lnTo>
                <a:cubicBezTo>
                  <a:pt x="866" y="20883"/>
                  <a:pt x="1016" y="20915"/>
                  <a:pt x="4864" y="21032"/>
                </a:cubicBezTo>
                <a:cubicBezTo>
                  <a:pt x="9299" y="21167"/>
                  <a:pt x="14400" y="21342"/>
                  <a:pt x="17096" y="21450"/>
                </a:cubicBezTo>
                <a:cubicBezTo>
                  <a:pt x="20137" y="21571"/>
                  <a:pt x="20516" y="21525"/>
                  <a:pt x="21034" y="20924"/>
                </a:cubicBezTo>
                <a:cubicBezTo>
                  <a:pt x="21589" y="20280"/>
                  <a:pt x="21564" y="20819"/>
                  <a:pt x="21564" y="10728"/>
                </a:cubicBezTo>
                <a:cubicBezTo>
                  <a:pt x="21564" y="1660"/>
                  <a:pt x="21557" y="1428"/>
                  <a:pt x="21366" y="1033"/>
                </a:cubicBezTo>
                <a:cubicBezTo>
                  <a:pt x="21122" y="529"/>
                  <a:pt x="20651" y="140"/>
                  <a:pt x="20140" y="24"/>
                </a:cubicBezTo>
                <a:close/>
              </a:path>
            </a:pathLst>
          </a:cu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sp>
        <p:nvSpPr>
          <p:cNvPr id="794" name="Rounded Rectangle"/>
          <p:cNvSpPr/>
          <p:nvPr/>
        </p:nvSpPr>
        <p:spPr>
          <a:xfrm>
            <a:off x="19325310" y="6036733"/>
            <a:ext cx="2472400" cy="5353646"/>
          </a:xfrm>
          <a:prstGeom prst="roundRect">
            <a:avLst>
              <a:gd name="adj" fmla="val 10629"/>
            </a:avLst>
          </a:prstGeom>
          <a:gradFill>
            <a:gsLst>
              <a:gs pos="0">
                <a:srgbClr val="EBEBEB"/>
              </a:gs>
              <a:gs pos="100000">
                <a:srgbClr val="FFFFFF"/>
              </a:gs>
            </a:gsLst>
            <a:lin ang="5400000"/>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795" name="Rounded Rectangle"/>
          <p:cNvSpPr/>
          <p:nvPr/>
        </p:nvSpPr>
        <p:spPr>
          <a:xfrm>
            <a:off x="7602835" y="1065410"/>
            <a:ext cx="9178330" cy="15296291"/>
          </a:xfrm>
          <a:prstGeom prst="roundRect">
            <a:avLst>
              <a:gd name="adj" fmla="val 3029"/>
            </a:avLst>
          </a:prstGeom>
          <a:gradFill>
            <a:gsLst>
              <a:gs pos="0">
                <a:srgbClr val="929292"/>
              </a:gs>
              <a:gs pos="100000">
                <a:srgbClr val="D5D5D5"/>
              </a:gs>
            </a:gsLst>
            <a:lin ang="5400000"/>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796" name="Rounded Rectangle"/>
          <p:cNvSpPr/>
          <p:nvPr/>
        </p:nvSpPr>
        <p:spPr>
          <a:xfrm>
            <a:off x="7670965" y="1143000"/>
            <a:ext cx="9042070" cy="15218701"/>
          </a:xfrm>
          <a:prstGeom prst="roundRect">
            <a:avLst>
              <a:gd name="adj" fmla="val 2625"/>
            </a:avLst>
          </a:prstGeom>
          <a:gradFill>
            <a:gsLst>
              <a:gs pos="0">
                <a:srgbClr val="000000"/>
              </a:gs>
              <a:gs pos="100000">
                <a:srgbClr val="424242"/>
              </a:gs>
            </a:gsLst>
            <a:lin ang="2270769"/>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797" name="Rectangle"/>
          <p:cNvSpPr/>
          <p:nvPr/>
        </p:nvSpPr>
        <p:spPr>
          <a:xfrm>
            <a:off x="7772565" y="1619713"/>
            <a:ext cx="8838870" cy="14187685"/>
          </a:xfrm>
          <a:prstGeom prst="rect">
            <a:avLst/>
          </a:prstGeom>
          <a:solidFill>
            <a:srgbClr val="000000"/>
          </a:solidFill>
          <a:ln w="6350">
            <a:solidFill>
              <a:srgbClr val="424242"/>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798" name="freepik_diferente-agente-de-contact-center-en-posicion-de-videollamada-con-fondo-blanco_0004.png" descr="freepik_diferente-agente-de-contact-center-en-posicion-de-videollamada-con-fondo-blanco_0004.png"/>
          <p:cNvPicPr>
            <a:picLocks noChangeAspect="1"/>
          </p:cNvPicPr>
          <p:nvPr/>
        </p:nvPicPr>
        <p:blipFill>
          <a:blip r:embed="rId2">
            <a:extLst/>
          </a:blip>
          <a:stretch>
            <a:fillRect/>
          </a:stretch>
        </p:blipFill>
        <p:spPr>
          <a:xfrm>
            <a:off x="7926068" y="1768078"/>
            <a:ext cx="8531863" cy="11691811"/>
          </a:xfrm>
          <a:prstGeom prst="rect">
            <a:avLst/>
          </a:prstGeom>
          <a:ln w="25400">
            <a:solidFill>
              <a:srgbClr val="FFFFFF"/>
            </a:solidFill>
            <a:miter lim="400000"/>
          </a:ln>
        </p:spPr>
      </p:pic>
      <p:sp>
        <p:nvSpPr>
          <p:cNvPr id="799" name="Asesora Maria Fernanda"/>
          <p:cNvSpPr txBox="1"/>
          <p:nvPr/>
        </p:nvSpPr>
        <p:spPr>
          <a:xfrm>
            <a:off x="14003860" y="1946718"/>
            <a:ext cx="2340103" cy="324675"/>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defRPr sz="1500">
                <a:solidFill>
                  <a:srgbClr val="424242"/>
                </a:solidFill>
              </a:defRPr>
            </a:pPr>
            <a:r>
              <a:t>Asesora </a:t>
            </a:r>
            <a:r>
              <a:rPr b="1"/>
              <a:t>Maria Fernanda</a:t>
            </a:r>
            <a:r>
              <a:t> </a:t>
            </a:r>
          </a:p>
        </p:txBody>
      </p:sp>
      <p:sp>
        <p:nvSpPr>
          <p:cNvPr id="800" name="Circle"/>
          <p:cNvSpPr/>
          <p:nvPr/>
        </p:nvSpPr>
        <p:spPr>
          <a:xfrm>
            <a:off x="12420600" y="1364538"/>
            <a:ext cx="101600" cy="101601"/>
          </a:xfrm>
          <a:prstGeom prst="ellipse">
            <a:avLst/>
          </a:prstGeom>
          <a:gradFill>
            <a:gsLst>
              <a:gs pos="0">
                <a:srgbClr val="64CE6D"/>
              </a:gs>
              <a:gs pos="100000">
                <a:srgbClr val="F8EA76"/>
              </a:gs>
            </a:gsLst>
            <a:lin ang="5400000"/>
          </a:gradFill>
          <a:ln w="12700">
            <a:miter lim="400000"/>
          </a:ln>
        </p:spPr>
        <p:txBody>
          <a:bodyPr lIns="50800" tIns="50800" rIns="50800" bIns="50800" anchor="ctr"/>
          <a:lstStyle/>
          <a:p>
            <a:pPr algn="ctr" defTabSz="825500">
              <a:lnSpc>
                <a:spcPct val="100000"/>
              </a:lnSpc>
              <a:spcBef>
                <a:spcPts val="0"/>
              </a:spcBef>
              <a:defRPr sz="3200">
                <a:solidFill>
                  <a:srgbClr val="F8EA76"/>
                </a:solidFill>
                <a:latin typeface="Helvetica Neue Medium"/>
                <a:ea typeface="Helvetica Neue Medium"/>
                <a:cs typeface="Helvetica Neue Medium"/>
                <a:sym typeface="Helvetica Neue Medium"/>
              </a:defRPr>
            </a:pPr>
          </a:p>
        </p:txBody>
      </p:sp>
      <p:pic>
        <p:nvPicPr>
          <p:cNvPr id="801" name="pasted-movie.png" descr="pasted-movie.png"/>
          <p:cNvPicPr>
            <a:picLocks noChangeAspect="1"/>
          </p:cNvPicPr>
          <p:nvPr/>
        </p:nvPicPr>
        <p:blipFill>
          <a:blip r:embed="rId3">
            <a:extLst/>
          </a:blip>
          <a:srcRect l="32196" t="17934" r="32182" b="46434"/>
          <a:stretch>
            <a:fillRect/>
          </a:stretch>
        </p:blipFill>
        <p:spPr>
          <a:xfrm>
            <a:off x="12029778" y="1253066"/>
            <a:ext cx="324444" cy="324544"/>
          </a:xfrm>
          <a:custGeom>
            <a:avLst/>
            <a:gdLst/>
            <a:ahLst/>
            <a:cxnLst>
              <a:cxn ang="0">
                <a:pos x="wd2" y="hd2"/>
              </a:cxn>
              <a:cxn ang="5400000">
                <a:pos x="wd2" y="hd2"/>
              </a:cxn>
              <a:cxn ang="10800000">
                <a:pos x="wd2" y="hd2"/>
              </a:cxn>
              <a:cxn ang="16200000">
                <a:pos x="wd2" y="hd2"/>
              </a:cxn>
            </a:cxnLst>
            <a:rect l="0" t="0" r="r" b="b"/>
            <a:pathLst>
              <a:path w="19678" h="20595" fill="norm" stroke="1" extrusionOk="0">
                <a:moveTo>
                  <a:pt x="9839" y="0"/>
                </a:moveTo>
                <a:cubicBezTo>
                  <a:pt x="7320" y="0"/>
                  <a:pt x="4804" y="1012"/>
                  <a:pt x="2882" y="3022"/>
                </a:cubicBezTo>
                <a:cubicBezTo>
                  <a:pt x="-961" y="7043"/>
                  <a:pt x="-961" y="13558"/>
                  <a:pt x="2882" y="17579"/>
                </a:cubicBezTo>
                <a:cubicBezTo>
                  <a:pt x="6726" y="21600"/>
                  <a:pt x="12952" y="21600"/>
                  <a:pt x="16796" y="17579"/>
                </a:cubicBezTo>
                <a:cubicBezTo>
                  <a:pt x="20639" y="13558"/>
                  <a:pt x="20639" y="7043"/>
                  <a:pt x="16796" y="3022"/>
                </a:cubicBezTo>
                <a:cubicBezTo>
                  <a:pt x="14874" y="1012"/>
                  <a:pt x="12358" y="0"/>
                  <a:pt x="9839" y="0"/>
                </a:cubicBezTo>
                <a:close/>
              </a:path>
            </a:pathLst>
          </a:custGeom>
          <a:ln w="12700">
            <a:miter lim="400000"/>
          </a:ln>
        </p:spPr>
      </p:pic>
      <p:sp>
        <p:nvSpPr>
          <p:cNvPr id="802" name="Multimodal"/>
          <p:cNvSpPr txBox="1"/>
          <p:nvPr/>
        </p:nvSpPr>
        <p:spPr>
          <a:xfrm>
            <a:off x="18589443" y="4053416"/>
            <a:ext cx="3944132" cy="901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200">
                <a:solidFill>
                  <a:srgbClr val="212F38"/>
                </a:solidFill>
                <a:latin typeface="Montserrat Thin Regular"/>
                <a:ea typeface="Montserrat Thin Regular"/>
                <a:cs typeface="Montserrat Thin Regular"/>
                <a:sym typeface="Montserrat Thin Regular"/>
              </a:defRPr>
            </a:lvl1pPr>
          </a:lstStyle>
          <a:p>
            <a:pPr/>
            <a:r>
              <a:t>Multimodal</a:t>
            </a:r>
          </a:p>
        </p:txBody>
      </p:sp>
      <p:sp>
        <p:nvSpPr>
          <p:cNvPr id="803" name="Interactive Powers"/>
          <p:cNvSpPr txBox="1"/>
          <p:nvPr/>
        </p:nvSpPr>
        <p:spPr>
          <a:xfrm>
            <a:off x="8034923" y="13077621"/>
            <a:ext cx="1679639" cy="330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defRPr sz="1500">
                <a:solidFill>
                  <a:srgbClr val="A9A9A9"/>
                </a:solidFill>
                <a:latin typeface="MuseoSansRounded-500"/>
                <a:ea typeface="MuseoSansRounded-500"/>
                <a:cs typeface="MuseoSansRounded-500"/>
                <a:sym typeface="MuseoSansRounded-500"/>
              </a:defRPr>
            </a:pPr>
            <a:r>
              <a:rPr>
                <a:latin typeface="MuseoSansRounded-100"/>
                <a:ea typeface="MuseoSansRounded-100"/>
                <a:cs typeface="MuseoSansRounded-100"/>
                <a:sym typeface="MuseoSansRounded-100"/>
              </a:rPr>
              <a:t>Interactive</a:t>
            </a:r>
            <a:r>
              <a:t> </a:t>
            </a:r>
            <a:r>
              <a:rPr>
                <a:latin typeface="MuseoSansRounded-900"/>
                <a:ea typeface="MuseoSansRounded-900"/>
                <a:cs typeface="MuseoSansRounded-900"/>
                <a:sym typeface="MuseoSansRounded-900"/>
              </a:rPr>
              <a:t>Powers</a:t>
            </a:r>
          </a:p>
        </p:txBody>
      </p:sp>
      <p:pic>
        <p:nvPicPr>
          <p:cNvPr id="804" name="image14.tif" descr="image14.tif"/>
          <p:cNvPicPr>
            <a:picLocks noChangeAspect="1"/>
          </p:cNvPicPr>
          <p:nvPr/>
        </p:nvPicPr>
        <p:blipFill>
          <a:blip r:embed="rId4">
            <a:extLst/>
          </a:blip>
          <a:stretch>
            <a:fillRect/>
          </a:stretch>
        </p:blipFill>
        <p:spPr>
          <a:xfrm>
            <a:off x="23591293" y="310661"/>
            <a:ext cx="500281" cy="622301"/>
          </a:xfrm>
          <a:prstGeom prst="rect">
            <a:avLst/>
          </a:prstGeom>
          <a:ln w="12700">
            <a:miter lim="400000"/>
          </a:ln>
        </p:spPr>
      </p:pic>
      <p:sp>
        <p:nvSpPr>
          <p:cNvPr id="805" name="Shape"/>
          <p:cNvSpPr/>
          <p:nvPr/>
        </p:nvSpPr>
        <p:spPr>
          <a:xfrm>
            <a:off x="11706900" y="1188550"/>
            <a:ext cx="4890204" cy="125843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39" y="0"/>
                </a:moveTo>
                <a:lnTo>
                  <a:pt x="0" y="21600"/>
                </a:lnTo>
                <a:lnTo>
                  <a:pt x="16961" y="21600"/>
                </a:lnTo>
                <a:lnTo>
                  <a:pt x="21600" y="0"/>
                </a:lnTo>
                <a:lnTo>
                  <a:pt x="4639" y="0"/>
                </a:lnTo>
                <a:close/>
              </a:path>
            </a:pathLst>
          </a:custGeom>
          <a:gradFill>
            <a:gsLst>
              <a:gs pos="0">
                <a:srgbClr val="D4D4D4">
                  <a:alpha val="12075"/>
                </a:srgbClr>
              </a:gs>
              <a:gs pos="100000">
                <a:srgbClr val="FFFFFF">
                  <a:alpha val="654"/>
                </a:srgbClr>
              </a:gs>
            </a:gsLst>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806" name="Group" descr="Group"/>
          <p:cNvPicPr>
            <a:picLocks noChangeAspect="1"/>
          </p:cNvPicPr>
          <p:nvPr/>
        </p:nvPicPr>
        <p:blipFill>
          <a:blip r:embed="rId5">
            <a:extLst/>
          </a:blip>
          <a:stretch>
            <a:fillRect/>
          </a:stretch>
        </p:blipFill>
        <p:spPr>
          <a:xfrm>
            <a:off x="19107928" y="5829194"/>
            <a:ext cx="2907164" cy="5768724"/>
          </a:xfrm>
          <a:prstGeom prst="rect">
            <a:avLst/>
          </a:prstGeom>
          <a:ln w="12700">
            <a:miter lim="400000"/>
          </a:ln>
        </p:spPr>
      </p:pic>
      <p:sp>
        <p:nvSpPr>
          <p:cNvPr id="807" name="Circle"/>
          <p:cNvSpPr/>
          <p:nvPr/>
        </p:nvSpPr>
        <p:spPr>
          <a:xfrm>
            <a:off x="19926509" y="8078555"/>
            <a:ext cx="1270001" cy="1270001"/>
          </a:xfrm>
          <a:prstGeom prst="ellipse">
            <a:avLst/>
          </a:prstGeom>
          <a:solidFill>
            <a:srgbClr val="D4D4D4"/>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808" name="Circle"/>
          <p:cNvSpPr/>
          <p:nvPr/>
        </p:nvSpPr>
        <p:spPr>
          <a:xfrm>
            <a:off x="20311279" y="10566829"/>
            <a:ext cx="500460" cy="500460"/>
          </a:xfrm>
          <a:prstGeom prst="ellipse">
            <a:avLst/>
          </a:prstGeom>
          <a:solidFill>
            <a:srgbClr val="EB4C64"/>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809" name=""/>
          <p:cNvSpPr txBox="1"/>
          <p:nvPr/>
        </p:nvSpPr>
        <p:spPr>
          <a:xfrm>
            <a:off x="20053509" y="8250700"/>
            <a:ext cx="1016001" cy="10033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7100">
                <a:solidFill>
                  <a:srgbClr val="4D5C6E"/>
                </a:solidFill>
                <a:latin typeface="videortc"/>
                <a:ea typeface="videortc"/>
                <a:cs typeface="videortc"/>
                <a:sym typeface="videortc"/>
              </a:defRPr>
            </a:lvl1pPr>
          </a:lstStyle>
          <a:p>
            <a:pPr/>
            <a:r>
              <a:t></a:t>
            </a:r>
          </a:p>
        </p:txBody>
      </p:sp>
      <p:sp>
        <p:nvSpPr>
          <p:cNvPr id="810" name=""/>
          <p:cNvSpPr txBox="1"/>
          <p:nvPr/>
        </p:nvSpPr>
        <p:spPr>
          <a:xfrm>
            <a:off x="20275759" y="10537659"/>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FFFFFF"/>
                </a:solidFill>
                <a:latin typeface="videortc"/>
                <a:ea typeface="videortc"/>
                <a:cs typeface="videortc"/>
                <a:sym typeface="videortc"/>
              </a:defRPr>
            </a:lvl1pPr>
          </a:lstStyle>
          <a:p>
            <a:pPr/>
            <a:r>
              <a:t></a:t>
            </a:r>
          </a:p>
        </p:txBody>
      </p:sp>
      <p:sp>
        <p:nvSpPr>
          <p:cNvPr id="811" name="Circle"/>
          <p:cNvSpPr/>
          <p:nvPr/>
        </p:nvSpPr>
        <p:spPr>
          <a:xfrm>
            <a:off x="21132545" y="10566829"/>
            <a:ext cx="500461" cy="500460"/>
          </a:xfrm>
          <a:prstGeom prst="ellipse">
            <a:avLst/>
          </a:prstGeom>
          <a:solidFill>
            <a:srgbClr val="D4D4D4"/>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812" name=""/>
          <p:cNvSpPr txBox="1"/>
          <p:nvPr/>
        </p:nvSpPr>
        <p:spPr>
          <a:xfrm>
            <a:off x="21097025" y="10537659"/>
            <a:ext cx="571501"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212F38"/>
                </a:solidFill>
                <a:latin typeface="videortc"/>
                <a:ea typeface="videortc"/>
                <a:cs typeface="videortc"/>
                <a:sym typeface="videortc"/>
              </a:defRPr>
            </a:lvl1pPr>
          </a:lstStyle>
          <a:p>
            <a:pPr/>
            <a:r>
              <a:t></a:t>
            </a:r>
          </a:p>
        </p:txBody>
      </p:sp>
      <p:sp>
        <p:nvSpPr>
          <p:cNvPr id="813" name="Rounded Rectangle"/>
          <p:cNvSpPr/>
          <p:nvPr/>
        </p:nvSpPr>
        <p:spPr>
          <a:xfrm>
            <a:off x="19490191" y="10566919"/>
            <a:ext cx="500282" cy="500281"/>
          </a:xfrm>
          <a:prstGeom prst="roundRect">
            <a:avLst>
              <a:gd name="adj" fmla="val 15000"/>
            </a:avLst>
          </a:prstGeom>
          <a:solidFill>
            <a:srgbClr val="92C039"/>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814" name="Layer.tiff" descr="Layer.tiff"/>
          <p:cNvPicPr>
            <a:picLocks noChangeAspect="1"/>
          </p:cNvPicPr>
          <p:nvPr/>
        </p:nvPicPr>
        <p:blipFill>
          <a:blip r:embed="rId6">
            <a:extLst/>
          </a:blip>
          <a:stretch>
            <a:fillRect/>
          </a:stretch>
        </p:blipFill>
        <p:spPr>
          <a:xfrm>
            <a:off x="19598369" y="10639077"/>
            <a:ext cx="283925" cy="355965"/>
          </a:xfrm>
          <a:prstGeom prst="rect">
            <a:avLst/>
          </a:prstGeom>
          <a:ln w="12700">
            <a:miter lim="400000"/>
          </a:ln>
        </p:spPr>
      </p:pic>
      <p:pic>
        <p:nvPicPr>
          <p:cNvPr id="815" name="pasted-movie.png" descr="pasted-movie.png"/>
          <p:cNvPicPr>
            <a:picLocks noChangeAspect="1"/>
          </p:cNvPicPr>
          <p:nvPr/>
        </p:nvPicPr>
        <p:blipFill>
          <a:blip r:embed="rId7">
            <a:extLst/>
          </a:blip>
          <a:srcRect l="0" t="10612" r="0" b="10434"/>
          <a:stretch>
            <a:fillRect/>
          </a:stretch>
        </p:blipFill>
        <p:spPr>
          <a:xfrm>
            <a:off x="17120429" y="8003932"/>
            <a:ext cx="1797592" cy="1419247"/>
          </a:xfrm>
          <a:custGeom>
            <a:avLst/>
            <a:gdLst/>
            <a:ahLst/>
            <a:cxnLst>
              <a:cxn ang="0">
                <a:pos x="wd2" y="hd2"/>
              </a:cxn>
              <a:cxn ang="5400000">
                <a:pos x="wd2" y="hd2"/>
              </a:cxn>
              <a:cxn ang="10800000">
                <a:pos x="wd2" y="hd2"/>
              </a:cxn>
              <a:cxn ang="16200000">
                <a:pos x="wd2" y="hd2"/>
              </a:cxn>
            </a:cxnLst>
            <a:rect l="0" t="0" r="r" b="b"/>
            <a:pathLst>
              <a:path w="21600" h="21471" fill="norm" stroke="1" extrusionOk="0">
                <a:moveTo>
                  <a:pt x="15830" y="5"/>
                </a:moveTo>
                <a:cubicBezTo>
                  <a:pt x="15509" y="-36"/>
                  <a:pt x="15227" y="181"/>
                  <a:pt x="15139" y="593"/>
                </a:cubicBezTo>
                <a:cubicBezTo>
                  <a:pt x="15087" y="839"/>
                  <a:pt x="15045" y="5502"/>
                  <a:pt x="15044" y="10951"/>
                </a:cubicBezTo>
                <a:cubicBezTo>
                  <a:pt x="15042" y="19691"/>
                  <a:pt x="15070" y="20891"/>
                  <a:pt x="15292" y="21170"/>
                </a:cubicBezTo>
                <a:cubicBezTo>
                  <a:pt x="15578" y="21531"/>
                  <a:pt x="15815" y="21564"/>
                  <a:pt x="16159" y="21290"/>
                </a:cubicBezTo>
                <a:cubicBezTo>
                  <a:pt x="16367" y="21125"/>
                  <a:pt x="16407" y="19688"/>
                  <a:pt x="16446" y="10728"/>
                </a:cubicBezTo>
                <a:cubicBezTo>
                  <a:pt x="16489" y="427"/>
                  <a:pt x="16487" y="358"/>
                  <a:pt x="16159" y="137"/>
                </a:cubicBezTo>
                <a:cubicBezTo>
                  <a:pt x="16049" y="63"/>
                  <a:pt x="15937" y="18"/>
                  <a:pt x="15830" y="5"/>
                </a:cubicBezTo>
                <a:close/>
                <a:moveTo>
                  <a:pt x="5836" y="960"/>
                </a:moveTo>
                <a:cubicBezTo>
                  <a:pt x="5687" y="951"/>
                  <a:pt x="5539" y="1052"/>
                  <a:pt x="5374" y="1260"/>
                </a:cubicBezTo>
                <a:cubicBezTo>
                  <a:pt x="5153" y="1538"/>
                  <a:pt x="5121" y="2664"/>
                  <a:pt x="5121" y="10608"/>
                </a:cubicBezTo>
                <a:cubicBezTo>
                  <a:pt x="5121" y="15577"/>
                  <a:pt x="5163" y="19788"/>
                  <a:pt x="5216" y="19963"/>
                </a:cubicBezTo>
                <a:cubicBezTo>
                  <a:pt x="5277" y="20163"/>
                  <a:pt x="5509" y="20281"/>
                  <a:pt x="5836" y="20281"/>
                </a:cubicBezTo>
                <a:cubicBezTo>
                  <a:pt x="6335" y="20281"/>
                  <a:pt x="6364" y="20239"/>
                  <a:pt x="6461" y="19345"/>
                </a:cubicBezTo>
                <a:cubicBezTo>
                  <a:pt x="6517" y="18830"/>
                  <a:pt x="6561" y="14645"/>
                  <a:pt x="6561" y="10044"/>
                </a:cubicBezTo>
                <a:cubicBezTo>
                  <a:pt x="6561" y="2542"/>
                  <a:pt x="6531" y="1638"/>
                  <a:pt x="6294" y="1308"/>
                </a:cubicBezTo>
                <a:cubicBezTo>
                  <a:pt x="6132" y="1082"/>
                  <a:pt x="5985" y="968"/>
                  <a:pt x="5836" y="960"/>
                </a:cubicBezTo>
                <a:close/>
                <a:moveTo>
                  <a:pt x="13279" y="4166"/>
                </a:moveTo>
                <a:cubicBezTo>
                  <a:pt x="13191" y="4166"/>
                  <a:pt x="13100" y="4205"/>
                  <a:pt x="12998" y="4286"/>
                </a:cubicBezTo>
                <a:cubicBezTo>
                  <a:pt x="12743" y="4488"/>
                  <a:pt x="12717" y="5054"/>
                  <a:pt x="12679" y="10608"/>
                </a:cubicBezTo>
                <a:cubicBezTo>
                  <a:pt x="12649" y="14940"/>
                  <a:pt x="12688" y="16789"/>
                  <a:pt x="12817" y="16985"/>
                </a:cubicBezTo>
                <a:cubicBezTo>
                  <a:pt x="12917" y="17137"/>
                  <a:pt x="13117" y="17257"/>
                  <a:pt x="13260" y="17255"/>
                </a:cubicBezTo>
                <a:cubicBezTo>
                  <a:pt x="13921" y="17247"/>
                  <a:pt x="13924" y="17189"/>
                  <a:pt x="13880" y="10722"/>
                </a:cubicBezTo>
                <a:cubicBezTo>
                  <a:pt x="13842" y="5062"/>
                  <a:pt x="13816" y="4489"/>
                  <a:pt x="13561" y="4286"/>
                </a:cubicBezTo>
                <a:cubicBezTo>
                  <a:pt x="13459" y="4205"/>
                  <a:pt x="13368" y="4166"/>
                  <a:pt x="13279" y="4166"/>
                </a:cubicBezTo>
                <a:close/>
                <a:moveTo>
                  <a:pt x="3362" y="5175"/>
                </a:moveTo>
                <a:cubicBezTo>
                  <a:pt x="3273" y="5175"/>
                  <a:pt x="3182" y="5214"/>
                  <a:pt x="3080" y="5295"/>
                </a:cubicBezTo>
                <a:cubicBezTo>
                  <a:pt x="2828" y="5495"/>
                  <a:pt x="2799" y="6015"/>
                  <a:pt x="2761" y="10608"/>
                </a:cubicBezTo>
                <a:cubicBezTo>
                  <a:pt x="2731" y="14194"/>
                  <a:pt x="2771" y="15781"/>
                  <a:pt x="2899" y="15976"/>
                </a:cubicBezTo>
                <a:cubicBezTo>
                  <a:pt x="2999" y="16128"/>
                  <a:pt x="3207" y="16252"/>
                  <a:pt x="3362" y="16252"/>
                </a:cubicBezTo>
                <a:cubicBezTo>
                  <a:pt x="3967" y="16252"/>
                  <a:pt x="4007" y="15865"/>
                  <a:pt x="3962" y="10608"/>
                </a:cubicBezTo>
                <a:cubicBezTo>
                  <a:pt x="3924" y="6015"/>
                  <a:pt x="3896" y="5495"/>
                  <a:pt x="3643" y="5295"/>
                </a:cubicBezTo>
                <a:cubicBezTo>
                  <a:pt x="3541" y="5214"/>
                  <a:pt x="3451" y="5175"/>
                  <a:pt x="3362" y="5175"/>
                </a:cubicBezTo>
                <a:close/>
                <a:moveTo>
                  <a:pt x="8201" y="6225"/>
                </a:moveTo>
                <a:cubicBezTo>
                  <a:pt x="8103" y="6230"/>
                  <a:pt x="8018" y="6278"/>
                  <a:pt x="7925" y="6375"/>
                </a:cubicBezTo>
                <a:cubicBezTo>
                  <a:pt x="7720" y="6589"/>
                  <a:pt x="7682" y="7296"/>
                  <a:pt x="7682" y="10698"/>
                </a:cubicBezTo>
                <a:cubicBezTo>
                  <a:pt x="7682" y="13591"/>
                  <a:pt x="7736" y="14831"/>
                  <a:pt x="7872" y="15003"/>
                </a:cubicBezTo>
                <a:cubicBezTo>
                  <a:pt x="8107" y="15299"/>
                  <a:pt x="8251" y="15302"/>
                  <a:pt x="8650" y="15033"/>
                </a:cubicBezTo>
                <a:cubicBezTo>
                  <a:pt x="8940" y="14838"/>
                  <a:pt x="8959" y="14572"/>
                  <a:pt x="8959" y="10698"/>
                </a:cubicBezTo>
                <a:lnTo>
                  <a:pt x="8959" y="6573"/>
                </a:lnTo>
                <a:lnTo>
                  <a:pt x="8564" y="6345"/>
                </a:lnTo>
                <a:cubicBezTo>
                  <a:pt x="8413" y="6259"/>
                  <a:pt x="8300" y="6221"/>
                  <a:pt x="8201" y="6225"/>
                </a:cubicBezTo>
                <a:close/>
                <a:moveTo>
                  <a:pt x="18238" y="6267"/>
                </a:moveTo>
                <a:cubicBezTo>
                  <a:pt x="18135" y="6267"/>
                  <a:pt x="18033" y="6305"/>
                  <a:pt x="17919" y="6381"/>
                </a:cubicBezTo>
                <a:cubicBezTo>
                  <a:pt x="17615" y="6586"/>
                  <a:pt x="17599" y="6804"/>
                  <a:pt x="17599" y="10710"/>
                </a:cubicBezTo>
                <a:cubicBezTo>
                  <a:pt x="17599" y="14415"/>
                  <a:pt x="17629" y="14843"/>
                  <a:pt x="17881" y="15027"/>
                </a:cubicBezTo>
                <a:cubicBezTo>
                  <a:pt x="18784" y="15690"/>
                  <a:pt x="18877" y="15270"/>
                  <a:pt x="18877" y="10680"/>
                </a:cubicBezTo>
                <a:cubicBezTo>
                  <a:pt x="18877" y="6804"/>
                  <a:pt x="18862" y="6586"/>
                  <a:pt x="18558" y="6381"/>
                </a:cubicBezTo>
                <a:cubicBezTo>
                  <a:pt x="18444" y="6305"/>
                  <a:pt x="18342" y="6267"/>
                  <a:pt x="18238" y="6267"/>
                </a:cubicBezTo>
                <a:close/>
                <a:moveTo>
                  <a:pt x="10776" y="8393"/>
                </a:moveTo>
                <a:cubicBezTo>
                  <a:pt x="10254" y="8393"/>
                  <a:pt x="10080" y="8967"/>
                  <a:pt x="10080" y="10710"/>
                </a:cubicBezTo>
                <a:cubicBezTo>
                  <a:pt x="10080" y="11556"/>
                  <a:pt x="10156" y="12423"/>
                  <a:pt x="10247" y="12638"/>
                </a:cubicBezTo>
                <a:cubicBezTo>
                  <a:pt x="10341" y="12859"/>
                  <a:pt x="10579" y="13028"/>
                  <a:pt x="10800" y="13028"/>
                </a:cubicBezTo>
                <a:cubicBezTo>
                  <a:pt x="11359" y="13028"/>
                  <a:pt x="11520" y="12481"/>
                  <a:pt x="11520" y="10566"/>
                </a:cubicBezTo>
                <a:cubicBezTo>
                  <a:pt x="11520" y="8772"/>
                  <a:pt x="11394" y="8393"/>
                  <a:pt x="10776" y="8393"/>
                </a:cubicBezTo>
                <a:close/>
                <a:moveTo>
                  <a:pt x="20746" y="8411"/>
                </a:moveTo>
                <a:cubicBezTo>
                  <a:pt x="20529" y="8372"/>
                  <a:pt x="20326" y="8419"/>
                  <a:pt x="20251" y="8573"/>
                </a:cubicBezTo>
                <a:cubicBezTo>
                  <a:pt x="20114" y="8851"/>
                  <a:pt x="20085" y="12518"/>
                  <a:pt x="20217" y="12788"/>
                </a:cubicBezTo>
                <a:cubicBezTo>
                  <a:pt x="20387" y="13134"/>
                  <a:pt x="20962" y="13081"/>
                  <a:pt x="21304" y="12692"/>
                </a:cubicBezTo>
                <a:cubicBezTo>
                  <a:pt x="21479" y="12493"/>
                  <a:pt x="21571" y="11824"/>
                  <a:pt x="21600" y="11101"/>
                </a:cubicBezTo>
                <a:lnTo>
                  <a:pt x="21600" y="10332"/>
                </a:lnTo>
                <a:cubicBezTo>
                  <a:pt x="21576" y="9640"/>
                  <a:pt x="21497" y="8993"/>
                  <a:pt x="21333" y="8765"/>
                </a:cubicBezTo>
                <a:cubicBezTo>
                  <a:pt x="21195" y="8573"/>
                  <a:pt x="20964" y="8449"/>
                  <a:pt x="20746" y="8411"/>
                </a:cubicBezTo>
                <a:close/>
                <a:moveTo>
                  <a:pt x="992" y="8441"/>
                </a:moveTo>
                <a:cubicBezTo>
                  <a:pt x="775" y="8387"/>
                  <a:pt x="523" y="8469"/>
                  <a:pt x="310" y="8711"/>
                </a:cubicBezTo>
                <a:cubicBezTo>
                  <a:pt x="126" y="8921"/>
                  <a:pt x="31" y="9607"/>
                  <a:pt x="0" y="10338"/>
                </a:cubicBezTo>
                <a:lnTo>
                  <a:pt x="0" y="11095"/>
                </a:lnTo>
                <a:cubicBezTo>
                  <a:pt x="25" y="11785"/>
                  <a:pt x="102" y="12431"/>
                  <a:pt x="272" y="12668"/>
                </a:cubicBezTo>
                <a:cubicBezTo>
                  <a:pt x="692" y="13253"/>
                  <a:pt x="1338" y="13070"/>
                  <a:pt x="1464" y="12326"/>
                </a:cubicBezTo>
                <a:cubicBezTo>
                  <a:pt x="1600" y="11517"/>
                  <a:pt x="1596" y="9625"/>
                  <a:pt x="1459" y="8999"/>
                </a:cubicBezTo>
                <a:cubicBezTo>
                  <a:pt x="1390" y="8687"/>
                  <a:pt x="1209" y="8495"/>
                  <a:pt x="992" y="8441"/>
                </a:cubicBezTo>
                <a:close/>
              </a:path>
            </a:pathLst>
          </a:custGeom>
          <a:ln w="12700">
            <a:miter lim="400000"/>
          </a:ln>
        </p:spPr>
      </p:pic>
      <p:sp>
        <p:nvSpPr>
          <p:cNvPr id="816" name="Telepresence…"/>
          <p:cNvSpPr txBox="1"/>
          <p:nvPr/>
        </p:nvSpPr>
        <p:spPr>
          <a:xfrm>
            <a:off x="1672526" y="6104254"/>
            <a:ext cx="4699187" cy="150749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spcBef>
                <a:spcPts val="100"/>
              </a:spcBef>
              <a:defRPr sz="5200">
                <a:solidFill>
                  <a:srgbClr val="212F38"/>
                </a:solidFill>
                <a:latin typeface="Montserrat Thin Bold"/>
                <a:ea typeface="Montserrat Thin Bold"/>
                <a:cs typeface="Montserrat Thin Bold"/>
                <a:sym typeface="Montserrat Thin Bold"/>
              </a:defRPr>
            </a:pPr>
            <a:r>
              <a:t>Telepresence</a:t>
            </a:r>
          </a:p>
          <a:p>
            <a:pPr algn="ctr">
              <a:spcBef>
                <a:spcPts val="1000"/>
              </a:spcBef>
              <a:defRPr sz="3600">
                <a:solidFill>
                  <a:srgbClr val="212F38"/>
                </a:solidFill>
                <a:latin typeface="Montserrat Thin Light"/>
                <a:ea typeface="Montserrat Thin Light"/>
                <a:cs typeface="Montserrat Thin Light"/>
                <a:sym typeface="Montserrat Thin Light"/>
              </a:defRPr>
            </a:pPr>
            <a:r>
              <a:t>HUMAN</a:t>
            </a:r>
          </a:p>
        </p:txBody>
      </p:sp>
      <p:sp>
        <p:nvSpPr>
          <p:cNvPr id="817" name="Audio Privacy"/>
          <p:cNvSpPr txBox="1"/>
          <p:nvPr/>
        </p:nvSpPr>
        <p:spPr>
          <a:xfrm>
            <a:off x="19269016" y="11899708"/>
            <a:ext cx="2584987" cy="520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700">
                <a:solidFill>
                  <a:srgbClr val="212F38"/>
                </a:solidFill>
                <a:latin typeface="Montserrat Thin Bold"/>
                <a:ea typeface="Montserrat Thin Bold"/>
                <a:cs typeface="Montserrat Thin Bold"/>
                <a:sym typeface="Montserrat Thin Bold"/>
              </a:defRPr>
            </a:lvl1pPr>
          </a:lstStyle>
          <a:p>
            <a:pPr/>
            <a:r>
              <a:t>Audio Privacy</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sp>
        <p:nvSpPr>
          <p:cNvPr id="819" name="Rounded Rectangle"/>
          <p:cNvSpPr/>
          <p:nvPr/>
        </p:nvSpPr>
        <p:spPr>
          <a:xfrm>
            <a:off x="7602835" y="1065410"/>
            <a:ext cx="9178330" cy="15296291"/>
          </a:xfrm>
          <a:prstGeom prst="roundRect">
            <a:avLst>
              <a:gd name="adj" fmla="val 3029"/>
            </a:avLst>
          </a:prstGeom>
          <a:gradFill>
            <a:gsLst>
              <a:gs pos="0">
                <a:srgbClr val="929292"/>
              </a:gs>
              <a:gs pos="100000">
                <a:srgbClr val="D5D5D5"/>
              </a:gs>
            </a:gsLst>
            <a:lin ang="5400000"/>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820" name="Rounded Rectangle"/>
          <p:cNvSpPr/>
          <p:nvPr/>
        </p:nvSpPr>
        <p:spPr>
          <a:xfrm>
            <a:off x="7670965" y="1143000"/>
            <a:ext cx="9042070" cy="15218701"/>
          </a:xfrm>
          <a:prstGeom prst="roundRect">
            <a:avLst>
              <a:gd name="adj" fmla="val 2625"/>
            </a:avLst>
          </a:prstGeom>
          <a:gradFill>
            <a:gsLst>
              <a:gs pos="0">
                <a:srgbClr val="000000"/>
              </a:gs>
              <a:gs pos="100000">
                <a:srgbClr val="424242"/>
              </a:gs>
            </a:gsLst>
            <a:lin ang="2270769"/>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821" name="Rectangle"/>
          <p:cNvSpPr/>
          <p:nvPr/>
        </p:nvSpPr>
        <p:spPr>
          <a:xfrm>
            <a:off x="7772565" y="1619713"/>
            <a:ext cx="8838870" cy="14187685"/>
          </a:xfrm>
          <a:prstGeom prst="rect">
            <a:avLst/>
          </a:prstGeom>
          <a:gradFill>
            <a:gsLst>
              <a:gs pos="0">
                <a:srgbClr val="4D5C6E"/>
              </a:gs>
              <a:gs pos="100000">
                <a:srgbClr val="000000"/>
              </a:gs>
            </a:gsLst>
            <a:lin ang="5400000"/>
          </a:gradFill>
          <a:ln w="6350">
            <a:solidFill>
              <a:srgbClr val="797979"/>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822" name="freepik_diferente-agente-de-contact-center-en-posicion-de-videollamada-con-fondo-blanco_0009.png" descr="freepik_diferente-agente-de-contact-center-en-posicion-de-videollamada-con-fondo-blanco_0009.png"/>
          <p:cNvPicPr>
            <a:picLocks noChangeAspect="1"/>
          </p:cNvPicPr>
          <p:nvPr/>
        </p:nvPicPr>
        <p:blipFill>
          <a:blip r:embed="rId2">
            <a:extLst/>
          </a:blip>
          <a:stretch>
            <a:fillRect/>
          </a:stretch>
        </p:blipFill>
        <p:spPr>
          <a:xfrm>
            <a:off x="8970602" y="2736850"/>
            <a:ext cx="6442795" cy="8829014"/>
          </a:xfrm>
          <a:prstGeom prst="rect">
            <a:avLst/>
          </a:prstGeom>
          <a:ln w="12700">
            <a:solidFill>
              <a:srgbClr val="FFFFFF"/>
            </a:solidFill>
            <a:miter lim="400000"/>
          </a:ln>
        </p:spPr>
      </p:pic>
      <p:sp>
        <p:nvSpPr>
          <p:cNvPr id="823" name="Asesor Marco Fernandez"/>
          <p:cNvSpPr txBox="1"/>
          <p:nvPr/>
        </p:nvSpPr>
        <p:spPr>
          <a:xfrm>
            <a:off x="12876671" y="2878051"/>
            <a:ext cx="2400492" cy="324675"/>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defRPr sz="1500">
                <a:solidFill>
                  <a:srgbClr val="424242"/>
                </a:solidFill>
              </a:defRPr>
            </a:pPr>
            <a:r>
              <a:t>Asesor </a:t>
            </a:r>
            <a:r>
              <a:rPr b="1"/>
              <a:t>Marco Fernandez</a:t>
            </a:r>
            <a:r>
              <a:t> </a:t>
            </a:r>
          </a:p>
        </p:txBody>
      </p:sp>
      <p:sp>
        <p:nvSpPr>
          <p:cNvPr id="824" name="Interactive Powers"/>
          <p:cNvSpPr txBox="1"/>
          <p:nvPr/>
        </p:nvSpPr>
        <p:spPr>
          <a:xfrm>
            <a:off x="9152523" y="11147221"/>
            <a:ext cx="1679639" cy="330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defRPr sz="1500">
                <a:solidFill>
                  <a:srgbClr val="A9A9A9"/>
                </a:solidFill>
                <a:latin typeface="MuseoSansRounded-500"/>
                <a:ea typeface="MuseoSansRounded-500"/>
                <a:cs typeface="MuseoSansRounded-500"/>
                <a:sym typeface="MuseoSansRounded-500"/>
              </a:defRPr>
            </a:pPr>
            <a:r>
              <a:rPr>
                <a:latin typeface="MuseoSansRounded-100"/>
                <a:ea typeface="MuseoSansRounded-100"/>
                <a:cs typeface="MuseoSansRounded-100"/>
                <a:sym typeface="MuseoSansRounded-100"/>
              </a:rPr>
              <a:t>Interactive</a:t>
            </a:r>
            <a:r>
              <a:t> </a:t>
            </a:r>
            <a:r>
              <a:rPr>
                <a:latin typeface="MuseoSansRounded-900"/>
                <a:ea typeface="MuseoSansRounded-900"/>
                <a:cs typeface="MuseoSansRounded-900"/>
                <a:sym typeface="MuseoSansRounded-900"/>
              </a:rPr>
              <a:t>Powers</a:t>
            </a:r>
          </a:p>
        </p:txBody>
      </p:sp>
      <p:pic>
        <p:nvPicPr>
          <p:cNvPr id="825" name="image14.tif" descr="image14.tif"/>
          <p:cNvPicPr>
            <a:picLocks noChangeAspect="1"/>
          </p:cNvPicPr>
          <p:nvPr/>
        </p:nvPicPr>
        <p:blipFill>
          <a:blip r:embed="rId3">
            <a:extLst/>
          </a:blip>
          <a:stretch>
            <a:fillRect/>
          </a:stretch>
        </p:blipFill>
        <p:spPr>
          <a:xfrm>
            <a:off x="23591293" y="310661"/>
            <a:ext cx="500281" cy="622301"/>
          </a:xfrm>
          <a:prstGeom prst="rect">
            <a:avLst/>
          </a:prstGeom>
          <a:ln w="12700">
            <a:miter lim="400000"/>
          </a:ln>
        </p:spPr>
      </p:pic>
      <p:sp>
        <p:nvSpPr>
          <p:cNvPr id="826" name="Shape"/>
          <p:cNvSpPr/>
          <p:nvPr/>
        </p:nvSpPr>
        <p:spPr>
          <a:xfrm>
            <a:off x="13426214" y="1086653"/>
            <a:ext cx="5329892" cy="1266862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39" y="0"/>
                </a:moveTo>
                <a:lnTo>
                  <a:pt x="0" y="21600"/>
                </a:lnTo>
                <a:lnTo>
                  <a:pt x="16961" y="21600"/>
                </a:lnTo>
                <a:lnTo>
                  <a:pt x="21600" y="0"/>
                </a:lnTo>
                <a:lnTo>
                  <a:pt x="4639" y="0"/>
                </a:lnTo>
                <a:close/>
              </a:path>
            </a:pathLst>
          </a:custGeom>
          <a:gradFill>
            <a:gsLst>
              <a:gs pos="0">
                <a:srgbClr val="D4D4D4">
                  <a:alpha val="12075"/>
                </a:srgbClr>
              </a:gs>
              <a:gs pos="100000">
                <a:srgbClr val="FFFFFF">
                  <a:alpha val="654"/>
                </a:srgbClr>
              </a:gs>
            </a:gsLst>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827" name="Circle"/>
          <p:cNvSpPr/>
          <p:nvPr/>
        </p:nvSpPr>
        <p:spPr>
          <a:xfrm>
            <a:off x="11096856" y="12092979"/>
            <a:ext cx="2190288" cy="2190288"/>
          </a:xfrm>
          <a:prstGeom prst="ellipse">
            <a:avLst/>
          </a:prstGeom>
          <a:solidFill>
            <a:srgbClr val="92C039"/>
          </a:solidFill>
          <a:ln w="50800">
            <a:solidFill>
              <a:srgbClr val="FFFFFF"/>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828" name="pasted-movie.png" descr="pasted-movie.png"/>
          <p:cNvPicPr>
            <a:picLocks noChangeAspect="1"/>
          </p:cNvPicPr>
          <p:nvPr/>
        </p:nvPicPr>
        <p:blipFill>
          <a:blip r:embed="rId4">
            <a:extLst/>
          </a:blip>
          <a:stretch>
            <a:fillRect/>
          </a:stretch>
        </p:blipFill>
        <p:spPr>
          <a:xfrm>
            <a:off x="10856468" y="-493580"/>
            <a:ext cx="3009731" cy="2584782"/>
          </a:xfrm>
          <a:prstGeom prst="rect">
            <a:avLst/>
          </a:prstGeom>
          <a:ln w="12700">
            <a:miter lim="400000"/>
          </a:ln>
        </p:spPr>
      </p:pic>
      <p:sp>
        <p:nvSpPr>
          <p:cNvPr id="829" name="Multibranding"/>
          <p:cNvSpPr txBox="1"/>
          <p:nvPr/>
        </p:nvSpPr>
        <p:spPr>
          <a:xfrm>
            <a:off x="18149019" y="4655539"/>
            <a:ext cx="4857596" cy="901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200">
                <a:solidFill>
                  <a:srgbClr val="212F38"/>
                </a:solidFill>
                <a:latin typeface="Montserrat Thin Regular"/>
                <a:ea typeface="Montserrat Thin Regular"/>
                <a:cs typeface="Montserrat Thin Regular"/>
                <a:sym typeface="Montserrat Thin Regular"/>
              </a:defRPr>
            </a:lvl1pPr>
          </a:lstStyle>
          <a:p>
            <a:pPr/>
            <a:r>
              <a:t>Multibranding</a:t>
            </a:r>
          </a:p>
        </p:txBody>
      </p:sp>
      <p:pic>
        <p:nvPicPr>
          <p:cNvPr id="830" name="Layer.tiff" descr="Layer.tiff"/>
          <p:cNvPicPr>
            <a:picLocks noChangeAspect="1"/>
          </p:cNvPicPr>
          <p:nvPr/>
        </p:nvPicPr>
        <p:blipFill>
          <a:blip r:embed="rId5">
            <a:extLst/>
          </a:blip>
          <a:stretch>
            <a:fillRect/>
          </a:stretch>
        </p:blipFill>
        <p:spPr>
          <a:xfrm>
            <a:off x="11900522" y="12353714"/>
            <a:ext cx="582957" cy="730871"/>
          </a:xfrm>
          <a:prstGeom prst="rect">
            <a:avLst/>
          </a:prstGeom>
          <a:ln w="12700">
            <a:miter lim="400000"/>
          </a:ln>
        </p:spPr>
      </p:pic>
      <p:sp>
        <p:nvSpPr>
          <p:cNvPr id="831" name="Tours"/>
          <p:cNvSpPr txBox="1"/>
          <p:nvPr/>
        </p:nvSpPr>
        <p:spPr>
          <a:xfrm>
            <a:off x="11533631" y="13036830"/>
            <a:ext cx="1316737" cy="64714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3600">
                <a:solidFill>
                  <a:srgbClr val="FFFFFF"/>
                </a:solidFill>
              </a:defRPr>
            </a:lvl1pPr>
          </a:lstStyle>
          <a:p>
            <a:pPr/>
            <a:r>
              <a:t>Tours</a:t>
            </a:r>
          </a:p>
        </p:txBody>
      </p:sp>
      <p:sp>
        <p:nvSpPr>
          <p:cNvPr id="832" name="Shape"/>
          <p:cNvSpPr/>
          <p:nvPr/>
        </p:nvSpPr>
        <p:spPr>
          <a:xfrm>
            <a:off x="13426213" y="1239053"/>
            <a:ext cx="5329891" cy="1266862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39" y="0"/>
                </a:moveTo>
                <a:lnTo>
                  <a:pt x="0" y="21600"/>
                </a:lnTo>
                <a:lnTo>
                  <a:pt x="16961" y="21600"/>
                </a:lnTo>
                <a:lnTo>
                  <a:pt x="21600" y="0"/>
                </a:lnTo>
                <a:lnTo>
                  <a:pt x="4639" y="0"/>
                </a:lnTo>
                <a:close/>
              </a:path>
            </a:pathLst>
          </a:custGeom>
          <a:gradFill>
            <a:gsLst>
              <a:gs pos="0">
                <a:srgbClr val="D4D4D4">
                  <a:alpha val="12075"/>
                </a:srgbClr>
              </a:gs>
              <a:gs pos="100000">
                <a:srgbClr val="FFFFFF">
                  <a:alpha val="654"/>
                </a:srgbClr>
              </a:gs>
            </a:gsLst>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nvGrpSpPr>
          <p:cNvPr id="835" name="Group"/>
          <p:cNvGrpSpPr/>
          <p:nvPr/>
        </p:nvGrpSpPr>
        <p:grpSpPr>
          <a:xfrm>
            <a:off x="21117306" y="6568031"/>
            <a:ext cx="2190288" cy="2190288"/>
            <a:chOff x="0" y="0"/>
            <a:chExt cx="2190287" cy="2190287"/>
          </a:xfrm>
        </p:grpSpPr>
        <p:sp>
          <p:nvSpPr>
            <p:cNvPr id="833" name="Circle"/>
            <p:cNvSpPr/>
            <p:nvPr/>
          </p:nvSpPr>
          <p:spPr>
            <a:xfrm>
              <a:off x="0" y="0"/>
              <a:ext cx="2190288" cy="2190288"/>
            </a:xfrm>
            <a:prstGeom prst="ellipse">
              <a:avLst/>
            </a:prstGeom>
            <a:solidFill>
              <a:srgbClr val="EB4C64"/>
            </a:solidFill>
            <a:ln w="50800" cap="flat">
              <a:solidFill>
                <a:srgbClr val="FFFFFF"/>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834" name="Trips"/>
            <p:cNvSpPr txBox="1"/>
            <p:nvPr/>
          </p:nvSpPr>
          <p:spPr>
            <a:xfrm>
              <a:off x="509012" y="771574"/>
              <a:ext cx="1172262" cy="6471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b="1" sz="3600">
                  <a:solidFill>
                    <a:srgbClr val="FFFFFF"/>
                  </a:solidFill>
                </a:defRPr>
              </a:lvl1pPr>
            </a:lstStyle>
            <a:p>
              <a:pPr/>
              <a:r>
                <a:t>Trips</a:t>
              </a:r>
            </a:p>
          </p:txBody>
        </p:sp>
      </p:grpSp>
      <p:grpSp>
        <p:nvGrpSpPr>
          <p:cNvPr id="838" name="Group"/>
          <p:cNvGrpSpPr/>
          <p:nvPr/>
        </p:nvGrpSpPr>
        <p:grpSpPr>
          <a:xfrm>
            <a:off x="19482672" y="6854575"/>
            <a:ext cx="2190288" cy="2190288"/>
            <a:chOff x="0" y="0"/>
            <a:chExt cx="2190287" cy="2190287"/>
          </a:xfrm>
        </p:grpSpPr>
        <p:sp>
          <p:nvSpPr>
            <p:cNvPr id="836" name="Circle"/>
            <p:cNvSpPr/>
            <p:nvPr/>
          </p:nvSpPr>
          <p:spPr>
            <a:xfrm>
              <a:off x="0" y="0"/>
              <a:ext cx="2190288" cy="2190288"/>
            </a:xfrm>
            <a:prstGeom prst="ellipse">
              <a:avLst/>
            </a:prstGeom>
            <a:solidFill>
              <a:srgbClr val="34383D"/>
            </a:solidFill>
            <a:ln w="50800" cap="flat">
              <a:solidFill>
                <a:srgbClr val="FFFFFF"/>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837" name="Rentals"/>
            <p:cNvSpPr txBox="1"/>
            <p:nvPr/>
          </p:nvSpPr>
          <p:spPr>
            <a:xfrm>
              <a:off x="212747" y="771575"/>
              <a:ext cx="1764793" cy="6471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b="1" sz="3600">
                  <a:solidFill>
                    <a:srgbClr val="FFFFFF"/>
                  </a:solidFill>
                </a:defRPr>
              </a:lvl1pPr>
            </a:lstStyle>
            <a:p>
              <a:pPr/>
              <a:r>
                <a:t>Rentals</a:t>
              </a:r>
            </a:p>
          </p:txBody>
        </p:sp>
      </p:grpSp>
      <p:grpSp>
        <p:nvGrpSpPr>
          <p:cNvPr id="842" name="Group"/>
          <p:cNvGrpSpPr/>
          <p:nvPr/>
        </p:nvGrpSpPr>
        <p:grpSpPr>
          <a:xfrm>
            <a:off x="17916779" y="7294841"/>
            <a:ext cx="2190288" cy="2190288"/>
            <a:chOff x="0" y="0"/>
            <a:chExt cx="2190287" cy="2190287"/>
          </a:xfrm>
        </p:grpSpPr>
        <p:sp>
          <p:nvSpPr>
            <p:cNvPr id="839" name="Circle"/>
            <p:cNvSpPr/>
            <p:nvPr/>
          </p:nvSpPr>
          <p:spPr>
            <a:xfrm>
              <a:off x="0" y="0"/>
              <a:ext cx="2190288" cy="2190288"/>
            </a:xfrm>
            <a:prstGeom prst="ellipse">
              <a:avLst/>
            </a:prstGeom>
            <a:solidFill>
              <a:srgbClr val="92C039"/>
            </a:solidFill>
            <a:ln w="50800" cap="flat">
              <a:solidFill>
                <a:srgbClr val="FFFFFF"/>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840" name="Layer.tiff" descr="Layer.tiff"/>
            <p:cNvPicPr>
              <a:picLocks noChangeAspect="1"/>
            </p:cNvPicPr>
            <p:nvPr/>
          </p:nvPicPr>
          <p:blipFill>
            <a:blip r:embed="rId5">
              <a:extLst/>
            </a:blip>
            <a:stretch>
              <a:fillRect/>
            </a:stretch>
          </p:blipFill>
          <p:spPr>
            <a:xfrm>
              <a:off x="803665" y="226867"/>
              <a:ext cx="582957" cy="730871"/>
            </a:xfrm>
            <a:prstGeom prst="rect">
              <a:avLst/>
            </a:prstGeom>
            <a:ln w="12700" cap="flat">
              <a:noFill/>
              <a:miter lim="400000"/>
            </a:ln>
            <a:effectLst/>
          </p:spPr>
        </p:pic>
        <p:sp>
          <p:nvSpPr>
            <p:cNvPr id="841" name="Tours"/>
            <p:cNvSpPr txBox="1"/>
            <p:nvPr/>
          </p:nvSpPr>
          <p:spPr>
            <a:xfrm>
              <a:off x="436774" y="943851"/>
              <a:ext cx="1316737" cy="6471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b="1" sz="3600">
                  <a:solidFill>
                    <a:srgbClr val="FFFFFF"/>
                  </a:solidFill>
                </a:defRPr>
              </a:lvl1pPr>
            </a:lstStyle>
            <a:p>
              <a:pPr/>
              <a:r>
                <a:t>Tours</a:t>
              </a:r>
            </a:p>
          </p:txBody>
        </p:sp>
      </p:grpSp>
      <p:sp>
        <p:nvSpPr>
          <p:cNvPr id="843" name="™"/>
          <p:cNvSpPr txBox="1"/>
          <p:nvPr/>
        </p:nvSpPr>
        <p:spPr>
          <a:xfrm>
            <a:off x="19925431" y="9982779"/>
            <a:ext cx="1066801" cy="8763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000">
                <a:solidFill>
                  <a:srgbClr val="212F38"/>
                </a:solidFill>
                <a:latin typeface="Font Awesome 6 Free Solid"/>
                <a:ea typeface="Font Awesome 6 Free Solid"/>
                <a:cs typeface="Font Awesome 6 Free Solid"/>
                <a:sym typeface="Font Awesome 6 Free Solid"/>
              </a:defRPr>
            </a:lvl1pPr>
          </a:lstStyle>
          <a:p>
            <a:pPr/>
            <a:r>
              <a:t>™</a:t>
            </a:r>
          </a:p>
        </p:txBody>
      </p:sp>
      <p:sp>
        <p:nvSpPr>
          <p:cNvPr id="844" name="Shape"/>
          <p:cNvSpPr/>
          <p:nvPr/>
        </p:nvSpPr>
        <p:spPr>
          <a:xfrm>
            <a:off x="11767572" y="1086653"/>
            <a:ext cx="5329891" cy="1266862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39" y="0"/>
                </a:moveTo>
                <a:lnTo>
                  <a:pt x="0" y="21600"/>
                </a:lnTo>
                <a:lnTo>
                  <a:pt x="16961" y="21600"/>
                </a:lnTo>
                <a:lnTo>
                  <a:pt x="21600" y="0"/>
                </a:lnTo>
                <a:lnTo>
                  <a:pt x="4639" y="0"/>
                </a:lnTo>
                <a:close/>
              </a:path>
            </a:pathLst>
          </a:custGeom>
          <a:gradFill>
            <a:gsLst>
              <a:gs pos="0">
                <a:srgbClr val="D4D4D4">
                  <a:alpha val="12075"/>
                </a:srgbClr>
              </a:gs>
              <a:gs pos="100000">
                <a:srgbClr val="FFFFFF">
                  <a:alpha val="654"/>
                </a:srgbClr>
              </a:gs>
            </a:gsLst>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845" name="Telepresence…"/>
          <p:cNvSpPr txBox="1"/>
          <p:nvPr/>
        </p:nvSpPr>
        <p:spPr>
          <a:xfrm>
            <a:off x="1672526" y="6104254"/>
            <a:ext cx="4699187" cy="150749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spcBef>
                <a:spcPts val="100"/>
              </a:spcBef>
              <a:defRPr sz="5200">
                <a:solidFill>
                  <a:srgbClr val="212F38"/>
                </a:solidFill>
                <a:latin typeface="Montserrat Thin Bold"/>
                <a:ea typeface="Montserrat Thin Bold"/>
                <a:cs typeface="Montserrat Thin Bold"/>
                <a:sym typeface="Montserrat Thin Bold"/>
              </a:defRPr>
            </a:pPr>
            <a:r>
              <a:t>Telepresence</a:t>
            </a:r>
          </a:p>
          <a:p>
            <a:pPr algn="ctr">
              <a:spcBef>
                <a:spcPts val="1000"/>
              </a:spcBef>
              <a:defRPr sz="3600">
                <a:solidFill>
                  <a:srgbClr val="212F38"/>
                </a:solidFill>
                <a:latin typeface="Montserrat Thin Light"/>
                <a:ea typeface="Montserrat Thin Light"/>
                <a:cs typeface="Montserrat Thin Light"/>
                <a:sym typeface="Montserrat Thin Light"/>
              </a:defRPr>
            </a:pPr>
            <a:r>
              <a:t>HUMAN</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sp>
        <p:nvSpPr>
          <p:cNvPr id="847" name="Rounded Rectangle"/>
          <p:cNvSpPr/>
          <p:nvPr/>
        </p:nvSpPr>
        <p:spPr>
          <a:xfrm>
            <a:off x="7602835" y="1065410"/>
            <a:ext cx="9178330" cy="15296291"/>
          </a:xfrm>
          <a:prstGeom prst="roundRect">
            <a:avLst>
              <a:gd name="adj" fmla="val 1465"/>
            </a:avLst>
          </a:prstGeom>
          <a:gradFill>
            <a:gsLst>
              <a:gs pos="0">
                <a:srgbClr val="5E5E5E"/>
              </a:gs>
              <a:gs pos="100000">
                <a:srgbClr val="D5D5D5"/>
              </a:gs>
            </a:gsLst>
            <a:lin ang="5400000"/>
          </a:gradFill>
          <a:ln w="12700">
            <a:miter lim="400000"/>
          </a:ln>
        </p:spPr>
        <p:txBody>
          <a:bodyPr lIns="50800" tIns="50800" rIns="50800" bIns="50800" anchor="ctr"/>
          <a:lstStyle/>
          <a:p>
            <a:pPr algn="ctr" defTabSz="825500">
              <a:lnSpc>
                <a:spcPct val="100000"/>
              </a:lnSpc>
              <a:spcBef>
                <a:spcPts val="0"/>
              </a:spcBef>
              <a:defRPr sz="3200">
                <a:latin typeface="Helvetica Neue Medium"/>
                <a:ea typeface="Helvetica Neue Medium"/>
                <a:cs typeface="Helvetica Neue Medium"/>
                <a:sym typeface="Helvetica Neue Medium"/>
              </a:defRPr>
            </a:pPr>
          </a:p>
        </p:txBody>
      </p:sp>
      <p:sp>
        <p:nvSpPr>
          <p:cNvPr id="848" name="Rounded Rectangle"/>
          <p:cNvSpPr/>
          <p:nvPr/>
        </p:nvSpPr>
        <p:spPr>
          <a:xfrm>
            <a:off x="7670965" y="1143000"/>
            <a:ext cx="9042070" cy="15218701"/>
          </a:xfrm>
          <a:prstGeom prst="roundRect">
            <a:avLst>
              <a:gd name="adj" fmla="val 1498"/>
            </a:avLst>
          </a:prstGeom>
          <a:gradFill>
            <a:gsLst>
              <a:gs pos="0">
                <a:srgbClr val="000000"/>
              </a:gs>
              <a:gs pos="100000">
                <a:srgbClr val="424242"/>
              </a:gs>
            </a:gsLst>
            <a:lin ang="2270769"/>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849" name="Rectangle"/>
          <p:cNvSpPr/>
          <p:nvPr/>
        </p:nvSpPr>
        <p:spPr>
          <a:xfrm>
            <a:off x="7772565" y="1619713"/>
            <a:ext cx="8838870" cy="14187685"/>
          </a:xfrm>
          <a:prstGeom prst="rect">
            <a:avLst/>
          </a:prstGeom>
          <a:solidFill>
            <a:srgbClr val="000000"/>
          </a:solidFill>
          <a:ln w="6350">
            <a:solidFill>
              <a:srgbClr val="424242"/>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850" name="freepik_diferente-agente-de-contact-center-en-posicion-de-videollamada-con-fondo-blanco_0002.png" descr="freepik_diferente-agente-de-contact-center-en-posicion-de-videollamada-con-fondo-blanco_0002.png"/>
          <p:cNvPicPr>
            <a:picLocks noChangeAspect="1"/>
          </p:cNvPicPr>
          <p:nvPr/>
        </p:nvPicPr>
        <p:blipFill>
          <a:blip r:embed="rId2">
            <a:extLst/>
          </a:blip>
          <a:stretch>
            <a:fillRect/>
          </a:stretch>
        </p:blipFill>
        <p:spPr>
          <a:xfrm>
            <a:off x="7785268" y="1382183"/>
            <a:ext cx="8813463" cy="12077706"/>
          </a:xfrm>
          <a:prstGeom prst="rect">
            <a:avLst/>
          </a:prstGeom>
          <a:ln w="25400">
            <a:solidFill>
              <a:srgbClr val="FFFFFF"/>
            </a:solidFill>
            <a:miter lim="400000"/>
          </a:ln>
        </p:spPr>
      </p:pic>
      <p:pic>
        <p:nvPicPr>
          <p:cNvPr id="851" name="pasted-movie.png" descr="pasted-movie.png"/>
          <p:cNvPicPr>
            <a:picLocks noChangeAspect="1"/>
          </p:cNvPicPr>
          <p:nvPr/>
        </p:nvPicPr>
        <p:blipFill>
          <a:blip r:embed="rId3">
            <a:extLst/>
          </a:blip>
          <a:srcRect l="0" t="0" r="0" b="42620"/>
          <a:stretch>
            <a:fillRect/>
          </a:stretch>
        </p:blipFill>
        <p:spPr>
          <a:xfrm>
            <a:off x="10728920" y="107751"/>
            <a:ext cx="2926035" cy="1259219"/>
          </a:xfrm>
          <a:prstGeom prst="rect">
            <a:avLst/>
          </a:prstGeom>
          <a:ln w="12700">
            <a:miter lim="400000"/>
          </a:ln>
        </p:spPr>
      </p:pic>
      <p:sp>
        <p:nvSpPr>
          <p:cNvPr id="852" name="Asesora Katy Vadillo"/>
          <p:cNvSpPr txBox="1"/>
          <p:nvPr/>
        </p:nvSpPr>
        <p:spPr>
          <a:xfrm>
            <a:off x="14502990" y="1540318"/>
            <a:ext cx="1976439" cy="324675"/>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defRPr sz="1500">
                <a:solidFill>
                  <a:srgbClr val="424242"/>
                </a:solidFill>
              </a:defRPr>
            </a:pPr>
            <a:r>
              <a:t>Asesora </a:t>
            </a:r>
            <a:r>
              <a:rPr b="1"/>
              <a:t>Katy Vadillo</a:t>
            </a:r>
            <a:r>
              <a:t> </a:t>
            </a:r>
          </a:p>
        </p:txBody>
      </p:sp>
      <p:sp>
        <p:nvSpPr>
          <p:cNvPr id="853" name="Interactive Powers"/>
          <p:cNvSpPr txBox="1"/>
          <p:nvPr/>
        </p:nvSpPr>
        <p:spPr>
          <a:xfrm>
            <a:off x="7916390" y="13043755"/>
            <a:ext cx="1679639" cy="330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defRPr sz="1500">
                <a:solidFill>
                  <a:srgbClr val="A9A9A9"/>
                </a:solidFill>
                <a:latin typeface="MuseoSansRounded-500"/>
                <a:ea typeface="MuseoSansRounded-500"/>
                <a:cs typeface="MuseoSansRounded-500"/>
                <a:sym typeface="MuseoSansRounded-500"/>
              </a:defRPr>
            </a:pPr>
            <a:r>
              <a:rPr>
                <a:latin typeface="MuseoSansRounded-100"/>
                <a:ea typeface="MuseoSansRounded-100"/>
                <a:cs typeface="MuseoSansRounded-100"/>
                <a:sym typeface="MuseoSansRounded-100"/>
              </a:rPr>
              <a:t>Interactive</a:t>
            </a:r>
            <a:r>
              <a:t> </a:t>
            </a:r>
            <a:r>
              <a:rPr>
                <a:latin typeface="MuseoSansRounded-900"/>
                <a:ea typeface="MuseoSansRounded-900"/>
                <a:cs typeface="MuseoSansRounded-900"/>
                <a:sym typeface="MuseoSansRounded-900"/>
              </a:rPr>
              <a:t>Powers</a:t>
            </a:r>
          </a:p>
        </p:txBody>
      </p:sp>
      <p:pic>
        <p:nvPicPr>
          <p:cNvPr id="854" name="image14.tif" descr="image14.tif"/>
          <p:cNvPicPr>
            <a:picLocks noChangeAspect="1"/>
          </p:cNvPicPr>
          <p:nvPr/>
        </p:nvPicPr>
        <p:blipFill>
          <a:blip r:embed="rId4">
            <a:extLst/>
          </a:blip>
          <a:stretch>
            <a:fillRect/>
          </a:stretch>
        </p:blipFill>
        <p:spPr>
          <a:xfrm>
            <a:off x="23591293" y="310661"/>
            <a:ext cx="500281" cy="622301"/>
          </a:xfrm>
          <a:prstGeom prst="rect">
            <a:avLst/>
          </a:prstGeom>
          <a:ln w="12700">
            <a:miter lim="400000"/>
          </a:ln>
        </p:spPr>
      </p:pic>
      <p:sp>
        <p:nvSpPr>
          <p:cNvPr id="855" name="Video Ultra HD"/>
          <p:cNvSpPr txBox="1"/>
          <p:nvPr/>
        </p:nvSpPr>
        <p:spPr>
          <a:xfrm>
            <a:off x="18187944" y="4561416"/>
            <a:ext cx="5198317" cy="901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200">
                <a:solidFill>
                  <a:srgbClr val="212F38"/>
                </a:solidFill>
                <a:latin typeface="Montserrat Thin Regular"/>
                <a:ea typeface="Montserrat Thin Regular"/>
                <a:cs typeface="Montserrat Thin Regular"/>
                <a:sym typeface="Montserrat Thin Regular"/>
              </a:defRPr>
            </a:lvl1pPr>
          </a:lstStyle>
          <a:p>
            <a:pPr/>
            <a:r>
              <a:t>Video Ultra HD </a:t>
            </a:r>
          </a:p>
        </p:txBody>
      </p:sp>
      <p:sp>
        <p:nvSpPr>
          <p:cNvPr id="856" name="Shape"/>
          <p:cNvSpPr/>
          <p:nvPr/>
        </p:nvSpPr>
        <p:spPr>
          <a:xfrm>
            <a:off x="12071056" y="1116187"/>
            <a:ext cx="4540375" cy="1260969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39" y="0"/>
                </a:moveTo>
                <a:lnTo>
                  <a:pt x="0" y="21600"/>
                </a:lnTo>
                <a:lnTo>
                  <a:pt x="16961" y="21600"/>
                </a:lnTo>
                <a:lnTo>
                  <a:pt x="21600" y="0"/>
                </a:lnTo>
                <a:lnTo>
                  <a:pt x="4639" y="0"/>
                </a:lnTo>
                <a:close/>
              </a:path>
            </a:pathLst>
          </a:custGeom>
          <a:gradFill>
            <a:gsLst>
              <a:gs pos="0">
                <a:srgbClr val="D4D4D4">
                  <a:alpha val="12075"/>
                </a:srgbClr>
              </a:gs>
              <a:gs pos="100000">
                <a:srgbClr val="FFFFFF">
                  <a:alpha val="654"/>
                </a:srgbClr>
              </a:gs>
            </a:gsLst>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857" name="pasted-movie.png" descr="pasted-movie.png"/>
          <p:cNvPicPr>
            <a:picLocks noChangeAspect="1"/>
          </p:cNvPicPr>
          <p:nvPr/>
        </p:nvPicPr>
        <p:blipFill>
          <a:blip r:embed="rId5">
            <a:extLst/>
          </a:blip>
          <a:stretch>
            <a:fillRect/>
          </a:stretch>
        </p:blipFill>
        <p:spPr>
          <a:xfrm>
            <a:off x="19282236" y="7482020"/>
            <a:ext cx="3009731" cy="2584782"/>
          </a:xfrm>
          <a:prstGeom prst="rect">
            <a:avLst/>
          </a:prstGeom>
          <a:ln w="12700">
            <a:miter lim="400000"/>
          </a:ln>
        </p:spPr>
      </p:pic>
      <p:pic>
        <p:nvPicPr>
          <p:cNvPr id="858" name="pasted-movie.png" descr="pasted-movie.png"/>
          <p:cNvPicPr>
            <a:picLocks noChangeAspect="1"/>
          </p:cNvPicPr>
          <p:nvPr/>
        </p:nvPicPr>
        <p:blipFill>
          <a:blip r:embed="rId6">
            <a:extLst/>
          </a:blip>
          <a:stretch>
            <a:fillRect/>
          </a:stretch>
        </p:blipFill>
        <p:spPr>
          <a:xfrm>
            <a:off x="18887789" y="8715110"/>
            <a:ext cx="3798624" cy="3798624"/>
          </a:xfrm>
          <a:prstGeom prst="rect">
            <a:avLst/>
          </a:prstGeom>
          <a:ln w="12700">
            <a:miter lim="400000"/>
          </a:ln>
        </p:spPr>
      </p:pic>
      <p:pic>
        <p:nvPicPr>
          <p:cNvPr id="859" name="pasted-movie.png" descr="pasted-movie.png"/>
          <p:cNvPicPr>
            <a:picLocks noChangeAspect="1"/>
          </p:cNvPicPr>
          <p:nvPr/>
        </p:nvPicPr>
        <p:blipFill>
          <a:blip r:embed="rId7">
            <a:extLst/>
          </a:blip>
          <a:srcRect l="4878" t="26877" r="4958" b="26369"/>
          <a:stretch>
            <a:fillRect/>
          </a:stretch>
        </p:blipFill>
        <p:spPr>
          <a:xfrm>
            <a:off x="19461322" y="6714758"/>
            <a:ext cx="2651560" cy="1031200"/>
          </a:xfrm>
          <a:custGeom>
            <a:avLst/>
            <a:gdLst/>
            <a:ahLst/>
            <a:cxnLst>
              <a:cxn ang="0">
                <a:pos x="wd2" y="hd2"/>
              </a:cxn>
              <a:cxn ang="5400000">
                <a:pos x="wd2" y="hd2"/>
              </a:cxn>
              <a:cxn ang="10800000">
                <a:pos x="wd2" y="hd2"/>
              </a:cxn>
              <a:cxn ang="16200000">
                <a:pos x="wd2" y="hd2"/>
              </a:cxn>
            </a:cxnLst>
            <a:rect l="0" t="0" r="r" b="b"/>
            <a:pathLst>
              <a:path w="21592" h="21535" fill="norm" stroke="1" extrusionOk="0">
                <a:moveTo>
                  <a:pt x="10859" y="1"/>
                </a:moveTo>
                <a:cubicBezTo>
                  <a:pt x="1527" y="1"/>
                  <a:pt x="2203" y="-57"/>
                  <a:pt x="1500" y="822"/>
                </a:cubicBezTo>
                <a:cubicBezTo>
                  <a:pt x="1259" y="1123"/>
                  <a:pt x="1043" y="1526"/>
                  <a:pt x="825" y="2081"/>
                </a:cubicBezTo>
                <a:cubicBezTo>
                  <a:pt x="647" y="2531"/>
                  <a:pt x="484" y="2884"/>
                  <a:pt x="463" y="2869"/>
                </a:cubicBezTo>
                <a:cubicBezTo>
                  <a:pt x="441" y="2854"/>
                  <a:pt x="428" y="2915"/>
                  <a:pt x="434" y="3001"/>
                </a:cubicBezTo>
                <a:cubicBezTo>
                  <a:pt x="439" y="3088"/>
                  <a:pt x="375" y="3523"/>
                  <a:pt x="291" y="3963"/>
                </a:cubicBezTo>
                <a:cubicBezTo>
                  <a:pt x="91" y="5015"/>
                  <a:pt x="-5" y="6150"/>
                  <a:pt x="0" y="7286"/>
                </a:cubicBezTo>
                <a:cubicBezTo>
                  <a:pt x="6" y="8422"/>
                  <a:pt x="114" y="9556"/>
                  <a:pt x="324" y="10610"/>
                </a:cubicBezTo>
                <a:cubicBezTo>
                  <a:pt x="379" y="10888"/>
                  <a:pt x="413" y="11144"/>
                  <a:pt x="398" y="11182"/>
                </a:cubicBezTo>
                <a:cubicBezTo>
                  <a:pt x="383" y="11220"/>
                  <a:pt x="404" y="11382"/>
                  <a:pt x="446" y="11538"/>
                </a:cubicBezTo>
                <a:cubicBezTo>
                  <a:pt x="489" y="11694"/>
                  <a:pt x="524" y="11770"/>
                  <a:pt x="524" y="11712"/>
                </a:cubicBezTo>
                <a:cubicBezTo>
                  <a:pt x="524" y="11655"/>
                  <a:pt x="559" y="11678"/>
                  <a:pt x="598" y="11762"/>
                </a:cubicBezTo>
                <a:cubicBezTo>
                  <a:pt x="638" y="11846"/>
                  <a:pt x="659" y="11961"/>
                  <a:pt x="647" y="12010"/>
                </a:cubicBezTo>
                <a:cubicBezTo>
                  <a:pt x="620" y="12120"/>
                  <a:pt x="906" y="12881"/>
                  <a:pt x="973" y="12881"/>
                </a:cubicBezTo>
                <a:cubicBezTo>
                  <a:pt x="999" y="12881"/>
                  <a:pt x="1143" y="13078"/>
                  <a:pt x="1296" y="13320"/>
                </a:cubicBezTo>
                <a:cubicBezTo>
                  <a:pt x="1449" y="13562"/>
                  <a:pt x="1736" y="13909"/>
                  <a:pt x="1933" y="14091"/>
                </a:cubicBezTo>
                <a:lnTo>
                  <a:pt x="2292" y="14422"/>
                </a:lnTo>
                <a:lnTo>
                  <a:pt x="4612" y="14489"/>
                </a:lnTo>
                <a:lnTo>
                  <a:pt x="6936" y="14547"/>
                </a:lnTo>
                <a:lnTo>
                  <a:pt x="6965" y="16842"/>
                </a:lnTo>
                <a:cubicBezTo>
                  <a:pt x="6994" y="19161"/>
                  <a:pt x="7016" y="19439"/>
                  <a:pt x="7217" y="20199"/>
                </a:cubicBezTo>
                <a:cubicBezTo>
                  <a:pt x="7334" y="20642"/>
                  <a:pt x="7658" y="21179"/>
                  <a:pt x="7925" y="21368"/>
                </a:cubicBezTo>
                <a:cubicBezTo>
                  <a:pt x="8087" y="21482"/>
                  <a:pt x="8837" y="21525"/>
                  <a:pt x="10808" y="21534"/>
                </a:cubicBezTo>
                <a:cubicBezTo>
                  <a:pt x="13084" y="21543"/>
                  <a:pt x="13509" y="21516"/>
                  <a:pt x="13736" y="21351"/>
                </a:cubicBezTo>
                <a:cubicBezTo>
                  <a:pt x="13881" y="21245"/>
                  <a:pt x="14037" y="21161"/>
                  <a:pt x="14085" y="21161"/>
                </a:cubicBezTo>
                <a:cubicBezTo>
                  <a:pt x="14132" y="21161"/>
                  <a:pt x="14159" y="21115"/>
                  <a:pt x="14146" y="21061"/>
                </a:cubicBezTo>
                <a:cubicBezTo>
                  <a:pt x="14133" y="21007"/>
                  <a:pt x="14178" y="20835"/>
                  <a:pt x="14246" y="20672"/>
                </a:cubicBezTo>
                <a:cubicBezTo>
                  <a:pt x="14314" y="20508"/>
                  <a:pt x="14429" y="20092"/>
                  <a:pt x="14498" y="19752"/>
                </a:cubicBezTo>
                <a:cubicBezTo>
                  <a:pt x="14618" y="19167"/>
                  <a:pt x="14626" y="19006"/>
                  <a:pt x="14650" y="16842"/>
                </a:cubicBezTo>
                <a:lnTo>
                  <a:pt x="14676" y="14547"/>
                </a:lnTo>
                <a:lnTo>
                  <a:pt x="16974" y="14480"/>
                </a:lnTo>
                <a:cubicBezTo>
                  <a:pt x="19096" y="14417"/>
                  <a:pt x="19297" y="14396"/>
                  <a:pt x="19591" y="14165"/>
                </a:cubicBezTo>
                <a:cubicBezTo>
                  <a:pt x="19948" y="13885"/>
                  <a:pt x="20484" y="13155"/>
                  <a:pt x="20622" y="12765"/>
                </a:cubicBezTo>
                <a:cubicBezTo>
                  <a:pt x="20672" y="12623"/>
                  <a:pt x="20740" y="12508"/>
                  <a:pt x="20771" y="12508"/>
                </a:cubicBezTo>
                <a:cubicBezTo>
                  <a:pt x="20803" y="12508"/>
                  <a:pt x="20854" y="12372"/>
                  <a:pt x="20884" y="12201"/>
                </a:cubicBezTo>
                <a:cubicBezTo>
                  <a:pt x="20915" y="12030"/>
                  <a:pt x="20965" y="11902"/>
                  <a:pt x="20997" y="11919"/>
                </a:cubicBezTo>
                <a:cubicBezTo>
                  <a:pt x="21029" y="11937"/>
                  <a:pt x="21067" y="11847"/>
                  <a:pt x="21078" y="11720"/>
                </a:cubicBezTo>
                <a:cubicBezTo>
                  <a:pt x="21089" y="11593"/>
                  <a:pt x="21157" y="11233"/>
                  <a:pt x="21233" y="10925"/>
                </a:cubicBezTo>
                <a:cubicBezTo>
                  <a:pt x="21508" y="9817"/>
                  <a:pt x="21595" y="8905"/>
                  <a:pt x="21592" y="7121"/>
                </a:cubicBezTo>
                <a:cubicBezTo>
                  <a:pt x="21589" y="5677"/>
                  <a:pt x="21576" y="5426"/>
                  <a:pt x="21459" y="4667"/>
                </a:cubicBezTo>
                <a:cubicBezTo>
                  <a:pt x="21388" y="4202"/>
                  <a:pt x="21262" y="3572"/>
                  <a:pt x="21182" y="3267"/>
                </a:cubicBezTo>
                <a:cubicBezTo>
                  <a:pt x="21101" y="2961"/>
                  <a:pt x="21050" y="2642"/>
                  <a:pt x="21068" y="2562"/>
                </a:cubicBezTo>
                <a:cubicBezTo>
                  <a:pt x="21086" y="2482"/>
                  <a:pt x="21083" y="2455"/>
                  <a:pt x="21062" y="2504"/>
                </a:cubicBezTo>
                <a:cubicBezTo>
                  <a:pt x="21041" y="2553"/>
                  <a:pt x="20896" y="2298"/>
                  <a:pt x="20742" y="1932"/>
                </a:cubicBezTo>
                <a:cubicBezTo>
                  <a:pt x="20398" y="1116"/>
                  <a:pt x="20053" y="599"/>
                  <a:pt x="19617" y="258"/>
                </a:cubicBezTo>
                <a:cubicBezTo>
                  <a:pt x="19286" y="-1"/>
                  <a:pt x="19277" y="1"/>
                  <a:pt x="10859" y="1"/>
                </a:cubicBezTo>
                <a:close/>
              </a:path>
            </a:pathLst>
          </a:custGeom>
          <a:ln w="12700">
            <a:miter lim="400000"/>
          </a:ln>
        </p:spPr>
      </p:pic>
      <p:sp>
        <p:nvSpPr>
          <p:cNvPr id="860" name="Telepresence…"/>
          <p:cNvSpPr txBox="1"/>
          <p:nvPr/>
        </p:nvSpPr>
        <p:spPr>
          <a:xfrm>
            <a:off x="1672526" y="6104254"/>
            <a:ext cx="4699187" cy="150749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spcBef>
                <a:spcPts val="100"/>
              </a:spcBef>
              <a:defRPr sz="5200">
                <a:solidFill>
                  <a:srgbClr val="212F38"/>
                </a:solidFill>
                <a:latin typeface="Montserrat Thin Bold"/>
                <a:ea typeface="Montserrat Thin Bold"/>
                <a:cs typeface="Montserrat Thin Bold"/>
                <a:sym typeface="Montserrat Thin Bold"/>
              </a:defRPr>
            </a:pPr>
            <a:r>
              <a:t>Telepresence</a:t>
            </a:r>
          </a:p>
          <a:p>
            <a:pPr algn="ctr">
              <a:spcBef>
                <a:spcPts val="1000"/>
              </a:spcBef>
              <a:defRPr sz="3600">
                <a:solidFill>
                  <a:srgbClr val="212F38"/>
                </a:solidFill>
                <a:latin typeface="Montserrat Thin Light"/>
                <a:ea typeface="Montserrat Thin Light"/>
                <a:cs typeface="Montserrat Thin Light"/>
                <a:sym typeface="Montserrat Thin Light"/>
              </a:defRPr>
            </a:pPr>
            <a:r>
              <a:t>HUMAN</a:t>
            </a:r>
          </a:p>
        </p:txBody>
      </p:sp>
      <p:sp>
        <p:nvSpPr>
          <p:cNvPr id="861" name="High Quality Video"/>
          <p:cNvSpPr txBox="1"/>
          <p:nvPr/>
        </p:nvSpPr>
        <p:spPr>
          <a:xfrm>
            <a:off x="19086458" y="11884638"/>
            <a:ext cx="3494305" cy="520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700">
                <a:solidFill>
                  <a:srgbClr val="212F38"/>
                </a:solidFill>
                <a:latin typeface="Montserrat Thin Bold"/>
                <a:ea typeface="Montserrat Thin Bold"/>
                <a:cs typeface="Montserrat Thin Bold"/>
                <a:sym typeface="Montserrat Thin Bold"/>
              </a:defRPr>
            </a:lvl1pPr>
          </a:lstStyle>
          <a:p>
            <a:pPr/>
            <a:r>
              <a:t>High Quality Video</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sp>
        <p:nvSpPr>
          <p:cNvPr id="863" name=""/>
          <p:cNvSpPr txBox="1"/>
          <p:nvPr/>
        </p:nvSpPr>
        <p:spPr>
          <a:xfrm>
            <a:off x="19280074" y="7708139"/>
            <a:ext cx="2654301" cy="26543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0000">
                <a:solidFill>
                  <a:srgbClr val="212F38"/>
                </a:solidFill>
                <a:latin typeface="videortc"/>
                <a:ea typeface="videortc"/>
                <a:cs typeface="videortc"/>
                <a:sym typeface="videortc"/>
              </a:defRPr>
            </a:lvl1pPr>
          </a:lstStyle>
          <a:p>
            <a:pPr/>
            <a:r>
              <a:t></a:t>
            </a:r>
          </a:p>
        </p:txBody>
      </p:sp>
      <p:sp>
        <p:nvSpPr>
          <p:cNvPr id="864" name="Rounded Rectangle"/>
          <p:cNvSpPr/>
          <p:nvPr/>
        </p:nvSpPr>
        <p:spPr>
          <a:xfrm>
            <a:off x="7602835" y="1065410"/>
            <a:ext cx="9178330" cy="15296291"/>
          </a:xfrm>
          <a:prstGeom prst="roundRect">
            <a:avLst>
              <a:gd name="adj" fmla="val 1465"/>
            </a:avLst>
          </a:prstGeom>
          <a:gradFill>
            <a:gsLst>
              <a:gs pos="0">
                <a:srgbClr val="5E5E5E"/>
              </a:gs>
              <a:gs pos="100000">
                <a:srgbClr val="D5D5D5"/>
              </a:gs>
            </a:gsLst>
            <a:lin ang="5400000"/>
          </a:gradFill>
          <a:ln w="12700">
            <a:miter lim="400000"/>
          </a:ln>
        </p:spPr>
        <p:txBody>
          <a:bodyPr lIns="50800" tIns="50800" rIns="50800" bIns="50800" anchor="ctr"/>
          <a:lstStyle/>
          <a:p>
            <a:pPr algn="ctr" defTabSz="825500">
              <a:lnSpc>
                <a:spcPct val="100000"/>
              </a:lnSpc>
              <a:spcBef>
                <a:spcPts val="0"/>
              </a:spcBef>
              <a:defRPr sz="3200">
                <a:latin typeface="Helvetica Neue Medium"/>
                <a:ea typeface="Helvetica Neue Medium"/>
                <a:cs typeface="Helvetica Neue Medium"/>
                <a:sym typeface="Helvetica Neue Medium"/>
              </a:defRPr>
            </a:pPr>
          </a:p>
        </p:txBody>
      </p:sp>
      <p:sp>
        <p:nvSpPr>
          <p:cNvPr id="865" name="Rounded Rectangle"/>
          <p:cNvSpPr/>
          <p:nvPr/>
        </p:nvSpPr>
        <p:spPr>
          <a:xfrm>
            <a:off x="7670965" y="1143000"/>
            <a:ext cx="9042070" cy="15218701"/>
          </a:xfrm>
          <a:prstGeom prst="roundRect">
            <a:avLst>
              <a:gd name="adj" fmla="val 1498"/>
            </a:avLst>
          </a:prstGeom>
          <a:gradFill>
            <a:gsLst>
              <a:gs pos="0">
                <a:srgbClr val="000000"/>
              </a:gs>
              <a:gs pos="100000">
                <a:srgbClr val="424242"/>
              </a:gs>
            </a:gsLst>
            <a:lin ang="2270769"/>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866" name="Rectangle"/>
          <p:cNvSpPr/>
          <p:nvPr/>
        </p:nvSpPr>
        <p:spPr>
          <a:xfrm>
            <a:off x="7772565" y="1619713"/>
            <a:ext cx="8838870" cy="14187685"/>
          </a:xfrm>
          <a:prstGeom prst="rect">
            <a:avLst/>
          </a:prstGeom>
          <a:solidFill>
            <a:srgbClr val="000000"/>
          </a:solidFill>
          <a:ln w="6350">
            <a:solidFill>
              <a:srgbClr val="424242"/>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867" name="freepik_diferente-agente-de-contact-center-en-posicion-de-videollamada-con-fondo-blanco_0003.png" descr="freepik_diferente-agente-de-contact-center-en-posicion-de-videollamada-con-fondo-blanco_0003.png"/>
          <p:cNvPicPr>
            <a:picLocks noChangeAspect="1"/>
          </p:cNvPicPr>
          <p:nvPr/>
        </p:nvPicPr>
        <p:blipFill>
          <a:blip r:embed="rId2">
            <a:extLst/>
          </a:blip>
          <a:stretch>
            <a:fillRect/>
          </a:stretch>
        </p:blipFill>
        <p:spPr>
          <a:xfrm>
            <a:off x="7785268" y="1382183"/>
            <a:ext cx="8813463" cy="12077706"/>
          </a:xfrm>
          <a:prstGeom prst="rect">
            <a:avLst/>
          </a:prstGeom>
          <a:ln w="25400">
            <a:solidFill>
              <a:srgbClr val="FFFFFF"/>
            </a:solidFill>
            <a:miter lim="400000"/>
          </a:ln>
        </p:spPr>
      </p:pic>
      <p:pic>
        <p:nvPicPr>
          <p:cNvPr id="868" name="pasted-movie.png" descr="pasted-movie.png"/>
          <p:cNvPicPr>
            <a:picLocks noChangeAspect="1"/>
          </p:cNvPicPr>
          <p:nvPr/>
        </p:nvPicPr>
        <p:blipFill>
          <a:blip r:embed="rId3">
            <a:extLst/>
          </a:blip>
          <a:srcRect l="0" t="0" r="0" b="42620"/>
          <a:stretch>
            <a:fillRect/>
          </a:stretch>
        </p:blipFill>
        <p:spPr>
          <a:xfrm>
            <a:off x="10728920" y="107751"/>
            <a:ext cx="2926035" cy="1259219"/>
          </a:xfrm>
          <a:prstGeom prst="rect">
            <a:avLst/>
          </a:prstGeom>
          <a:ln w="12700">
            <a:miter lim="400000"/>
          </a:ln>
        </p:spPr>
      </p:pic>
      <p:sp>
        <p:nvSpPr>
          <p:cNvPr id="869" name="Asesora Jenny Martinez"/>
          <p:cNvSpPr txBox="1"/>
          <p:nvPr/>
        </p:nvSpPr>
        <p:spPr>
          <a:xfrm>
            <a:off x="14181236" y="1540318"/>
            <a:ext cx="2298193" cy="324675"/>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defRPr sz="1500">
                <a:solidFill>
                  <a:srgbClr val="424242"/>
                </a:solidFill>
              </a:defRPr>
            </a:pPr>
            <a:r>
              <a:t>Asesora </a:t>
            </a:r>
            <a:r>
              <a:rPr b="1"/>
              <a:t>Jenny Martinez</a:t>
            </a:r>
            <a:r>
              <a:t> </a:t>
            </a:r>
          </a:p>
        </p:txBody>
      </p:sp>
      <p:sp>
        <p:nvSpPr>
          <p:cNvPr id="870" name="Interactive Powers"/>
          <p:cNvSpPr txBox="1"/>
          <p:nvPr/>
        </p:nvSpPr>
        <p:spPr>
          <a:xfrm>
            <a:off x="7916390" y="13043755"/>
            <a:ext cx="1679639" cy="330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defRPr sz="1500">
                <a:solidFill>
                  <a:srgbClr val="A9A9A9"/>
                </a:solidFill>
                <a:latin typeface="MuseoSansRounded-500"/>
                <a:ea typeface="MuseoSansRounded-500"/>
                <a:cs typeface="MuseoSansRounded-500"/>
                <a:sym typeface="MuseoSansRounded-500"/>
              </a:defRPr>
            </a:pPr>
            <a:r>
              <a:rPr>
                <a:latin typeface="MuseoSansRounded-100"/>
                <a:ea typeface="MuseoSansRounded-100"/>
                <a:cs typeface="MuseoSansRounded-100"/>
                <a:sym typeface="MuseoSansRounded-100"/>
              </a:rPr>
              <a:t>Interactive</a:t>
            </a:r>
            <a:r>
              <a:t> </a:t>
            </a:r>
            <a:r>
              <a:rPr>
                <a:latin typeface="MuseoSansRounded-900"/>
                <a:ea typeface="MuseoSansRounded-900"/>
                <a:cs typeface="MuseoSansRounded-900"/>
                <a:sym typeface="MuseoSansRounded-900"/>
              </a:rPr>
              <a:t>Powers</a:t>
            </a:r>
          </a:p>
        </p:txBody>
      </p:sp>
      <p:pic>
        <p:nvPicPr>
          <p:cNvPr id="871" name="image14.tif" descr="image14.tif"/>
          <p:cNvPicPr>
            <a:picLocks noChangeAspect="1"/>
          </p:cNvPicPr>
          <p:nvPr/>
        </p:nvPicPr>
        <p:blipFill>
          <a:blip r:embed="rId4">
            <a:extLst/>
          </a:blip>
          <a:stretch>
            <a:fillRect/>
          </a:stretch>
        </p:blipFill>
        <p:spPr>
          <a:xfrm>
            <a:off x="23591293" y="310661"/>
            <a:ext cx="500281" cy="622301"/>
          </a:xfrm>
          <a:prstGeom prst="rect">
            <a:avLst/>
          </a:prstGeom>
          <a:ln w="12700">
            <a:miter lim="400000"/>
          </a:ln>
        </p:spPr>
      </p:pic>
      <p:sp>
        <p:nvSpPr>
          <p:cNvPr id="872" name="Shape"/>
          <p:cNvSpPr/>
          <p:nvPr/>
        </p:nvSpPr>
        <p:spPr>
          <a:xfrm>
            <a:off x="12071057" y="1116187"/>
            <a:ext cx="4540375" cy="1260969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39" y="0"/>
                </a:moveTo>
                <a:lnTo>
                  <a:pt x="0" y="21600"/>
                </a:lnTo>
                <a:lnTo>
                  <a:pt x="16961" y="21600"/>
                </a:lnTo>
                <a:lnTo>
                  <a:pt x="21600" y="0"/>
                </a:lnTo>
                <a:lnTo>
                  <a:pt x="4639" y="0"/>
                </a:lnTo>
                <a:close/>
              </a:path>
            </a:pathLst>
          </a:custGeom>
          <a:gradFill>
            <a:gsLst>
              <a:gs pos="0">
                <a:srgbClr val="D4D4D4">
                  <a:alpha val="12075"/>
                </a:srgbClr>
              </a:gs>
              <a:gs pos="100000">
                <a:srgbClr val="FFFFFF">
                  <a:alpha val="654"/>
                </a:srgbClr>
              </a:gs>
            </a:gsLst>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873" name="Remote Viewer"/>
          <p:cNvSpPr txBox="1"/>
          <p:nvPr/>
        </p:nvSpPr>
        <p:spPr>
          <a:xfrm>
            <a:off x="18031344" y="6407150"/>
            <a:ext cx="5186870" cy="901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200">
                <a:solidFill>
                  <a:srgbClr val="212F38"/>
                </a:solidFill>
                <a:latin typeface="Montserrat Thin Regular"/>
                <a:ea typeface="Montserrat Thin Regular"/>
                <a:cs typeface="Montserrat Thin Regular"/>
                <a:sym typeface="Montserrat Thin Regular"/>
              </a:defRPr>
            </a:lvl1pPr>
          </a:lstStyle>
          <a:p>
            <a:pPr/>
            <a:r>
              <a:t>Remote Viewer</a:t>
            </a:r>
          </a:p>
        </p:txBody>
      </p:sp>
      <p:pic>
        <p:nvPicPr>
          <p:cNvPr id="874" name="Layer.tiff" descr="Layer.tiff"/>
          <p:cNvPicPr>
            <a:picLocks noChangeAspect="1"/>
          </p:cNvPicPr>
          <p:nvPr/>
        </p:nvPicPr>
        <p:blipFill>
          <a:blip r:embed="rId5">
            <a:extLst/>
          </a:blip>
          <a:stretch>
            <a:fillRect/>
          </a:stretch>
        </p:blipFill>
        <p:spPr>
          <a:xfrm>
            <a:off x="20201024" y="8627464"/>
            <a:ext cx="812402" cy="815651"/>
          </a:xfrm>
          <a:prstGeom prst="rect">
            <a:avLst/>
          </a:prstGeom>
          <a:ln w="12700">
            <a:miter lim="400000"/>
          </a:ln>
        </p:spPr>
      </p:pic>
      <p:sp>
        <p:nvSpPr>
          <p:cNvPr id="875" name="Telepresence…"/>
          <p:cNvSpPr txBox="1"/>
          <p:nvPr/>
        </p:nvSpPr>
        <p:spPr>
          <a:xfrm>
            <a:off x="1672526" y="6104254"/>
            <a:ext cx="4699187" cy="150749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spcBef>
                <a:spcPts val="100"/>
              </a:spcBef>
              <a:defRPr sz="5200">
                <a:solidFill>
                  <a:srgbClr val="212F38"/>
                </a:solidFill>
                <a:latin typeface="Montserrat Thin Bold"/>
                <a:ea typeface="Montserrat Thin Bold"/>
                <a:cs typeface="Montserrat Thin Bold"/>
                <a:sym typeface="Montserrat Thin Bold"/>
              </a:defRPr>
            </a:pPr>
            <a:r>
              <a:t>Telepresence</a:t>
            </a:r>
          </a:p>
          <a:p>
            <a:pPr algn="ctr">
              <a:spcBef>
                <a:spcPts val="1000"/>
              </a:spcBef>
              <a:defRPr sz="3600">
                <a:solidFill>
                  <a:srgbClr val="212F38"/>
                </a:solidFill>
                <a:latin typeface="Montserrat Thin Light"/>
                <a:ea typeface="Montserrat Thin Light"/>
                <a:cs typeface="Montserrat Thin Light"/>
                <a:sym typeface="Montserrat Thin Light"/>
              </a:defRPr>
            </a:pPr>
            <a:r>
              <a:t>HUMAN</a:t>
            </a:r>
          </a:p>
        </p:txBody>
      </p:sp>
      <p:pic>
        <p:nvPicPr>
          <p:cNvPr id="876" name="pasted-movie.png" descr="pasted-movie.png"/>
          <p:cNvPicPr>
            <a:picLocks noChangeAspect="1"/>
          </p:cNvPicPr>
          <p:nvPr/>
        </p:nvPicPr>
        <p:blipFill>
          <a:blip r:embed="rId6">
            <a:extLst/>
          </a:blip>
          <a:srcRect l="78" t="12143" r="80" b="254"/>
          <a:stretch>
            <a:fillRect/>
          </a:stretch>
        </p:blipFill>
        <p:spPr>
          <a:xfrm>
            <a:off x="9839920" y="7877543"/>
            <a:ext cx="4704160" cy="533995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94" y="0"/>
                </a:moveTo>
                <a:cubicBezTo>
                  <a:pt x="914" y="0"/>
                  <a:pt x="686" y="0"/>
                  <a:pt x="534" y="56"/>
                </a:cubicBezTo>
                <a:cubicBezTo>
                  <a:pt x="315" y="126"/>
                  <a:pt x="144" y="277"/>
                  <a:pt x="64" y="470"/>
                </a:cubicBezTo>
                <a:cubicBezTo>
                  <a:pt x="0" y="604"/>
                  <a:pt x="0" y="805"/>
                  <a:pt x="0" y="1140"/>
                </a:cubicBezTo>
                <a:lnTo>
                  <a:pt x="0" y="20459"/>
                </a:lnTo>
                <a:cubicBezTo>
                  <a:pt x="0" y="20793"/>
                  <a:pt x="0" y="20994"/>
                  <a:pt x="64" y="21128"/>
                </a:cubicBezTo>
                <a:cubicBezTo>
                  <a:pt x="144" y="21321"/>
                  <a:pt x="315" y="21474"/>
                  <a:pt x="534" y="21544"/>
                </a:cubicBezTo>
                <a:cubicBezTo>
                  <a:pt x="686" y="21600"/>
                  <a:pt x="914" y="21600"/>
                  <a:pt x="1294" y="21600"/>
                </a:cubicBezTo>
                <a:lnTo>
                  <a:pt x="20306" y="21600"/>
                </a:lnTo>
                <a:cubicBezTo>
                  <a:pt x="20686" y="21600"/>
                  <a:pt x="20914" y="21600"/>
                  <a:pt x="21066" y="21544"/>
                </a:cubicBezTo>
                <a:cubicBezTo>
                  <a:pt x="21285" y="21474"/>
                  <a:pt x="21456" y="21321"/>
                  <a:pt x="21536" y="21128"/>
                </a:cubicBezTo>
                <a:cubicBezTo>
                  <a:pt x="21600" y="20994"/>
                  <a:pt x="21600" y="20793"/>
                  <a:pt x="21600" y="20459"/>
                </a:cubicBezTo>
                <a:lnTo>
                  <a:pt x="21600" y="1140"/>
                </a:lnTo>
                <a:cubicBezTo>
                  <a:pt x="21600" y="805"/>
                  <a:pt x="21600" y="604"/>
                  <a:pt x="21536" y="470"/>
                </a:cubicBezTo>
                <a:cubicBezTo>
                  <a:pt x="21456" y="277"/>
                  <a:pt x="21285" y="126"/>
                  <a:pt x="21066" y="56"/>
                </a:cubicBezTo>
                <a:cubicBezTo>
                  <a:pt x="20914" y="0"/>
                  <a:pt x="20686" y="0"/>
                  <a:pt x="20306" y="0"/>
                </a:cubicBezTo>
                <a:lnTo>
                  <a:pt x="1294" y="0"/>
                </a:lnTo>
                <a:close/>
              </a:path>
            </a:pathLst>
          </a:custGeom>
          <a:ln w="12700">
            <a:miter lim="400000"/>
          </a:ln>
          <a:effectLst>
            <a:outerShdw sx="100000" sy="100000" kx="0" ky="0" algn="b" rotWithShape="0" blurRad="279400" dist="156205" dir="2932908">
              <a:srgbClr val="000000">
                <a:alpha val="50000"/>
              </a:srgbClr>
            </a:outerShdw>
          </a:effectLst>
        </p:spPr>
      </p:pic>
      <p:sp>
        <p:nvSpPr>
          <p:cNvPr id="877" name="Agent Screen Sharing"/>
          <p:cNvSpPr txBox="1"/>
          <p:nvPr/>
        </p:nvSpPr>
        <p:spPr>
          <a:xfrm>
            <a:off x="18603478" y="10287169"/>
            <a:ext cx="4042603" cy="520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700">
                <a:solidFill>
                  <a:srgbClr val="212F38"/>
                </a:solidFill>
                <a:latin typeface="Montserrat Thin Bold"/>
                <a:ea typeface="Montserrat Thin Bold"/>
                <a:cs typeface="Montserrat Thin Bold"/>
                <a:sym typeface="Montserrat Thin Bold"/>
              </a:defRPr>
            </a:lvl1pPr>
          </a:lstStyle>
          <a:p>
            <a:pPr/>
            <a:r>
              <a:t>Agent Screen Sharing</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sp>
        <p:nvSpPr>
          <p:cNvPr id="879" name="Rounded Rectangle"/>
          <p:cNvSpPr/>
          <p:nvPr/>
        </p:nvSpPr>
        <p:spPr>
          <a:xfrm>
            <a:off x="7602835" y="1065410"/>
            <a:ext cx="9178330" cy="15296291"/>
          </a:xfrm>
          <a:prstGeom prst="roundRect">
            <a:avLst>
              <a:gd name="adj" fmla="val 3029"/>
            </a:avLst>
          </a:prstGeom>
          <a:gradFill>
            <a:gsLst>
              <a:gs pos="0">
                <a:srgbClr val="929292"/>
              </a:gs>
              <a:gs pos="100000">
                <a:srgbClr val="D5D5D5"/>
              </a:gs>
            </a:gsLst>
            <a:lin ang="5400000"/>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880" name="Rounded Rectangle"/>
          <p:cNvSpPr/>
          <p:nvPr/>
        </p:nvSpPr>
        <p:spPr>
          <a:xfrm>
            <a:off x="7670965" y="1143000"/>
            <a:ext cx="9042070" cy="15218701"/>
          </a:xfrm>
          <a:prstGeom prst="roundRect">
            <a:avLst>
              <a:gd name="adj" fmla="val 2625"/>
            </a:avLst>
          </a:prstGeom>
          <a:gradFill>
            <a:gsLst>
              <a:gs pos="0">
                <a:srgbClr val="000000"/>
              </a:gs>
              <a:gs pos="100000">
                <a:srgbClr val="424242"/>
              </a:gs>
            </a:gsLst>
            <a:lin ang="2270769"/>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881" name="Rectangle"/>
          <p:cNvSpPr/>
          <p:nvPr/>
        </p:nvSpPr>
        <p:spPr>
          <a:xfrm>
            <a:off x="7772565" y="1619713"/>
            <a:ext cx="8838870" cy="14187685"/>
          </a:xfrm>
          <a:prstGeom prst="rect">
            <a:avLst/>
          </a:prstGeom>
          <a:solidFill>
            <a:srgbClr val="000000"/>
          </a:solidFill>
          <a:ln w="6350">
            <a:solidFill>
              <a:srgbClr val="424242"/>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882" name="freepik_variante-de-agentes-femeninos_0001.png" descr="freepik_variante-de-agentes-femeninos_0001.png"/>
          <p:cNvPicPr>
            <a:picLocks noChangeAspect="1"/>
          </p:cNvPicPr>
          <p:nvPr/>
        </p:nvPicPr>
        <p:blipFill>
          <a:blip r:embed="rId2">
            <a:extLst/>
          </a:blip>
          <a:stretch>
            <a:fillRect/>
          </a:stretch>
        </p:blipFill>
        <p:spPr>
          <a:xfrm>
            <a:off x="7926068" y="1768078"/>
            <a:ext cx="8531863" cy="11691811"/>
          </a:xfrm>
          <a:prstGeom prst="rect">
            <a:avLst/>
          </a:prstGeom>
          <a:ln w="25400">
            <a:solidFill>
              <a:srgbClr val="FFFFFF"/>
            </a:solidFill>
            <a:miter lim="400000"/>
          </a:ln>
        </p:spPr>
      </p:pic>
      <p:sp>
        <p:nvSpPr>
          <p:cNvPr id="883" name="Advisor Kelly Smith"/>
          <p:cNvSpPr txBox="1"/>
          <p:nvPr/>
        </p:nvSpPr>
        <p:spPr>
          <a:xfrm>
            <a:off x="14459345" y="1946718"/>
            <a:ext cx="1884618" cy="324675"/>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defRPr sz="1500">
                <a:solidFill>
                  <a:srgbClr val="424242"/>
                </a:solidFill>
              </a:defRPr>
            </a:pPr>
            <a:r>
              <a:t>Advisor </a:t>
            </a:r>
            <a:r>
              <a:rPr b="1"/>
              <a:t>Kelly Smith</a:t>
            </a:r>
            <a:r>
              <a:t> </a:t>
            </a:r>
          </a:p>
        </p:txBody>
      </p:sp>
      <p:sp>
        <p:nvSpPr>
          <p:cNvPr id="884" name="Circle"/>
          <p:cNvSpPr/>
          <p:nvPr/>
        </p:nvSpPr>
        <p:spPr>
          <a:xfrm>
            <a:off x="12420600" y="1364538"/>
            <a:ext cx="101600" cy="101601"/>
          </a:xfrm>
          <a:prstGeom prst="ellipse">
            <a:avLst/>
          </a:prstGeom>
          <a:gradFill>
            <a:gsLst>
              <a:gs pos="0">
                <a:srgbClr val="64CE6D"/>
              </a:gs>
              <a:gs pos="100000">
                <a:srgbClr val="F8EA76"/>
              </a:gs>
            </a:gsLst>
            <a:lin ang="5400000"/>
          </a:gradFill>
          <a:ln w="12700">
            <a:miter lim="400000"/>
          </a:ln>
        </p:spPr>
        <p:txBody>
          <a:bodyPr lIns="50800" tIns="50800" rIns="50800" bIns="50800" anchor="ctr"/>
          <a:lstStyle/>
          <a:p>
            <a:pPr algn="ctr" defTabSz="825500">
              <a:lnSpc>
                <a:spcPct val="100000"/>
              </a:lnSpc>
              <a:spcBef>
                <a:spcPts val="0"/>
              </a:spcBef>
              <a:defRPr sz="3200">
                <a:solidFill>
                  <a:srgbClr val="F8EA76"/>
                </a:solidFill>
                <a:latin typeface="Helvetica Neue Medium"/>
                <a:ea typeface="Helvetica Neue Medium"/>
                <a:cs typeface="Helvetica Neue Medium"/>
                <a:sym typeface="Helvetica Neue Medium"/>
              </a:defRPr>
            </a:pPr>
          </a:p>
        </p:txBody>
      </p:sp>
      <p:pic>
        <p:nvPicPr>
          <p:cNvPr id="885" name="pasted-movie.png" descr="pasted-movie.png"/>
          <p:cNvPicPr>
            <a:picLocks noChangeAspect="1"/>
          </p:cNvPicPr>
          <p:nvPr/>
        </p:nvPicPr>
        <p:blipFill>
          <a:blip r:embed="rId3">
            <a:extLst/>
          </a:blip>
          <a:srcRect l="32196" t="17934" r="32182" b="46434"/>
          <a:stretch>
            <a:fillRect/>
          </a:stretch>
        </p:blipFill>
        <p:spPr>
          <a:xfrm>
            <a:off x="12029778" y="1253066"/>
            <a:ext cx="324444" cy="324544"/>
          </a:xfrm>
          <a:custGeom>
            <a:avLst/>
            <a:gdLst/>
            <a:ahLst/>
            <a:cxnLst>
              <a:cxn ang="0">
                <a:pos x="wd2" y="hd2"/>
              </a:cxn>
              <a:cxn ang="5400000">
                <a:pos x="wd2" y="hd2"/>
              </a:cxn>
              <a:cxn ang="10800000">
                <a:pos x="wd2" y="hd2"/>
              </a:cxn>
              <a:cxn ang="16200000">
                <a:pos x="wd2" y="hd2"/>
              </a:cxn>
            </a:cxnLst>
            <a:rect l="0" t="0" r="r" b="b"/>
            <a:pathLst>
              <a:path w="19678" h="20595" fill="norm" stroke="1" extrusionOk="0">
                <a:moveTo>
                  <a:pt x="9839" y="0"/>
                </a:moveTo>
                <a:cubicBezTo>
                  <a:pt x="7320" y="0"/>
                  <a:pt x="4804" y="1012"/>
                  <a:pt x="2882" y="3022"/>
                </a:cubicBezTo>
                <a:cubicBezTo>
                  <a:pt x="-961" y="7043"/>
                  <a:pt x="-961" y="13558"/>
                  <a:pt x="2882" y="17579"/>
                </a:cubicBezTo>
                <a:cubicBezTo>
                  <a:pt x="6726" y="21600"/>
                  <a:pt x="12952" y="21600"/>
                  <a:pt x="16796" y="17579"/>
                </a:cubicBezTo>
                <a:cubicBezTo>
                  <a:pt x="20639" y="13558"/>
                  <a:pt x="20639" y="7043"/>
                  <a:pt x="16796" y="3022"/>
                </a:cubicBezTo>
                <a:cubicBezTo>
                  <a:pt x="14874" y="1012"/>
                  <a:pt x="12358" y="0"/>
                  <a:pt x="9839" y="0"/>
                </a:cubicBezTo>
                <a:close/>
              </a:path>
            </a:pathLst>
          </a:custGeom>
          <a:ln w="12700">
            <a:miter lim="400000"/>
          </a:ln>
        </p:spPr>
      </p:pic>
      <p:sp>
        <p:nvSpPr>
          <p:cNvPr id="886" name="ACD Routing"/>
          <p:cNvSpPr txBox="1"/>
          <p:nvPr/>
        </p:nvSpPr>
        <p:spPr>
          <a:xfrm>
            <a:off x="18396709" y="6407150"/>
            <a:ext cx="4456141" cy="901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200">
                <a:solidFill>
                  <a:srgbClr val="212F38"/>
                </a:solidFill>
                <a:latin typeface="Montserrat Thin Regular"/>
                <a:ea typeface="Montserrat Thin Regular"/>
                <a:cs typeface="Montserrat Thin Regular"/>
                <a:sym typeface="Montserrat Thin Regular"/>
              </a:defRPr>
            </a:lvl1pPr>
          </a:lstStyle>
          <a:p>
            <a:pPr/>
            <a:r>
              <a:t>ACD Routing</a:t>
            </a:r>
          </a:p>
        </p:txBody>
      </p:sp>
      <p:sp>
        <p:nvSpPr>
          <p:cNvPr id="887" name="Interactive Powers"/>
          <p:cNvSpPr txBox="1"/>
          <p:nvPr/>
        </p:nvSpPr>
        <p:spPr>
          <a:xfrm>
            <a:off x="8034923" y="13077621"/>
            <a:ext cx="1679639" cy="330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defRPr sz="1500">
                <a:solidFill>
                  <a:srgbClr val="A9A9A9"/>
                </a:solidFill>
                <a:latin typeface="MuseoSansRounded-500"/>
                <a:ea typeface="MuseoSansRounded-500"/>
                <a:cs typeface="MuseoSansRounded-500"/>
                <a:sym typeface="MuseoSansRounded-500"/>
              </a:defRPr>
            </a:pPr>
            <a:r>
              <a:rPr>
                <a:latin typeface="MuseoSansRounded-100"/>
                <a:ea typeface="MuseoSansRounded-100"/>
                <a:cs typeface="MuseoSansRounded-100"/>
                <a:sym typeface="MuseoSansRounded-100"/>
              </a:rPr>
              <a:t>Interactive</a:t>
            </a:r>
            <a:r>
              <a:t> </a:t>
            </a:r>
            <a:r>
              <a:rPr>
                <a:latin typeface="MuseoSansRounded-900"/>
                <a:ea typeface="MuseoSansRounded-900"/>
                <a:cs typeface="MuseoSansRounded-900"/>
                <a:sym typeface="MuseoSansRounded-900"/>
              </a:rPr>
              <a:t>Powers</a:t>
            </a:r>
          </a:p>
        </p:txBody>
      </p:sp>
      <p:pic>
        <p:nvPicPr>
          <p:cNvPr id="888" name="image14.tif" descr="image14.tif"/>
          <p:cNvPicPr>
            <a:picLocks noChangeAspect="1"/>
          </p:cNvPicPr>
          <p:nvPr/>
        </p:nvPicPr>
        <p:blipFill>
          <a:blip r:embed="rId4">
            <a:extLst/>
          </a:blip>
          <a:stretch>
            <a:fillRect/>
          </a:stretch>
        </p:blipFill>
        <p:spPr>
          <a:xfrm>
            <a:off x="23591293" y="310661"/>
            <a:ext cx="500281" cy="622301"/>
          </a:xfrm>
          <a:prstGeom prst="rect">
            <a:avLst/>
          </a:prstGeom>
          <a:ln w="12700">
            <a:miter lim="400000"/>
          </a:ln>
        </p:spPr>
      </p:pic>
      <p:sp>
        <p:nvSpPr>
          <p:cNvPr id="889" name="Shape"/>
          <p:cNvSpPr/>
          <p:nvPr/>
        </p:nvSpPr>
        <p:spPr>
          <a:xfrm>
            <a:off x="11724406" y="1117509"/>
            <a:ext cx="4890204" cy="125843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39" y="0"/>
                </a:moveTo>
                <a:lnTo>
                  <a:pt x="0" y="21600"/>
                </a:lnTo>
                <a:lnTo>
                  <a:pt x="16961" y="21600"/>
                </a:lnTo>
                <a:lnTo>
                  <a:pt x="21600" y="0"/>
                </a:lnTo>
                <a:lnTo>
                  <a:pt x="4639" y="0"/>
                </a:lnTo>
                <a:close/>
              </a:path>
            </a:pathLst>
          </a:custGeom>
          <a:gradFill>
            <a:gsLst>
              <a:gs pos="0">
                <a:srgbClr val="D4D4D4">
                  <a:alpha val="12075"/>
                </a:srgbClr>
              </a:gs>
              <a:gs pos="100000">
                <a:srgbClr val="FFFFFF">
                  <a:alpha val="654"/>
                </a:srgbClr>
              </a:gs>
            </a:gsLst>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890" name="pasted-movie.png" descr="pasted-movie.png"/>
          <p:cNvPicPr>
            <a:picLocks noChangeAspect="1"/>
          </p:cNvPicPr>
          <p:nvPr/>
        </p:nvPicPr>
        <p:blipFill>
          <a:blip r:embed="rId5">
            <a:extLst/>
          </a:blip>
          <a:stretch>
            <a:fillRect/>
          </a:stretch>
        </p:blipFill>
        <p:spPr>
          <a:xfrm>
            <a:off x="8426657" y="2122950"/>
            <a:ext cx="896172" cy="544050"/>
          </a:xfrm>
          <a:prstGeom prst="rect">
            <a:avLst/>
          </a:prstGeom>
          <a:ln w="12700">
            <a:miter lim="400000"/>
          </a:ln>
        </p:spPr>
      </p:pic>
      <p:pic>
        <p:nvPicPr>
          <p:cNvPr id="891" name="pasted-movie.png" descr="pasted-movie.png"/>
          <p:cNvPicPr>
            <a:picLocks noChangeAspect="1"/>
          </p:cNvPicPr>
          <p:nvPr/>
        </p:nvPicPr>
        <p:blipFill>
          <a:blip r:embed="rId6">
            <a:extLst/>
          </a:blip>
          <a:stretch>
            <a:fillRect/>
          </a:stretch>
        </p:blipFill>
        <p:spPr>
          <a:xfrm>
            <a:off x="9480321" y="2122950"/>
            <a:ext cx="906750" cy="544050"/>
          </a:xfrm>
          <a:prstGeom prst="rect">
            <a:avLst/>
          </a:prstGeom>
          <a:ln w="12700">
            <a:miter lim="400000"/>
          </a:ln>
        </p:spPr>
      </p:pic>
      <p:sp>
        <p:nvSpPr>
          <p:cNvPr id="892" name=""/>
          <p:cNvSpPr txBox="1"/>
          <p:nvPr/>
        </p:nvSpPr>
        <p:spPr>
          <a:xfrm>
            <a:off x="19773878" y="8343138"/>
            <a:ext cx="1701801" cy="13843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0000">
                <a:solidFill>
                  <a:srgbClr val="212F38"/>
                </a:solidFill>
                <a:latin typeface="Font Awesome 6 Free Solid"/>
                <a:ea typeface="Font Awesome 6 Free Solid"/>
                <a:cs typeface="Font Awesome 6 Free Solid"/>
                <a:sym typeface="Font Awesome 6 Free Solid"/>
              </a:defRPr>
            </a:lvl1pPr>
          </a:lstStyle>
          <a:p>
            <a:pPr/>
            <a:r>
              <a:t></a:t>
            </a:r>
          </a:p>
        </p:txBody>
      </p:sp>
      <p:sp>
        <p:nvSpPr>
          <p:cNvPr id="893" name="Telepresence…"/>
          <p:cNvSpPr txBox="1"/>
          <p:nvPr/>
        </p:nvSpPr>
        <p:spPr>
          <a:xfrm>
            <a:off x="1672526" y="6104254"/>
            <a:ext cx="4699187" cy="150749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spcBef>
                <a:spcPts val="100"/>
              </a:spcBef>
              <a:defRPr sz="5200">
                <a:solidFill>
                  <a:srgbClr val="212F38"/>
                </a:solidFill>
                <a:latin typeface="Montserrat Thin Bold"/>
                <a:ea typeface="Montserrat Thin Bold"/>
                <a:cs typeface="Montserrat Thin Bold"/>
                <a:sym typeface="Montserrat Thin Bold"/>
              </a:defRPr>
            </a:pPr>
            <a:r>
              <a:t>Telepresence</a:t>
            </a:r>
          </a:p>
          <a:p>
            <a:pPr algn="ctr">
              <a:spcBef>
                <a:spcPts val="1000"/>
              </a:spcBef>
              <a:defRPr sz="3600">
                <a:solidFill>
                  <a:srgbClr val="212F38"/>
                </a:solidFill>
                <a:latin typeface="Montserrat Thin Light"/>
                <a:ea typeface="Montserrat Thin Light"/>
                <a:cs typeface="Montserrat Thin Light"/>
                <a:sym typeface="Montserrat Thin Light"/>
              </a:defRPr>
            </a:pPr>
            <a:r>
              <a:t>HUMAN</a:t>
            </a:r>
          </a:p>
        </p:txBody>
      </p:sp>
      <p:sp>
        <p:nvSpPr>
          <p:cNvPr id="894" name="Real Time Connection"/>
          <p:cNvSpPr txBox="1"/>
          <p:nvPr/>
        </p:nvSpPr>
        <p:spPr>
          <a:xfrm>
            <a:off x="18624453" y="10317310"/>
            <a:ext cx="4059157" cy="520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700">
                <a:solidFill>
                  <a:srgbClr val="212F38"/>
                </a:solidFill>
                <a:latin typeface="Montserrat Thin Bold"/>
                <a:ea typeface="Montserrat Thin Bold"/>
                <a:cs typeface="Montserrat Thin Bold"/>
                <a:sym typeface="Montserrat Thin Bold"/>
              </a:defRPr>
            </a:lvl1pPr>
          </a:lstStyle>
          <a:p>
            <a:pPr/>
            <a:r>
              <a:t>Real Time Connection</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sp>
        <p:nvSpPr>
          <p:cNvPr id="896" name=""/>
          <p:cNvSpPr txBox="1"/>
          <p:nvPr/>
        </p:nvSpPr>
        <p:spPr>
          <a:xfrm>
            <a:off x="19280074" y="7708139"/>
            <a:ext cx="2654301" cy="26543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0000">
                <a:solidFill>
                  <a:srgbClr val="212F38"/>
                </a:solidFill>
                <a:latin typeface="videortc"/>
                <a:ea typeface="videortc"/>
                <a:cs typeface="videortc"/>
                <a:sym typeface="videortc"/>
              </a:defRPr>
            </a:lvl1pPr>
          </a:lstStyle>
          <a:p>
            <a:pPr/>
            <a:r>
              <a:t></a:t>
            </a:r>
          </a:p>
        </p:txBody>
      </p:sp>
      <p:sp>
        <p:nvSpPr>
          <p:cNvPr id="897" name="Rounded Rectangle"/>
          <p:cNvSpPr/>
          <p:nvPr/>
        </p:nvSpPr>
        <p:spPr>
          <a:xfrm>
            <a:off x="7602835" y="1065410"/>
            <a:ext cx="9178330" cy="15296291"/>
          </a:xfrm>
          <a:prstGeom prst="roundRect">
            <a:avLst>
              <a:gd name="adj" fmla="val 3029"/>
            </a:avLst>
          </a:prstGeom>
          <a:gradFill>
            <a:gsLst>
              <a:gs pos="0">
                <a:srgbClr val="929292"/>
              </a:gs>
              <a:gs pos="100000">
                <a:srgbClr val="D5D5D5"/>
              </a:gs>
            </a:gsLst>
            <a:lin ang="5400000"/>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898" name="Rounded Rectangle"/>
          <p:cNvSpPr/>
          <p:nvPr/>
        </p:nvSpPr>
        <p:spPr>
          <a:xfrm>
            <a:off x="7670965" y="1143000"/>
            <a:ext cx="9042070" cy="15218701"/>
          </a:xfrm>
          <a:prstGeom prst="roundRect">
            <a:avLst>
              <a:gd name="adj" fmla="val 2625"/>
            </a:avLst>
          </a:prstGeom>
          <a:gradFill>
            <a:gsLst>
              <a:gs pos="0">
                <a:srgbClr val="000000"/>
              </a:gs>
              <a:gs pos="100000">
                <a:srgbClr val="424242"/>
              </a:gs>
            </a:gsLst>
            <a:lin ang="2270769"/>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899" name="Rectangle"/>
          <p:cNvSpPr/>
          <p:nvPr/>
        </p:nvSpPr>
        <p:spPr>
          <a:xfrm>
            <a:off x="7772565" y="1619713"/>
            <a:ext cx="8838870" cy="14187685"/>
          </a:xfrm>
          <a:prstGeom prst="rect">
            <a:avLst/>
          </a:prstGeom>
          <a:gradFill>
            <a:gsLst>
              <a:gs pos="0">
                <a:srgbClr val="4D5C6E"/>
              </a:gs>
              <a:gs pos="100000">
                <a:srgbClr val="212F38"/>
              </a:gs>
            </a:gsLst>
            <a:lin ang="5400000"/>
          </a:gradFill>
          <a:ln w="6350">
            <a:solidFill>
              <a:srgbClr val="4D5C6E"/>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nvGrpSpPr>
          <p:cNvPr id="902" name="Group"/>
          <p:cNvGrpSpPr/>
          <p:nvPr/>
        </p:nvGrpSpPr>
        <p:grpSpPr>
          <a:xfrm>
            <a:off x="8187615" y="2079790"/>
            <a:ext cx="8035657" cy="9556420"/>
            <a:chOff x="1146309" y="0"/>
            <a:chExt cx="8035656" cy="9556419"/>
          </a:xfrm>
        </p:grpSpPr>
        <p:sp>
          <p:nvSpPr>
            <p:cNvPr id="900" name="Rectangle"/>
            <p:cNvSpPr/>
            <p:nvPr/>
          </p:nvSpPr>
          <p:spPr>
            <a:xfrm>
              <a:off x="1146309" y="0"/>
              <a:ext cx="8035657" cy="9556420"/>
            </a:xfrm>
            <a:prstGeom prst="rect">
              <a:avLst/>
            </a:prstGeom>
            <a:gradFill flip="none" rotWithShape="1">
              <a:gsLst>
                <a:gs pos="0">
                  <a:srgbClr val="969CA3"/>
                </a:gs>
                <a:gs pos="100000">
                  <a:srgbClr val="DFE8F3"/>
                </a:gs>
              </a:gsLst>
              <a:lin ang="5400000" scaled="0"/>
            </a:gra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DFE8F3"/>
                  </a:solidFill>
                  <a:latin typeface="Helvetica Neue Medium"/>
                  <a:ea typeface="Helvetica Neue Medium"/>
                  <a:cs typeface="Helvetica Neue Medium"/>
                  <a:sym typeface="Helvetica Neue Medium"/>
                </a:defRPr>
              </a:pPr>
            </a:p>
          </p:txBody>
        </p:sp>
        <p:pic>
          <p:nvPicPr>
            <p:cNvPr id="901" name="freepik__generate-this-image-with-9-different-demographics-__92803.png" descr="freepik__generate-this-image-with-9-different-demographics-__92803.png"/>
            <p:cNvPicPr>
              <a:picLocks noChangeAspect="1"/>
            </p:cNvPicPr>
            <p:nvPr/>
          </p:nvPicPr>
          <p:blipFill>
            <a:blip r:embed="rId2">
              <a:extLst/>
            </a:blip>
            <a:srcRect l="16697" t="5211" r="16436" b="19465"/>
            <a:stretch>
              <a:fillRect/>
            </a:stretch>
          </p:blipFill>
          <p:spPr>
            <a:xfrm>
              <a:off x="1720056" y="1804207"/>
              <a:ext cx="6888163" cy="7742238"/>
            </a:xfrm>
            <a:custGeom>
              <a:avLst/>
              <a:gdLst/>
              <a:ahLst/>
              <a:cxnLst>
                <a:cxn ang="0">
                  <a:pos x="wd2" y="hd2"/>
                </a:cxn>
                <a:cxn ang="5400000">
                  <a:pos x="wd2" y="hd2"/>
                </a:cxn>
                <a:cxn ang="10800000">
                  <a:pos x="wd2" y="hd2"/>
                </a:cxn>
                <a:cxn ang="16200000">
                  <a:pos x="wd2" y="hd2"/>
                </a:cxn>
              </a:cxnLst>
              <a:rect l="0" t="0" r="r" b="b"/>
              <a:pathLst>
                <a:path w="21600" h="21591" fill="norm" stroke="1" extrusionOk="0">
                  <a:moveTo>
                    <a:pt x="10885" y="0"/>
                  </a:moveTo>
                  <a:cubicBezTo>
                    <a:pt x="10682" y="0"/>
                    <a:pt x="10484" y="10"/>
                    <a:pt x="10484" y="29"/>
                  </a:cubicBezTo>
                  <a:cubicBezTo>
                    <a:pt x="10484" y="45"/>
                    <a:pt x="10435" y="58"/>
                    <a:pt x="10376" y="58"/>
                  </a:cubicBezTo>
                  <a:cubicBezTo>
                    <a:pt x="10316" y="58"/>
                    <a:pt x="10185" y="97"/>
                    <a:pt x="10086" y="144"/>
                  </a:cubicBezTo>
                  <a:cubicBezTo>
                    <a:pt x="9971" y="199"/>
                    <a:pt x="9857" y="229"/>
                    <a:pt x="9775" y="229"/>
                  </a:cubicBezTo>
                  <a:cubicBezTo>
                    <a:pt x="9703" y="229"/>
                    <a:pt x="9645" y="242"/>
                    <a:pt x="9645" y="258"/>
                  </a:cubicBezTo>
                  <a:cubicBezTo>
                    <a:pt x="9645" y="274"/>
                    <a:pt x="9600" y="287"/>
                    <a:pt x="9546" y="287"/>
                  </a:cubicBezTo>
                  <a:cubicBezTo>
                    <a:pt x="9434" y="287"/>
                    <a:pt x="9286" y="349"/>
                    <a:pt x="9149" y="451"/>
                  </a:cubicBezTo>
                  <a:cubicBezTo>
                    <a:pt x="8953" y="596"/>
                    <a:pt x="8843" y="624"/>
                    <a:pt x="8418" y="640"/>
                  </a:cubicBezTo>
                  <a:cubicBezTo>
                    <a:pt x="8007" y="655"/>
                    <a:pt x="7881" y="682"/>
                    <a:pt x="7676" y="799"/>
                  </a:cubicBezTo>
                  <a:cubicBezTo>
                    <a:pt x="7614" y="835"/>
                    <a:pt x="7523" y="872"/>
                    <a:pt x="7475" y="881"/>
                  </a:cubicBezTo>
                  <a:cubicBezTo>
                    <a:pt x="7426" y="890"/>
                    <a:pt x="7385" y="908"/>
                    <a:pt x="7385" y="922"/>
                  </a:cubicBezTo>
                  <a:cubicBezTo>
                    <a:pt x="7385" y="936"/>
                    <a:pt x="7360" y="948"/>
                    <a:pt x="7329" y="948"/>
                  </a:cubicBezTo>
                  <a:cubicBezTo>
                    <a:pt x="7270" y="948"/>
                    <a:pt x="6998" y="1158"/>
                    <a:pt x="6998" y="1203"/>
                  </a:cubicBezTo>
                  <a:cubicBezTo>
                    <a:pt x="6998" y="1217"/>
                    <a:pt x="6919" y="1304"/>
                    <a:pt x="6821" y="1397"/>
                  </a:cubicBezTo>
                  <a:cubicBezTo>
                    <a:pt x="6724" y="1490"/>
                    <a:pt x="6643" y="1574"/>
                    <a:pt x="6643" y="1586"/>
                  </a:cubicBezTo>
                  <a:cubicBezTo>
                    <a:pt x="6643" y="1598"/>
                    <a:pt x="6592" y="1656"/>
                    <a:pt x="6529" y="1716"/>
                  </a:cubicBezTo>
                  <a:cubicBezTo>
                    <a:pt x="6466" y="1775"/>
                    <a:pt x="6334" y="1967"/>
                    <a:pt x="6236" y="2143"/>
                  </a:cubicBezTo>
                  <a:cubicBezTo>
                    <a:pt x="6071" y="2440"/>
                    <a:pt x="6050" y="2466"/>
                    <a:pt x="5924" y="2511"/>
                  </a:cubicBezTo>
                  <a:cubicBezTo>
                    <a:pt x="5443" y="2685"/>
                    <a:pt x="5126" y="2892"/>
                    <a:pt x="5033" y="3095"/>
                  </a:cubicBezTo>
                  <a:cubicBezTo>
                    <a:pt x="5009" y="3146"/>
                    <a:pt x="4976" y="3188"/>
                    <a:pt x="4961" y="3188"/>
                  </a:cubicBezTo>
                  <a:cubicBezTo>
                    <a:pt x="4945" y="3188"/>
                    <a:pt x="4933" y="3239"/>
                    <a:pt x="4933" y="3302"/>
                  </a:cubicBezTo>
                  <a:cubicBezTo>
                    <a:pt x="4933" y="3364"/>
                    <a:pt x="4919" y="3423"/>
                    <a:pt x="4901" y="3432"/>
                  </a:cubicBezTo>
                  <a:cubicBezTo>
                    <a:pt x="4883" y="3442"/>
                    <a:pt x="4869" y="3500"/>
                    <a:pt x="4869" y="3562"/>
                  </a:cubicBezTo>
                  <a:cubicBezTo>
                    <a:pt x="4869" y="3623"/>
                    <a:pt x="4854" y="3680"/>
                    <a:pt x="4836" y="3690"/>
                  </a:cubicBezTo>
                  <a:cubicBezTo>
                    <a:pt x="4818" y="3700"/>
                    <a:pt x="4804" y="3733"/>
                    <a:pt x="4804" y="3763"/>
                  </a:cubicBezTo>
                  <a:cubicBezTo>
                    <a:pt x="4804" y="3793"/>
                    <a:pt x="4775" y="3864"/>
                    <a:pt x="4739" y="3920"/>
                  </a:cubicBezTo>
                  <a:cubicBezTo>
                    <a:pt x="4704" y="3977"/>
                    <a:pt x="4674" y="4047"/>
                    <a:pt x="4674" y="4078"/>
                  </a:cubicBezTo>
                  <a:cubicBezTo>
                    <a:pt x="4674" y="4108"/>
                    <a:pt x="4660" y="4141"/>
                    <a:pt x="4642" y="4151"/>
                  </a:cubicBezTo>
                  <a:cubicBezTo>
                    <a:pt x="4624" y="4160"/>
                    <a:pt x="4610" y="4212"/>
                    <a:pt x="4610" y="4266"/>
                  </a:cubicBezTo>
                  <a:cubicBezTo>
                    <a:pt x="4610" y="4341"/>
                    <a:pt x="4575" y="4400"/>
                    <a:pt x="4463" y="4516"/>
                  </a:cubicBezTo>
                  <a:cubicBezTo>
                    <a:pt x="4206" y="4781"/>
                    <a:pt x="4182" y="4809"/>
                    <a:pt x="4136" y="4897"/>
                  </a:cubicBezTo>
                  <a:cubicBezTo>
                    <a:pt x="4073" y="5014"/>
                    <a:pt x="4026" y="5086"/>
                    <a:pt x="3923" y="5219"/>
                  </a:cubicBezTo>
                  <a:cubicBezTo>
                    <a:pt x="3818" y="5353"/>
                    <a:pt x="3739" y="5605"/>
                    <a:pt x="3739" y="5803"/>
                  </a:cubicBezTo>
                  <a:cubicBezTo>
                    <a:pt x="3739" y="5881"/>
                    <a:pt x="3726" y="5968"/>
                    <a:pt x="3710" y="5996"/>
                  </a:cubicBezTo>
                  <a:cubicBezTo>
                    <a:pt x="3605" y="6178"/>
                    <a:pt x="3594" y="6229"/>
                    <a:pt x="3597" y="6468"/>
                  </a:cubicBezTo>
                  <a:cubicBezTo>
                    <a:pt x="3600" y="6698"/>
                    <a:pt x="3615" y="6763"/>
                    <a:pt x="3710" y="6929"/>
                  </a:cubicBezTo>
                  <a:cubicBezTo>
                    <a:pt x="3749" y="6997"/>
                    <a:pt x="3746" y="7266"/>
                    <a:pt x="3706" y="7266"/>
                  </a:cubicBezTo>
                  <a:cubicBezTo>
                    <a:pt x="3688" y="7266"/>
                    <a:pt x="3674" y="7303"/>
                    <a:pt x="3674" y="7347"/>
                  </a:cubicBezTo>
                  <a:cubicBezTo>
                    <a:pt x="3674" y="7391"/>
                    <a:pt x="3657" y="7443"/>
                    <a:pt x="3635" y="7462"/>
                  </a:cubicBezTo>
                  <a:cubicBezTo>
                    <a:pt x="3589" y="7504"/>
                    <a:pt x="3266" y="7508"/>
                    <a:pt x="3238" y="7468"/>
                  </a:cubicBezTo>
                  <a:cubicBezTo>
                    <a:pt x="3227" y="7452"/>
                    <a:pt x="3123" y="7439"/>
                    <a:pt x="3006" y="7439"/>
                  </a:cubicBezTo>
                  <a:cubicBezTo>
                    <a:pt x="2807" y="7439"/>
                    <a:pt x="2786" y="7445"/>
                    <a:pt x="2701" y="7531"/>
                  </a:cubicBezTo>
                  <a:cubicBezTo>
                    <a:pt x="2594" y="7637"/>
                    <a:pt x="2593" y="7643"/>
                    <a:pt x="2662" y="7762"/>
                  </a:cubicBezTo>
                  <a:cubicBezTo>
                    <a:pt x="2720" y="7861"/>
                    <a:pt x="2784" y="7927"/>
                    <a:pt x="2825" y="7928"/>
                  </a:cubicBezTo>
                  <a:cubicBezTo>
                    <a:pt x="2840" y="7928"/>
                    <a:pt x="2877" y="7947"/>
                    <a:pt x="2908" y="7968"/>
                  </a:cubicBezTo>
                  <a:cubicBezTo>
                    <a:pt x="2959" y="8002"/>
                    <a:pt x="2962" y="8021"/>
                    <a:pt x="2927" y="8136"/>
                  </a:cubicBezTo>
                  <a:cubicBezTo>
                    <a:pt x="2880" y="8294"/>
                    <a:pt x="2925" y="8416"/>
                    <a:pt x="3065" y="8505"/>
                  </a:cubicBezTo>
                  <a:cubicBezTo>
                    <a:pt x="3156" y="8562"/>
                    <a:pt x="3159" y="8569"/>
                    <a:pt x="3159" y="8834"/>
                  </a:cubicBezTo>
                  <a:cubicBezTo>
                    <a:pt x="3159" y="8984"/>
                    <a:pt x="3172" y="9128"/>
                    <a:pt x="3188" y="9155"/>
                  </a:cubicBezTo>
                  <a:cubicBezTo>
                    <a:pt x="3205" y="9183"/>
                    <a:pt x="3257" y="9277"/>
                    <a:pt x="3303" y="9363"/>
                  </a:cubicBezTo>
                  <a:lnTo>
                    <a:pt x="3386" y="9522"/>
                  </a:lnTo>
                  <a:lnTo>
                    <a:pt x="3282" y="9600"/>
                  </a:lnTo>
                  <a:cubicBezTo>
                    <a:pt x="3224" y="9644"/>
                    <a:pt x="3162" y="9679"/>
                    <a:pt x="3144" y="9680"/>
                  </a:cubicBezTo>
                  <a:cubicBezTo>
                    <a:pt x="3074" y="9682"/>
                    <a:pt x="2973" y="9786"/>
                    <a:pt x="2918" y="9914"/>
                  </a:cubicBezTo>
                  <a:cubicBezTo>
                    <a:pt x="2864" y="10039"/>
                    <a:pt x="2864" y="10056"/>
                    <a:pt x="2916" y="10215"/>
                  </a:cubicBezTo>
                  <a:cubicBezTo>
                    <a:pt x="2946" y="10307"/>
                    <a:pt x="2981" y="10389"/>
                    <a:pt x="2993" y="10397"/>
                  </a:cubicBezTo>
                  <a:cubicBezTo>
                    <a:pt x="3040" y="10427"/>
                    <a:pt x="3159" y="10725"/>
                    <a:pt x="3159" y="10814"/>
                  </a:cubicBezTo>
                  <a:cubicBezTo>
                    <a:pt x="3159" y="10866"/>
                    <a:pt x="3190" y="10961"/>
                    <a:pt x="3228" y="11026"/>
                  </a:cubicBezTo>
                  <a:cubicBezTo>
                    <a:pt x="3288" y="11126"/>
                    <a:pt x="3293" y="11154"/>
                    <a:pt x="3258" y="11211"/>
                  </a:cubicBezTo>
                  <a:cubicBezTo>
                    <a:pt x="3222" y="11271"/>
                    <a:pt x="2959" y="11401"/>
                    <a:pt x="2782" y="11445"/>
                  </a:cubicBezTo>
                  <a:cubicBezTo>
                    <a:pt x="2743" y="11455"/>
                    <a:pt x="2660" y="11513"/>
                    <a:pt x="2596" y="11576"/>
                  </a:cubicBezTo>
                  <a:cubicBezTo>
                    <a:pt x="2498" y="11673"/>
                    <a:pt x="2480" y="11710"/>
                    <a:pt x="2480" y="11826"/>
                  </a:cubicBezTo>
                  <a:cubicBezTo>
                    <a:pt x="2480" y="11908"/>
                    <a:pt x="2504" y="11992"/>
                    <a:pt x="2538" y="12037"/>
                  </a:cubicBezTo>
                  <a:cubicBezTo>
                    <a:pt x="2569" y="12079"/>
                    <a:pt x="2633" y="12165"/>
                    <a:pt x="2681" y="12229"/>
                  </a:cubicBezTo>
                  <a:cubicBezTo>
                    <a:pt x="2729" y="12293"/>
                    <a:pt x="2805" y="12378"/>
                    <a:pt x="2850" y="12418"/>
                  </a:cubicBezTo>
                  <a:cubicBezTo>
                    <a:pt x="2895" y="12458"/>
                    <a:pt x="2932" y="12502"/>
                    <a:pt x="2932" y="12514"/>
                  </a:cubicBezTo>
                  <a:cubicBezTo>
                    <a:pt x="2932" y="12542"/>
                    <a:pt x="2588" y="12752"/>
                    <a:pt x="2544" y="12752"/>
                  </a:cubicBezTo>
                  <a:cubicBezTo>
                    <a:pt x="2527" y="12752"/>
                    <a:pt x="2513" y="12764"/>
                    <a:pt x="2513" y="12777"/>
                  </a:cubicBezTo>
                  <a:cubicBezTo>
                    <a:pt x="2513" y="12790"/>
                    <a:pt x="2474" y="12818"/>
                    <a:pt x="2426" y="12841"/>
                  </a:cubicBezTo>
                  <a:cubicBezTo>
                    <a:pt x="2309" y="12896"/>
                    <a:pt x="1764" y="13370"/>
                    <a:pt x="1653" y="13514"/>
                  </a:cubicBezTo>
                  <a:cubicBezTo>
                    <a:pt x="1522" y="13682"/>
                    <a:pt x="1261" y="14167"/>
                    <a:pt x="1236" y="14286"/>
                  </a:cubicBezTo>
                  <a:cubicBezTo>
                    <a:pt x="1224" y="14343"/>
                    <a:pt x="1202" y="14397"/>
                    <a:pt x="1186" y="14406"/>
                  </a:cubicBezTo>
                  <a:cubicBezTo>
                    <a:pt x="1170" y="14415"/>
                    <a:pt x="1157" y="14451"/>
                    <a:pt x="1157" y="14486"/>
                  </a:cubicBezTo>
                  <a:cubicBezTo>
                    <a:pt x="1157" y="14521"/>
                    <a:pt x="1137" y="14575"/>
                    <a:pt x="1113" y="14606"/>
                  </a:cubicBezTo>
                  <a:cubicBezTo>
                    <a:pt x="1088" y="14637"/>
                    <a:pt x="1058" y="14730"/>
                    <a:pt x="1045" y="14813"/>
                  </a:cubicBezTo>
                  <a:cubicBezTo>
                    <a:pt x="1033" y="14896"/>
                    <a:pt x="1009" y="14971"/>
                    <a:pt x="993" y="14980"/>
                  </a:cubicBezTo>
                  <a:cubicBezTo>
                    <a:pt x="977" y="14989"/>
                    <a:pt x="963" y="15038"/>
                    <a:pt x="963" y="15089"/>
                  </a:cubicBezTo>
                  <a:cubicBezTo>
                    <a:pt x="963" y="15140"/>
                    <a:pt x="951" y="15194"/>
                    <a:pt x="935" y="15209"/>
                  </a:cubicBezTo>
                  <a:cubicBezTo>
                    <a:pt x="919" y="15224"/>
                    <a:pt x="898" y="15289"/>
                    <a:pt x="889" y="15352"/>
                  </a:cubicBezTo>
                  <a:cubicBezTo>
                    <a:pt x="879" y="15415"/>
                    <a:pt x="855" y="15525"/>
                    <a:pt x="835" y="15596"/>
                  </a:cubicBezTo>
                  <a:cubicBezTo>
                    <a:pt x="815" y="15667"/>
                    <a:pt x="790" y="15803"/>
                    <a:pt x="780" y="15898"/>
                  </a:cubicBezTo>
                  <a:cubicBezTo>
                    <a:pt x="771" y="15993"/>
                    <a:pt x="750" y="16082"/>
                    <a:pt x="734" y="16097"/>
                  </a:cubicBezTo>
                  <a:cubicBezTo>
                    <a:pt x="718" y="16112"/>
                    <a:pt x="706" y="16210"/>
                    <a:pt x="706" y="16314"/>
                  </a:cubicBezTo>
                  <a:cubicBezTo>
                    <a:pt x="706" y="16418"/>
                    <a:pt x="692" y="16516"/>
                    <a:pt x="676" y="16531"/>
                  </a:cubicBezTo>
                  <a:cubicBezTo>
                    <a:pt x="646" y="16558"/>
                    <a:pt x="622" y="16804"/>
                    <a:pt x="590" y="17448"/>
                  </a:cubicBezTo>
                  <a:cubicBezTo>
                    <a:pt x="580" y="17638"/>
                    <a:pt x="559" y="17805"/>
                    <a:pt x="543" y="17820"/>
                  </a:cubicBezTo>
                  <a:cubicBezTo>
                    <a:pt x="526" y="17835"/>
                    <a:pt x="512" y="17978"/>
                    <a:pt x="512" y="18138"/>
                  </a:cubicBezTo>
                  <a:cubicBezTo>
                    <a:pt x="512" y="18297"/>
                    <a:pt x="498" y="18441"/>
                    <a:pt x="482" y="18456"/>
                  </a:cubicBezTo>
                  <a:cubicBezTo>
                    <a:pt x="465" y="18471"/>
                    <a:pt x="443" y="18586"/>
                    <a:pt x="433" y="18712"/>
                  </a:cubicBezTo>
                  <a:cubicBezTo>
                    <a:pt x="423" y="18839"/>
                    <a:pt x="401" y="19078"/>
                    <a:pt x="385" y="19244"/>
                  </a:cubicBezTo>
                  <a:cubicBezTo>
                    <a:pt x="368" y="19409"/>
                    <a:pt x="344" y="19655"/>
                    <a:pt x="334" y="19789"/>
                  </a:cubicBezTo>
                  <a:cubicBezTo>
                    <a:pt x="323" y="19923"/>
                    <a:pt x="302" y="20059"/>
                    <a:pt x="286" y="20090"/>
                  </a:cubicBezTo>
                  <a:cubicBezTo>
                    <a:pt x="270" y="20122"/>
                    <a:pt x="249" y="20213"/>
                    <a:pt x="240" y="20292"/>
                  </a:cubicBezTo>
                  <a:cubicBezTo>
                    <a:pt x="174" y="20864"/>
                    <a:pt x="133" y="21115"/>
                    <a:pt x="100" y="21145"/>
                  </a:cubicBezTo>
                  <a:cubicBezTo>
                    <a:pt x="78" y="21164"/>
                    <a:pt x="60" y="21241"/>
                    <a:pt x="60" y="21315"/>
                  </a:cubicBezTo>
                  <a:cubicBezTo>
                    <a:pt x="60" y="21390"/>
                    <a:pt x="47" y="21458"/>
                    <a:pt x="31" y="21467"/>
                  </a:cubicBezTo>
                  <a:cubicBezTo>
                    <a:pt x="22" y="21472"/>
                    <a:pt x="10" y="21523"/>
                    <a:pt x="0" y="21591"/>
                  </a:cubicBezTo>
                  <a:lnTo>
                    <a:pt x="21600" y="21591"/>
                  </a:lnTo>
                  <a:cubicBezTo>
                    <a:pt x="21595" y="21509"/>
                    <a:pt x="21591" y="21404"/>
                    <a:pt x="21585" y="21392"/>
                  </a:cubicBezTo>
                  <a:cubicBezTo>
                    <a:pt x="21557" y="21333"/>
                    <a:pt x="21516" y="20470"/>
                    <a:pt x="21468" y="18958"/>
                  </a:cubicBezTo>
                  <a:cubicBezTo>
                    <a:pt x="21458" y="18629"/>
                    <a:pt x="21439" y="18442"/>
                    <a:pt x="21413" y="18415"/>
                  </a:cubicBezTo>
                  <a:cubicBezTo>
                    <a:pt x="21391" y="18391"/>
                    <a:pt x="21357" y="18178"/>
                    <a:pt x="21334" y="17925"/>
                  </a:cubicBezTo>
                  <a:cubicBezTo>
                    <a:pt x="21263" y="17163"/>
                    <a:pt x="21260" y="17134"/>
                    <a:pt x="21232" y="17075"/>
                  </a:cubicBezTo>
                  <a:cubicBezTo>
                    <a:pt x="21216" y="17044"/>
                    <a:pt x="21188" y="16940"/>
                    <a:pt x="21167" y="16845"/>
                  </a:cubicBezTo>
                  <a:cubicBezTo>
                    <a:pt x="21146" y="16750"/>
                    <a:pt x="21115" y="16634"/>
                    <a:pt x="21098" y="16585"/>
                  </a:cubicBezTo>
                  <a:cubicBezTo>
                    <a:pt x="21082" y="16537"/>
                    <a:pt x="21069" y="16456"/>
                    <a:pt x="21069" y="16407"/>
                  </a:cubicBezTo>
                  <a:cubicBezTo>
                    <a:pt x="21069" y="16358"/>
                    <a:pt x="21054" y="16309"/>
                    <a:pt x="21036" y="16300"/>
                  </a:cubicBezTo>
                  <a:cubicBezTo>
                    <a:pt x="21018" y="16290"/>
                    <a:pt x="21004" y="16238"/>
                    <a:pt x="21004" y="16184"/>
                  </a:cubicBezTo>
                  <a:cubicBezTo>
                    <a:pt x="21004" y="16131"/>
                    <a:pt x="20991" y="16080"/>
                    <a:pt x="20975" y="16072"/>
                  </a:cubicBezTo>
                  <a:cubicBezTo>
                    <a:pt x="20948" y="16057"/>
                    <a:pt x="20930" y="15984"/>
                    <a:pt x="20887" y="15732"/>
                  </a:cubicBezTo>
                  <a:cubicBezTo>
                    <a:pt x="20877" y="15672"/>
                    <a:pt x="20855" y="15617"/>
                    <a:pt x="20840" y="15608"/>
                  </a:cubicBezTo>
                  <a:cubicBezTo>
                    <a:pt x="20824" y="15599"/>
                    <a:pt x="20810" y="15548"/>
                    <a:pt x="20810" y="15494"/>
                  </a:cubicBezTo>
                  <a:cubicBezTo>
                    <a:pt x="20810" y="15439"/>
                    <a:pt x="20797" y="15394"/>
                    <a:pt x="20781" y="15394"/>
                  </a:cubicBezTo>
                  <a:cubicBezTo>
                    <a:pt x="20753" y="15394"/>
                    <a:pt x="20725" y="15304"/>
                    <a:pt x="20691" y="15100"/>
                  </a:cubicBezTo>
                  <a:cubicBezTo>
                    <a:pt x="20682" y="15040"/>
                    <a:pt x="20661" y="14985"/>
                    <a:pt x="20645" y="14976"/>
                  </a:cubicBezTo>
                  <a:cubicBezTo>
                    <a:pt x="20630" y="14967"/>
                    <a:pt x="20617" y="14929"/>
                    <a:pt x="20617" y="14892"/>
                  </a:cubicBezTo>
                  <a:cubicBezTo>
                    <a:pt x="20617" y="14854"/>
                    <a:pt x="20602" y="14815"/>
                    <a:pt x="20584" y="14805"/>
                  </a:cubicBezTo>
                  <a:cubicBezTo>
                    <a:pt x="20567" y="14796"/>
                    <a:pt x="20552" y="14758"/>
                    <a:pt x="20552" y="14720"/>
                  </a:cubicBezTo>
                  <a:cubicBezTo>
                    <a:pt x="20552" y="14683"/>
                    <a:pt x="20538" y="14644"/>
                    <a:pt x="20520" y="14634"/>
                  </a:cubicBezTo>
                  <a:cubicBezTo>
                    <a:pt x="20502" y="14624"/>
                    <a:pt x="20488" y="14594"/>
                    <a:pt x="20487" y="14567"/>
                  </a:cubicBezTo>
                  <a:cubicBezTo>
                    <a:pt x="20487" y="14513"/>
                    <a:pt x="20220" y="14029"/>
                    <a:pt x="20153" y="13960"/>
                  </a:cubicBezTo>
                  <a:cubicBezTo>
                    <a:pt x="20129" y="13935"/>
                    <a:pt x="20082" y="13864"/>
                    <a:pt x="20049" y="13800"/>
                  </a:cubicBezTo>
                  <a:cubicBezTo>
                    <a:pt x="19964" y="13634"/>
                    <a:pt x="19790" y="13411"/>
                    <a:pt x="19671" y="13317"/>
                  </a:cubicBezTo>
                  <a:cubicBezTo>
                    <a:pt x="19614" y="13272"/>
                    <a:pt x="19484" y="13201"/>
                    <a:pt x="19382" y="13161"/>
                  </a:cubicBezTo>
                  <a:cubicBezTo>
                    <a:pt x="19280" y="13120"/>
                    <a:pt x="19197" y="13078"/>
                    <a:pt x="19197" y="13068"/>
                  </a:cubicBezTo>
                  <a:cubicBezTo>
                    <a:pt x="19197" y="13057"/>
                    <a:pt x="19135" y="13031"/>
                    <a:pt x="19060" y="13010"/>
                  </a:cubicBezTo>
                  <a:cubicBezTo>
                    <a:pt x="18984" y="12989"/>
                    <a:pt x="18909" y="12961"/>
                    <a:pt x="18892" y="12948"/>
                  </a:cubicBezTo>
                  <a:cubicBezTo>
                    <a:pt x="18875" y="12935"/>
                    <a:pt x="18835" y="12925"/>
                    <a:pt x="18804" y="12925"/>
                  </a:cubicBezTo>
                  <a:cubicBezTo>
                    <a:pt x="18772" y="12925"/>
                    <a:pt x="18745" y="12912"/>
                    <a:pt x="18745" y="12896"/>
                  </a:cubicBezTo>
                  <a:cubicBezTo>
                    <a:pt x="18745" y="12880"/>
                    <a:pt x="18722" y="12867"/>
                    <a:pt x="18694" y="12867"/>
                  </a:cubicBezTo>
                  <a:cubicBezTo>
                    <a:pt x="18666" y="12867"/>
                    <a:pt x="18653" y="12854"/>
                    <a:pt x="18664" y="12839"/>
                  </a:cubicBezTo>
                  <a:cubicBezTo>
                    <a:pt x="18675" y="12823"/>
                    <a:pt x="18741" y="12810"/>
                    <a:pt x="18810" y="12810"/>
                  </a:cubicBezTo>
                  <a:cubicBezTo>
                    <a:pt x="18879" y="12810"/>
                    <a:pt x="18942" y="12799"/>
                    <a:pt x="18952" y="12786"/>
                  </a:cubicBezTo>
                  <a:cubicBezTo>
                    <a:pt x="18961" y="12772"/>
                    <a:pt x="19060" y="12753"/>
                    <a:pt x="19172" y="12744"/>
                  </a:cubicBezTo>
                  <a:cubicBezTo>
                    <a:pt x="19428" y="12722"/>
                    <a:pt x="19468" y="12709"/>
                    <a:pt x="19520" y="12622"/>
                  </a:cubicBezTo>
                  <a:cubicBezTo>
                    <a:pt x="19579" y="12524"/>
                    <a:pt x="19518" y="12431"/>
                    <a:pt x="19355" y="12367"/>
                  </a:cubicBezTo>
                  <a:lnTo>
                    <a:pt x="19229" y="12317"/>
                  </a:lnTo>
                  <a:lnTo>
                    <a:pt x="19229" y="12030"/>
                  </a:lnTo>
                  <a:lnTo>
                    <a:pt x="19229" y="11743"/>
                  </a:lnTo>
                  <a:lnTo>
                    <a:pt x="19094" y="11630"/>
                  </a:lnTo>
                  <a:cubicBezTo>
                    <a:pt x="18978" y="11534"/>
                    <a:pt x="18936" y="11517"/>
                    <a:pt x="18815" y="11517"/>
                  </a:cubicBezTo>
                  <a:cubicBezTo>
                    <a:pt x="18681" y="11517"/>
                    <a:pt x="18675" y="11514"/>
                    <a:pt x="18698" y="11453"/>
                  </a:cubicBezTo>
                  <a:cubicBezTo>
                    <a:pt x="18711" y="11417"/>
                    <a:pt x="18729" y="11298"/>
                    <a:pt x="18736" y="11187"/>
                  </a:cubicBezTo>
                  <a:cubicBezTo>
                    <a:pt x="18744" y="11077"/>
                    <a:pt x="18761" y="10980"/>
                    <a:pt x="18772" y="10972"/>
                  </a:cubicBezTo>
                  <a:cubicBezTo>
                    <a:pt x="18841" y="10926"/>
                    <a:pt x="19003" y="10567"/>
                    <a:pt x="19003" y="10462"/>
                  </a:cubicBezTo>
                  <a:cubicBezTo>
                    <a:pt x="19003" y="10302"/>
                    <a:pt x="18967" y="10231"/>
                    <a:pt x="18812" y="10089"/>
                  </a:cubicBezTo>
                  <a:cubicBezTo>
                    <a:pt x="18740" y="10023"/>
                    <a:pt x="18680" y="9963"/>
                    <a:pt x="18680" y="9957"/>
                  </a:cubicBezTo>
                  <a:cubicBezTo>
                    <a:pt x="18680" y="9950"/>
                    <a:pt x="18745" y="9938"/>
                    <a:pt x="18825" y="9930"/>
                  </a:cubicBezTo>
                  <a:cubicBezTo>
                    <a:pt x="18924" y="9920"/>
                    <a:pt x="18990" y="9895"/>
                    <a:pt x="19034" y="9848"/>
                  </a:cubicBezTo>
                  <a:cubicBezTo>
                    <a:pt x="19123" y="9753"/>
                    <a:pt x="19115" y="9697"/>
                    <a:pt x="19000" y="9595"/>
                  </a:cubicBezTo>
                  <a:cubicBezTo>
                    <a:pt x="18919" y="9522"/>
                    <a:pt x="18875" y="9507"/>
                    <a:pt x="18758" y="9507"/>
                  </a:cubicBezTo>
                  <a:lnTo>
                    <a:pt x="18613" y="9507"/>
                  </a:lnTo>
                  <a:lnTo>
                    <a:pt x="18638" y="9399"/>
                  </a:lnTo>
                  <a:cubicBezTo>
                    <a:pt x="18652" y="9340"/>
                    <a:pt x="18661" y="9211"/>
                    <a:pt x="18658" y="9112"/>
                  </a:cubicBezTo>
                  <a:cubicBezTo>
                    <a:pt x="18651" y="8902"/>
                    <a:pt x="18648" y="8576"/>
                    <a:pt x="18653" y="8423"/>
                  </a:cubicBezTo>
                  <a:cubicBezTo>
                    <a:pt x="18655" y="8363"/>
                    <a:pt x="18641" y="8193"/>
                    <a:pt x="18622" y="8043"/>
                  </a:cubicBezTo>
                  <a:cubicBezTo>
                    <a:pt x="18603" y="7893"/>
                    <a:pt x="18594" y="7765"/>
                    <a:pt x="18602" y="7758"/>
                  </a:cubicBezTo>
                  <a:cubicBezTo>
                    <a:pt x="18610" y="7750"/>
                    <a:pt x="18634" y="7760"/>
                    <a:pt x="18655" y="7779"/>
                  </a:cubicBezTo>
                  <a:cubicBezTo>
                    <a:pt x="18799" y="7906"/>
                    <a:pt x="19100" y="7666"/>
                    <a:pt x="19100" y="7424"/>
                  </a:cubicBezTo>
                  <a:cubicBezTo>
                    <a:pt x="19100" y="7374"/>
                    <a:pt x="19123" y="7292"/>
                    <a:pt x="19151" y="7242"/>
                  </a:cubicBezTo>
                  <a:cubicBezTo>
                    <a:pt x="19183" y="7185"/>
                    <a:pt x="19194" y="7120"/>
                    <a:pt x="19181" y="7067"/>
                  </a:cubicBezTo>
                  <a:cubicBezTo>
                    <a:pt x="19159" y="6978"/>
                    <a:pt x="19021" y="6836"/>
                    <a:pt x="18957" y="6836"/>
                  </a:cubicBezTo>
                  <a:cubicBezTo>
                    <a:pt x="18936" y="6836"/>
                    <a:pt x="18870" y="6787"/>
                    <a:pt x="18811" y="6728"/>
                  </a:cubicBezTo>
                  <a:cubicBezTo>
                    <a:pt x="18706" y="6623"/>
                    <a:pt x="18698" y="6620"/>
                    <a:pt x="18444" y="6610"/>
                  </a:cubicBezTo>
                  <a:cubicBezTo>
                    <a:pt x="18271" y="6603"/>
                    <a:pt x="18168" y="6585"/>
                    <a:pt x="18136" y="6557"/>
                  </a:cubicBezTo>
                  <a:cubicBezTo>
                    <a:pt x="18110" y="6533"/>
                    <a:pt x="18103" y="6506"/>
                    <a:pt x="18119" y="6496"/>
                  </a:cubicBezTo>
                  <a:cubicBezTo>
                    <a:pt x="18159" y="6470"/>
                    <a:pt x="18293" y="6228"/>
                    <a:pt x="18293" y="6183"/>
                  </a:cubicBezTo>
                  <a:cubicBezTo>
                    <a:pt x="18293" y="6163"/>
                    <a:pt x="18308" y="6146"/>
                    <a:pt x="18326" y="6146"/>
                  </a:cubicBezTo>
                  <a:cubicBezTo>
                    <a:pt x="18343" y="6146"/>
                    <a:pt x="18358" y="6120"/>
                    <a:pt x="18358" y="6087"/>
                  </a:cubicBezTo>
                  <a:cubicBezTo>
                    <a:pt x="18358" y="6055"/>
                    <a:pt x="18373" y="6003"/>
                    <a:pt x="18390" y="5973"/>
                  </a:cubicBezTo>
                  <a:cubicBezTo>
                    <a:pt x="18447" y="5879"/>
                    <a:pt x="18440" y="5539"/>
                    <a:pt x="18379" y="5437"/>
                  </a:cubicBezTo>
                  <a:cubicBezTo>
                    <a:pt x="18317" y="5331"/>
                    <a:pt x="18167" y="5199"/>
                    <a:pt x="18110" y="5199"/>
                  </a:cubicBezTo>
                  <a:cubicBezTo>
                    <a:pt x="18055" y="5199"/>
                    <a:pt x="17866" y="5105"/>
                    <a:pt x="17819" y="5055"/>
                  </a:cubicBezTo>
                  <a:cubicBezTo>
                    <a:pt x="17794" y="5028"/>
                    <a:pt x="17779" y="4918"/>
                    <a:pt x="17778" y="4763"/>
                  </a:cubicBezTo>
                  <a:cubicBezTo>
                    <a:pt x="17777" y="4625"/>
                    <a:pt x="17763" y="4481"/>
                    <a:pt x="17746" y="4441"/>
                  </a:cubicBezTo>
                  <a:cubicBezTo>
                    <a:pt x="17706" y="4347"/>
                    <a:pt x="17553" y="4205"/>
                    <a:pt x="17452" y="4166"/>
                  </a:cubicBezTo>
                  <a:cubicBezTo>
                    <a:pt x="17278" y="4100"/>
                    <a:pt x="17035" y="3942"/>
                    <a:pt x="17035" y="3896"/>
                  </a:cubicBezTo>
                  <a:cubicBezTo>
                    <a:pt x="17035" y="3829"/>
                    <a:pt x="16898" y="3606"/>
                    <a:pt x="16794" y="3502"/>
                  </a:cubicBezTo>
                  <a:cubicBezTo>
                    <a:pt x="16677" y="3386"/>
                    <a:pt x="16545" y="3152"/>
                    <a:pt x="16489" y="2959"/>
                  </a:cubicBezTo>
                  <a:cubicBezTo>
                    <a:pt x="16446" y="2811"/>
                    <a:pt x="16438" y="2793"/>
                    <a:pt x="16283" y="2496"/>
                  </a:cubicBezTo>
                  <a:cubicBezTo>
                    <a:pt x="16164" y="2267"/>
                    <a:pt x="15994" y="2068"/>
                    <a:pt x="15917" y="2068"/>
                  </a:cubicBezTo>
                  <a:cubicBezTo>
                    <a:pt x="15893" y="2068"/>
                    <a:pt x="15873" y="2055"/>
                    <a:pt x="15873" y="2039"/>
                  </a:cubicBezTo>
                  <a:cubicBezTo>
                    <a:pt x="15873" y="2023"/>
                    <a:pt x="15851" y="2010"/>
                    <a:pt x="15824" y="2010"/>
                  </a:cubicBezTo>
                  <a:cubicBezTo>
                    <a:pt x="15798" y="2010"/>
                    <a:pt x="15776" y="2000"/>
                    <a:pt x="15776" y="1987"/>
                  </a:cubicBezTo>
                  <a:cubicBezTo>
                    <a:pt x="15776" y="1961"/>
                    <a:pt x="15316" y="1752"/>
                    <a:pt x="15259" y="1752"/>
                  </a:cubicBezTo>
                  <a:cubicBezTo>
                    <a:pt x="15168" y="1752"/>
                    <a:pt x="14933" y="1530"/>
                    <a:pt x="14824" y="1338"/>
                  </a:cubicBezTo>
                  <a:cubicBezTo>
                    <a:pt x="14694" y="1112"/>
                    <a:pt x="14544" y="952"/>
                    <a:pt x="14313" y="795"/>
                  </a:cubicBezTo>
                  <a:cubicBezTo>
                    <a:pt x="14228" y="737"/>
                    <a:pt x="14066" y="608"/>
                    <a:pt x="13952" y="506"/>
                  </a:cubicBezTo>
                  <a:cubicBezTo>
                    <a:pt x="13583" y="176"/>
                    <a:pt x="13582" y="175"/>
                    <a:pt x="13017" y="112"/>
                  </a:cubicBezTo>
                  <a:cubicBezTo>
                    <a:pt x="12875" y="96"/>
                    <a:pt x="12607" y="77"/>
                    <a:pt x="12420" y="69"/>
                  </a:cubicBezTo>
                  <a:cubicBezTo>
                    <a:pt x="12234" y="61"/>
                    <a:pt x="12068" y="42"/>
                    <a:pt x="12051" y="27"/>
                  </a:cubicBezTo>
                  <a:cubicBezTo>
                    <a:pt x="12010" y="-9"/>
                    <a:pt x="11848" y="-7"/>
                    <a:pt x="11823" y="29"/>
                  </a:cubicBezTo>
                  <a:cubicBezTo>
                    <a:pt x="11797" y="66"/>
                    <a:pt x="11333" y="66"/>
                    <a:pt x="11307" y="29"/>
                  </a:cubicBezTo>
                  <a:cubicBezTo>
                    <a:pt x="11293" y="10"/>
                    <a:pt x="11087" y="0"/>
                    <a:pt x="10885" y="0"/>
                  </a:cubicBezTo>
                  <a:close/>
                </a:path>
              </a:pathLst>
            </a:custGeom>
            <a:ln w="12700" cap="flat">
              <a:noFill/>
              <a:miter lim="400000"/>
            </a:ln>
            <a:effectLst/>
          </p:spPr>
        </p:pic>
      </p:grpSp>
      <p:sp>
        <p:nvSpPr>
          <p:cNvPr id="903" name="Interprete Ana Velazquez"/>
          <p:cNvSpPr txBox="1"/>
          <p:nvPr/>
        </p:nvSpPr>
        <p:spPr>
          <a:xfrm>
            <a:off x="13629972" y="2234584"/>
            <a:ext cx="2358391" cy="324675"/>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defRPr sz="1500">
                <a:solidFill>
                  <a:srgbClr val="424242"/>
                </a:solidFill>
              </a:defRPr>
            </a:pPr>
            <a:r>
              <a:t>Interprete </a:t>
            </a:r>
            <a:r>
              <a:rPr b="1"/>
              <a:t>Ana Velazquez</a:t>
            </a:r>
            <a:r>
              <a:t> </a:t>
            </a:r>
          </a:p>
        </p:txBody>
      </p:sp>
      <p:sp>
        <p:nvSpPr>
          <p:cNvPr id="904" name="Interactive Powers"/>
          <p:cNvSpPr txBox="1"/>
          <p:nvPr/>
        </p:nvSpPr>
        <p:spPr>
          <a:xfrm>
            <a:off x="8356656" y="11164154"/>
            <a:ext cx="1679640" cy="330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defRPr sz="1500">
                <a:solidFill>
                  <a:srgbClr val="A9A9A9"/>
                </a:solidFill>
                <a:latin typeface="MuseoSansRounded-500"/>
                <a:ea typeface="MuseoSansRounded-500"/>
                <a:cs typeface="MuseoSansRounded-500"/>
                <a:sym typeface="MuseoSansRounded-500"/>
              </a:defRPr>
            </a:pPr>
            <a:r>
              <a:rPr>
                <a:latin typeface="MuseoSansRounded-100"/>
                <a:ea typeface="MuseoSansRounded-100"/>
                <a:cs typeface="MuseoSansRounded-100"/>
                <a:sym typeface="MuseoSansRounded-100"/>
              </a:rPr>
              <a:t>Interactive</a:t>
            </a:r>
            <a:r>
              <a:t> </a:t>
            </a:r>
            <a:r>
              <a:rPr>
                <a:latin typeface="MuseoSansRounded-900"/>
                <a:ea typeface="MuseoSansRounded-900"/>
                <a:cs typeface="MuseoSansRounded-900"/>
                <a:sym typeface="MuseoSansRounded-900"/>
              </a:rPr>
              <a:t>Powers</a:t>
            </a:r>
          </a:p>
        </p:txBody>
      </p:sp>
      <p:pic>
        <p:nvPicPr>
          <p:cNvPr id="905" name="image14.tif" descr="image14.tif"/>
          <p:cNvPicPr>
            <a:picLocks noChangeAspect="1"/>
          </p:cNvPicPr>
          <p:nvPr/>
        </p:nvPicPr>
        <p:blipFill>
          <a:blip r:embed="rId3">
            <a:extLst/>
          </a:blip>
          <a:stretch>
            <a:fillRect/>
          </a:stretch>
        </p:blipFill>
        <p:spPr>
          <a:xfrm>
            <a:off x="23591293" y="310661"/>
            <a:ext cx="500281" cy="622301"/>
          </a:xfrm>
          <a:prstGeom prst="rect">
            <a:avLst/>
          </a:prstGeom>
          <a:ln w="12700">
            <a:miter lim="400000"/>
          </a:ln>
        </p:spPr>
      </p:pic>
      <p:sp>
        <p:nvSpPr>
          <p:cNvPr id="906" name="Shape"/>
          <p:cNvSpPr/>
          <p:nvPr/>
        </p:nvSpPr>
        <p:spPr>
          <a:xfrm>
            <a:off x="11835305" y="1086653"/>
            <a:ext cx="5329892" cy="1266862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39" y="0"/>
                </a:moveTo>
                <a:lnTo>
                  <a:pt x="0" y="21600"/>
                </a:lnTo>
                <a:lnTo>
                  <a:pt x="16961" y="21600"/>
                </a:lnTo>
                <a:lnTo>
                  <a:pt x="21600" y="0"/>
                </a:lnTo>
                <a:lnTo>
                  <a:pt x="4639" y="0"/>
                </a:lnTo>
                <a:close/>
              </a:path>
            </a:pathLst>
          </a:custGeom>
          <a:gradFill>
            <a:gsLst>
              <a:gs pos="0">
                <a:srgbClr val="D4D4D4">
                  <a:alpha val="12075"/>
                </a:srgbClr>
              </a:gs>
              <a:gs pos="100000">
                <a:srgbClr val="FFFFFF">
                  <a:alpha val="654"/>
                </a:srgbClr>
              </a:gs>
            </a:gsLst>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907" name="Shape"/>
          <p:cNvSpPr/>
          <p:nvPr/>
        </p:nvSpPr>
        <p:spPr>
          <a:xfrm>
            <a:off x="13426214" y="1086653"/>
            <a:ext cx="5329892" cy="1266862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39" y="0"/>
                </a:moveTo>
                <a:lnTo>
                  <a:pt x="0" y="21600"/>
                </a:lnTo>
                <a:lnTo>
                  <a:pt x="16961" y="21600"/>
                </a:lnTo>
                <a:lnTo>
                  <a:pt x="21600" y="0"/>
                </a:lnTo>
                <a:lnTo>
                  <a:pt x="4639" y="0"/>
                </a:lnTo>
                <a:close/>
              </a:path>
            </a:pathLst>
          </a:custGeom>
          <a:gradFill>
            <a:gsLst>
              <a:gs pos="0">
                <a:srgbClr val="D4D4D4">
                  <a:alpha val="12075"/>
                </a:srgbClr>
              </a:gs>
              <a:gs pos="100000">
                <a:srgbClr val="FFFFFF">
                  <a:alpha val="654"/>
                </a:srgbClr>
              </a:gs>
            </a:gsLst>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908" name="Circle"/>
          <p:cNvSpPr/>
          <p:nvPr/>
        </p:nvSpPr>
        <p:spPr>
          <a:xfrm>
            <a:off x="11096856" y="12092979"/>
            <a:ext cx="2190288" cy="2190288"/>
          </a:xfrm>
          <a:prstGeom prst="ellipse">
            <a:avLst/>
          </a:prstGeom>
          <a:solidFill>
            <a:srgbClr val="171385"/>
          </a:solidFill>
          <a:ln w="50800">
            <a:solidFill>
              <a:srgbClr val="FFFFFF"/>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909" name="pasted-movie.png" descr="pasted-movie.png"/>
          <p:cNvPicPr>
            <a:picLocks noChangeAspect="1"/>
          </p:cNvPicPr>
          <p:nvPr/>
        </p:nvPicPr>
        <p:blipFill>
          <a:blip r:embed="rId4">
            <a:extLst/>
          </a:blip>
          <a:stretch>
            <a:fillRect/>
          </a:stretch>
        </p:blipFill>
        <p:spPr>
          <a:xfrm>
            <a:off x="10856468" y="-493580"/>
            <a:ext cx="3009731" cy="2584782"/>
          </a:xfrm>
          <a:prstGeom prst="rect">
            <a:avLst/>
          </a:prstGeom>
          <a:ln w="12700">
            <a:miter lim="400000"/>
          </a:ln>
        </p:spPr>
      </p:pic>
      <p:sp>
        <p:nvSpPr>
          <p:cNvPr id="910" name="Deaf Interpreter"/>
          <p:cNvSpPr txBox="1"/>
          <p:nvPr/>
        </p:nvSpPr>
        <p:spPr>
          <a:xfrm>
            <a:off x="17916777" y="6407150"/>
            <a:ext cx="5418450" cy="901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200">
                <a:solidFill>
                  <a:srgbClr val="212F38"/>
                </a:solidFill>
                <a:latin typeface="Montserrat Thin Regular"/>
                <a:ea typeface="Montserrat Thin Regular"/>
                <a:cs typeface="Montserrat Thin Regular"/>
                <a:sym typeface="Montserrat Thin Regular"/>
              </a:defRPr>
            </a:lvl1pPr>
          </a:lstStyle>
          <a:p>
            <a:pPr/>
            <a:r>
              <a:t>Deaf Interpreter</a:t>
            </a:r>
          </a:p>
        </p:txBody>
      </p:sp>
      <p:pic>
        <p:nvPicPr>
          <p:cNvPr id="911" name="pasted-movie.png" descr="pasted-movie.png"/>
          <p:cNvPicPr>
            <a:picLocks noChangeAspect="1"/>
          </p:cNvPicPr>
          <p:nvPr/>
        </p:nvPicPr>
        <p:blipFill>
          <a:blip r:embed="rId5">
            <a:extLst/>
          </a:blip>
          <a:stretch>
            <a:fillRect/>
          </a:stretch>
        </p:blipFill>
        <p:spPr>
          <a:xfrm>
            <a:off x="11481754" y="12460122"/>
            <a:ext cx="1420491" cy="1456003"/>
          </a:xfrm>
          <a:prstGeom prst="rect">
            <a:avLst/>
          </a:prstGeom>
          <a:ln w="12700">
            <a:miter lim="400000"/>
          </a:ln>
        </p:spPr>
      </p:pic>
      <p:pic>
        <p:nvPicPr>
          <p:cNvPr id="912" name="Layer.tiff" descr="Layer.tiff"/>
          <p:cNvPicPr>
            <a:picLocks noChangeAspect="1"/>
          </p:cNvPicPr>
          <p:nvPr/>
        </p:nvPicPr>
        <p:blipFill>
          <a:blip r:embed="rId6">
            <a:extLst/>
          </a:blip>
          <a:stretch>
            <a:fillRect/>
          </a:stretch>
        </p:blipFill>
        <p:spPr>
          <a:xfrm>
            <a:off x="20198655" y="8616189"/>
            <a:ext cx="817141" cy="838201"/>
          </a:xfrm>
          <a:prstGeom prst="rect">
            <a:avLst/>
          </a:prstGeom>
          <a:ln w="12700">
            <a:miter lim="400000"/>
          </a:ln>
        </p:spPr>
      </p:pic>
      <p:sp>
        <p:nvSpPr>
          <p:cNvPr id="913" name="Telepresence…"/>
          <p:cNvSpPr txBox="1"/>
          <p:nvPr/>
        </p:nvSpPr>
        <p:spPr>
          <a:xfrm>
            <a:off x="1672526" y="6104254"/>
            <a:ext cx="4699187" cy="150749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spcBef>
                <a:spcPts val="100"/>
              </a:spcBef>
              <a:defRPr sz="5200">
                <a:solidFill>
                  <a:srgbClr val="212F38"/>
                </a:solidFill>
                <a:latin typeface="Montserrat Thin Bold"/>
                <a:ea typeface="Montserrat Thin Bold"/>
                <a:cs typeface="Montserrat Thin Bold"/>
                <a:sym typeface="Montserrat Thin Bold"/>
              </a:defRPr>
            </a:pPr>
            <a:r>
              <a:t>Telepresence</a:t>
            </a:r>
          </a:p>
          <a:p>
            <a:pPr algn="ctr">
              <a:spcBef>
                <a:spcPts val="1000"/>
              </a:spcBef>
              <a:defRPr sz="3600">
                <a:solidFill>
                  <a:srgbClr val="212F38"/>
                </a:solidFill>
                <a:latin typeface="Montserrat Thin Light"/>
                <a:ea typeface="Montserrat Thin Light"/>
                <a:cs typeface="Montserrat Thin Light"/>
                <a:sym typeface="Montserrat Thin Light"/>
              </a:defRPr>
            </a:pPr>
            <a:r>
              <a:t>HUMAN</a:t>
            </a:r>
          </a:p>
        </p:txBody>
      </p:sp>
      <p:sp>
        <p:nvSpPr>
          <p:cNvPr id="914" name="Inclusion Services"/>
          <p:cNvSpPr txBox="1"/>
          <p:nvPr/>
        </p:nvSpPr>
        <p:spPr>
          <a:xfrm>
            <a:off x="18964206" y="10362521"/>
            <a:ext cx="3343857" cy="520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700">
                <a:solidFill>
                  <a:srgbClr val="212F38"/>
                </a:solidFill>
                <a:latin typeface="Montserrat Thin Bold"/>
                <a:ea typeface="Montserrat Thin Bold"/>
                <a:cs typeface="Montserrat Thin Bold"/>
                <a:sym typeface="Montserrat Thin Bold"/>
              </a:defRPr>
            </a:lvl1pPr>
          </a:lstStyle>
          <a:p>
            <a:pPr/>
            <a:r>
              <a:t>Inclusion Services</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sp>
        <p:nvSpPr>
          <p:cNvPr id="916" name="Rounded Rectangle"/>
          <p:cNvSpPr/>
          <p:nvPr/>
        </p:nvSpPr>
        <p:spPr>
          <a:xfrm>
            <a:off x="7602835" y="1065410"/>
            <a:ext cx="9178330" cy="15296291"/>
          </a:xfrm>
          <a:prstGeom prst="roundRect">
            <a:avLst>
              <a:gd name="adj" fmla="val 3029"/>
            </a:avLst>
          </a:prstGeom>
          <a:gradFill>
            <a:gsLst>
              <a:gs pos="0">
                <a:srgbClr val="929292"/>
              </a:gs>
              <a:gs pos="100000">
                <a:srgbClr val="D5D5D5"/>
              </a:gs>
            </a:gsLst>
            <a:lin ang="5400000"/>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917" name="Rounded Rectangle"/>
          <p:cNvSpPr/>
          <p:nvPr/>
        </p:nvSpPr>
        <p:spPr>
          <a:xfrm>
            <a:off x="7670965" y="1143000"/>
            <a:ext cx="9042070" cy="15218701"/>
          </a:xfrm>
          <a:prstGeom prst="roundRect">
            <a:avLst>
              <a:gd name="adj" fmla="val 2625"/>
            </a:avLst>
          </a:prstGeom>
          <a:gradFill>
            <a:gsLst>
              <a:gs pos="0">
                <a:srgbClr val="EFCB6C"/>
              </a:gs>
              <a:gs pos="100000">
                <a:srgbClr val="212F38"/>
              </a:gs>
            </a:gsLst>
            <a:lin ang="2270769"/>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918" name="image14.tif" descr="image14.tif"/>
          <p:cNvPicPr>
            <a:picLocks noChangeAspect="1"/>
          </p:cNvPicPr>
          <p:nvPr/>
        </p:nvPicPr>
        <p:blipFill>
          <a:blip r:embed="rId2">
            <a:extLst/>
          </a:blip>
          <a:stretch>
            <a:fillRect/>
          </a:stretch>
        </p:blipFill>
        <p:spPr>
          <a:xfrm>
            <a:off x="23591293" y="310661"/>
            <a:ext cx="500281" cy="622301"/>
          </a:xfrm>
          <a:prstGeom prst="rect">
            <a:avLst/>
          </a:prstGeom>
          <a:ln w="12700">
            <a:miter lim="400000"/>
          </a:ln>
        </p:spPr>
      </p:pic>
      <p:sp>
        <p:nvSpPr>
          <p:cNvPr id="919" name="Shape"/>
          <p:cNvSpPr/>
          <p:nvPr/>
        </p:nvSpPr>
        <p:spPr>
          <a:xfrm>
            <a:off x="13493948" y="1086653"/>
            <a:ext cx="5329891" cy="1266862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39" y="0"/>
                </a:moveTo>
                <a:lnTo>
                  <a:pt x="0" y="21600"/>
                </a:lnTo>
                <a:lnTo>
                  <a:pt x="16961" y="21600"/>
                </a:lnTo>
                <a:lnTo>
                  <a:pt x="21600" y="0"/>
                </a:lnTo>
                <a:lnTo>
                  <a:pt x="4639" y="0"/>
                </a:lnTo>
                <a:close/>
              </a:path>
            </a:pathLst>
          </a:custGeom>
          <a:gradFill>
            <a:gsLst>
              <a:gs pos="0">
                <a:srgbClr val="D4D4D4">
                  <a:alpha val="12075"/>
                </a:srgbClr>
              </a:gs>
              <a:gs pos="100000">
                <a:srgbClr val="FFFFFF">
                  <a:alpha val="654"/>
                </a:srgbClr>
              </a:gs>
            </a:gsLst>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920" name="pasted-movie.png" descr="pasted-movie.png"/>
          <p:cNvPicPr>
            <a:picLocks noChangeAspect="1"/>
          </p:cNvPicPr>
          <p:nvPr/>
        </p:nvPicPr>
        <p:blipFill>
          <a:blip r:embed="rId3">
            <a:extLst/>
          </a:blip>
          <a:stretch>
            <a:fillRect/>
          </a:stretch>
        </p:blipFill>
        <p:spPr>
          <a:xfrm>
            <a:off x="10856468" y="-493580"/>
            <a:ext cx="3009731" cy="2584782"/>
          </a:xfrm>
          <a:prstGeom prst="rect">
            <a:avLst/>
          </a:prstGeom>
          <a:ln w="12700">
            <a:miter lim="400000"/>
          </a:ln>
        </p:spPr>
      </p:pic>
      <p:sp>
        <p:nvSpPr>
          <p:cNvPr id="921" name="White Label"/>
          <p:cNvSpPr txBox="1"/>
          <p:nvPr/>
        </p:nvSpPr>
        <p:spPr>
          <a:xfrm>
            <a:off x="18573002" y="6334290"/>
            <a:ext cx="4103552" cy="901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200">
                <a:solidFill>
                  <a:srgbClr val="212F38"/>
                </a:solidFill>
                <a:latin typeface="Montserrat Thin Regular"/>
                <a:ea typeface="Montserrat Thin Regular"/>
                <a:cs typeface="Montserrat Thin Regular"/>
                <a:sym typeface="Montserrat Thin Regular"/>
              </a:defRPr>
            </a:lvl1pPr>
          </a:lstStyle>
          <a:p>
            <a:pPr/>
            <a:r>
              <a:t>White Label</a:t>
            </a:r>
          </a:p>
        </p:txBody>
      </p:sp>
      <p:sp>
        <p:nvSpPr>
          <p:cNvPr id="922" name="Rounded Rectangle"/>
          <p:cNvSpPr/>
          <p:nvPr/>
        </p:nvSpPr>
        <p:spPr>
          <a:xfrm>
            <a:off x="11295360" y="5637014"/>
            <a:ext cx="2131947" cy="2584781"/>
          </a:xfrm>
          <a:prstGeom prst="roundRect">
            <a:avLst>
              <a:gd name="adj" fmla="val 7071"/>
            </a:avLst>
          </a:prstGeom>
          <a:solidFill>
            <a:srgbClr val="FFFFFF"/>
          </a:solidFill>
          <a:ln w="12700">
            <a:miter lim="400000"/>
          </a:ln>
          <a:effectLst>
            <a:outerShdw sx="100000" sy="100000" kx="0" ky="0" algn="b" rotWithShape="0" blurRad="50800" dist="102345" dir="92149">
              <a:srgbClr val="000000">
                <a:alpha val="17348"/>
              </a:srgbClr>
            </a:outerShdw>
          </a:effectLst>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923" name="pasted-movie.png" descr="pasted-movie.png"/>
          <p:cNvPicPr>
            <a:picLocks noChangeAspect="1"/>
          </p:cNvPicPr>
          <p:nvPr/>
        </p:nvPicPr>
        <p:blipFill>
          <a:blip r:embed="rId4">
            <a:extLst/>
          </a:blip>
          <a:stretch>
            <a:fillRect/>
          </a:stretch>
        </p:blipFill>
        <p:spPr>
          <a:xfrm>
            <a:off x="11650364" y="6074171"/>
            <a:ext cx="1421938" cy="1421938"/>
          </a:xfrm>
          <a:prstGeom prst="rect">
            <a:avLst/>
          </a:prstGeom>
          <a:ln w="12700">
            <a:miter lim="400000"/>
          </a:ln>
        </p:spPr>
      </p:pic>
      <p:sp>
        <p:nvSpPr>
          <p:cNvPr id="924" name="4505"/>
          <p:cNvSpPr txBox="1"/>
          <p:nvPr/>
        </p:nvSpPr>
        <p:spPr>
          <a:xfrm>
            <a:off x="11914416" y="7588249"/>
            <a:ext cx="893835" cy="469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400">
                <a:latin typeface="Montserrat Thin Bold"/>
                <a:ea typeface="Montserrat Thin Bold"/>
                <a:cs typeface="Montserrat Thin Bold"/>
                <a:sym typeface="Montserrat Thin Bold"/>
              </a:defRPr>
            </a:lvl1pPr>
          </a:lstStyle>
          <a:p>
            <a:pPr/>
            <a:r>
              <a:t>4505</a:t>
            </a:r>
          </a:p>
        </p:txBody>
      </p:sp>
      <p:sp>
        <p:nvSpPr>
          <p:cNvPr id="925" name="Circle"/>
          <p:cNvSpPr/>
          <p:nvPr/>
        </p:nvSpPr>
        <p:spPr>
          <a:xfrm>
            <a:off x="13120819" y="5765800"/>
            <a:ext cx="174361" cy="174361"/>
          </a:xfrm>
          <a:prstGeom prst="ellipse">
            <a:avLst/>
          </a:prstGeom>
          <a:solidFill>
            <a:srgbClr val="64CE6D"/>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926" name="Telepresence…"/>
          <p:cNvSpPr txBox="1"/>
          <p:nvPr/>
        </p:nvSpPr>
        <p:spPr>
          <a:xfrm>
            <a:off x="1672526" y="6104254"/>
            <a:ext cx="4699187" cy="150749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spcBef>
                <a:spcPts val="100"/>
              </a:spcBef>
              <a:defRPr sz="5200">
                <a:solidFill>
                  <a:srgbClr val="212F38"/>
                </a:solidFill>
                <a:latin typeface="Montserrat Thin Bold"/>
                <a:ea typeface="Montserrat Thin Bold"/>
                <a:cs typeface="Montserrat Thin Bold"/>
                <a:sym typeface="Montserrat Thin Bold"/>
              </a:defRPr>
            </a:pPr>
            <a:r>
              <a:t>Telepresence</a:t>
            </a:r>
          </a:p>
          <a:p>
            <a:pPr algn="ctr">
              <a:spcBef>
                <a:spcPts val="1000"/>
              </a:spcBef>
              <a:defRPr sz="3600">
                <a:solidFill>
                  <a:srgbClr val="212F38"/>
                </a:solidFill>
                <a:latin typeface="Montserrat Thin Light"/>
                <a:ea typeface="Montserrat Thin Light"/>
                <a:cs typeface="Montserrat Thin Light"/>
                <a:sym typeface="Montserrat Thin Light"/>
              </a:defRPr>
            </a:pPr>
            <a:r>
              <a:t>HUMAN</a:t>
            </a:r>
          </a:p>
        </p:txBody>
      </p:sp>
      <p:pic>
        <p:nvPicPr>
          <p:cNvPr id="927" name="freepik_assistant_1759287579330.svg" descr="freepik_assistant_1759287579330.svg"/>
          <p:cNvPicPr>
            <a:picLocks noChangeAspect="1"/>
          </p:cNvPicPr>
          <p:nvPr/>
        </p:nvPicPr>
        <p:blipFill>
          <a:blip r:embed="rId5">
            <a:extLst/>
          </a:blip>
          <a:stretch>
            <a:fillRect/>
          </a:stretch>
        </p:blipFill>
        <p:spPr>
          <a:xfrm>
            <a:off x="10400095" y="9825125"/>
            <a:ext cx="3922476" cy="3922476"/>
          </a:xfrm>
          <a:prstGeom prst="rect">
            <a:avLst/>
          </a:prstGeom>
          <a:ln w="12700">
            <a:miter lim="400000"/>
          </a:ln>
        </p:spPr>
      </p:pic>
      <p:sp>
        <p:nvSpPr>
          <p:cNvPr id="928" name="Shape"/>
          <p:cNvSpPr/>
          <p:nvPr/>
        </p:nvSpPr>
        <p:spPr>
          <a:xfrm>
            <a:off x="12072372" y="1086653"/>
            <a:ext cx="5329891" cy="1266862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39" y="0"/>
                </a:moveTo>
                <a:lnTo>
                  <a:pt x="0" y="21600"/>
                </a:lnTo>
                <a:lnTo>
                  <a:pt x="16961" y="21600"/>
                </a:lnTo>
                <a:lnTo>
                  <a:pt x="21600" y="0"/>
                </a:lnTo>
                <a:lnTo>
                  <a:pt x="4639" y="0"/>
                </a:lnTo>
                <a:close/>
              </a:path>
            </a:pathLst>
          </a:custGeom>
          <a:gradFill>
            <a:gsLst>
              <a:gs pos="0">
                <a:srgbClr val="D4D4D4">
                  <a:alpha val="12075"/>
                </a:srgbClr>
              </a:gs>
              <a:gs pos="100000">
                <a:srgbClr val="FFFFFF">
                  <a:alpha val="654"/>
                </a:srgbClr>
              </a:gs>
            </a:gsLst>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929" name=""/>
          <p:cNvSpPr txBox="1"/>
          <p:nvPr/>
        </p:nvSpPr>
        <p:spPr>
          <a:xfrm>
            <a:off x="19815291" y="8343138"/>
            <a:ext cx="1543051" cy="13843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0000">
                <a:latin typeface="Font Awesome 6 Free Solid"/>
                <a:ea typeface="Font Awesome 6 Free Solid"/>
                <a:cs typeface="Font Awesome 6 Free Solid"/>
                <a:sym typeface="Font Awesome 6 Free Solid"/>
              </a:defRPr>
            </a:lvl1pPr>
          </a:lstStyle>
          <a:p>
            <a:pPr/>
            <a:r>
              <a:t></a:t>
            </a:r>
          </a:p>
        </p:txBody>
      </p:sp>
      <p:sp>
        <p:nvSpPr>
          <p:cNvPr id="930" name="Please scan the QR code and select your service. Enter the PIN below to connect with an agent."/>
          <p:cNvSpPr txBox="1"/>
          <p:nvPr/>
        </p:nvSpPr>
        <p:spPr>
          <a:xfrm>
            <a:off x="8576829" y="8838624"/>
            <a:ext cx="7230342" cy="69813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lgn="ctr">
              <a:defRPr sz="2100">
                <a:solidFill>
                  <a:srgbClr val="FFFFFF"/>
                </a:solidFill>
              </a:defRPr>
            </a:pPr>
            <a:r>
              <a:t>Please scan the QR code and select your service.</a:t>
            </a:r>
            <a:br/>
            <a:r>
              <a:t>Enter the PIN below to connect with an agent.</a:t>
            </a:r>
          </a:p>
        </p:txBody>
      </p:sp>
      <p:sp>
        <p:nvSpPr>
          <p:cNvPr id="931" name="Your own Brands…"/>
          <p:cNvSpPr txBox="1"/>
          <p:nvPr/>
        </p:nvSpPr>
        <p:spPr>
          <a:xfrm>
            <a:off x="18902671" y="10331830"/>
            <a:ext cx="3444214" cy="520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700">
                <a:solidFill>
                  <a:srgbClr val="212F38"/>
                </a:solidFill>
                <a:latin typeface="Montserrat Thin Bold"/>
                <a:ea typeface="Montserrat Thin Bold"/>
                <a:cs typeface="Montserrat Thin Bold"/>
                <a:sym typeface="Montserrat Thin Bold"/>
              </a:defRPr>
            </a:lvl1pPr>
          </a:lstStyle>
          <a:p>
            <a:pPr/>
            <a:r>
              <a:t>Your own Brands…</a:t>
            </a:r>
          </a:p>
        </p:txBody>
      </p:sp>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sp>
        <p:nvSpPr>
          <p:cNvPr id="933" name="Rounded Rectangle"/>
          <p:cNvSpPr/>
          <p:nvPr/>
        </p:nvSpPr>
        <p:spPr>
          <a:xfrm>
            <a:off x="7602835" y="1065410"/>
            <a:ext cx="9178330" cy="15296291"/>
          </a:xfrm>
          <a:prstGeom prst="roundRect">
            <a:avLst>
              <a:gd name="adj" fmla="val 3029"/>
            </a:avLst>
          </a:prstGeom>
          <a:gradFill>
            <a:gsLst>
              <a:gs pos="0">
                <a:srgbClr val="929292"/>
              </a:gs>
              <a:gs pos="100000">
                <a:srgbClr val="D5D5D5"/>
              </a:gs>
            </a:gsLst>
            <a:lin ang="5400000"/>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934" name="Rounded Rectangle"/>
          <p:cNvSpPr/>
          <p:nvPr/>
        </p:nvSpPr>
        <p:spPr>
          <a:xfrm>
            <a:off x="7670965" y="1143000"/>
            <a:ext cx="9042070" cy="15218701"/>
          </a:xfrm>
          <a:prstGeom prst="roundRect">
            <a:avLst>
              <a:gd name="adj" fmla="val 2625"/>
            </a:avLst>
          </a:prstGeom>
          <a:gradFill>
            <a:gsLst>
              <a:gs pos="0">
                <a:srgbClr val="000000"/>
              </a:gs>
              <a:gs pos="100000">
                <a:srgbClr val="424242"/>
              </a:gs>
            </a:gsLst>
            <a:lin ang="2270769"/>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935" name="ads-viku-916-monteverde.png" descr="ads-viku-916-monteverde.png"/>
          <p:cNvPicPr>
            <a:picLocks noChangeAspect="1"/>
          </p:cNvPicPr>
          <p:nvPr/>
        </p:nvPicPr>
        <p:blipFill>
          <a:blip r:embed="rId2">
            <a:extLst/>
          </a:blip>
          <a:srcRect l="7352" t="10025" r="9580" b="0"/>
          <a:stretch>
            <a:fillRect/>
          </a:stretch>
        </p:blipFill>
        <p:spPr>
          <a:xfrm>
            <a:off x="7772565" y="1619713"/>
            <a:ext cx="8838870" cy="12765285"/>
          </a:xfrm>
          <a:prstGeom prst="rect">
            <a:avLst/>
          </a:prstGeom>
          <a:ln w="6350">
            <a:solidFill>
              <a:srgbClr val="212F38"/>
            </a:solidFill>
            <a:miter lim="400000"/>
          </a:ln>
        </p:spPr>
      </p:pic>
      <p:pic>
        <p:nvPicPr>
          <p:cNvPr id="936" name="image14.tif" descr="image14.tif"/>
          <p:cNvPicPr>
            <a:picLocks noChangeAspect="1"/>
          </p:cNvPicPr>
          <p:nvPr/>
        </p:nvPicPr>
        <p:blipFill>
          <a:blip r:embed="rId3">
            <a:extLst/>
          </a:blip>
          <a:stretch>
            <a:fillRect/>
          </a:stretch>
        </p:blipFill>
        <p:spPr>
          <a:xfrm>
            <a:off x="23591293" y="310661"/>
            <a:ext cx="500281" cy="622301"/>
          </a:xfrm>
          <a:prstGeom prst="rect">
            <a:avLst/>
          </a:prstGeom>
          <a:ln w="12700">
            <a:miter lim="400000"/>
          </a:ln>
        </p:spPr>
      </p:pic>
      <p:sp>
        <p:nvSpPr>
          <p:cNvPr id="937" name="Shape"/>
          <p:cNvSpPr/>
          <p:nvPr/>
        </p:nvSpPr>
        <p:spPr>
          <a:xfrm>
            <a:off x="13493948" y="1086653"/>
            <a:ext cx="5329891" cy="1266862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39" y="0"/>
                </a:moveTo>
                <a:lnTo>
                  <a:pt x="0" y="21600"/>
                </a:lnTo>
                <a:lnTo>
                  <a:pt x="16961" y="21600"/>
                </a:lnTo>
                <a:lnTo>
                  <a:pt x="21600" y="0"/>
                </a:lnTo>
                <a:lnTo>
                  <a:pt x="4639" y="0"/>
                </a:lnTo>
                <a:close/>
              </a:path>
            </a:pathLst>
          </a:custGeom>
          <a:gradFill>
            <a:gsLst>
              <a:gs pos="0">
                <a:srgbClr val="D4D4D4">
                  <a:alpha val="12075"/>
                </a:srgbClr>
              </a:gs>
              <a:gs pos="100000">
                <a:srgbClr val="FFFFFF">
                  <a:alpha val="654"/>
                </a:srgbClr>
              </a:gs>
            </a:gsLst>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938" name="pasted-movie.png" descr="pasted-movie.png"/>
          <p:cNvPicPr>
            <a:picLocks noChangeAspect="1"/>
          </p:cNvPicPr>
          <p:nvPr/>
        </p:nvPicPr>
        <p:blipFill>
          <a:blip r:embed="rId4">
            <a:extLst/>
          </a:blip>
          <a:stretch>
            <a:fillRect/>
          </a:stretch>
        </p:blipFill>
        <p:spPr>
          <a:xfrm>
            <a:off x="10856468" y="-493580"/>
            <a:ext cx="3009731" cy="2584782"/>
          </a:xfrm>
          <a:prstGeom prst="rect">
            <a:avLst/>
          </a:prstGeom>
          <a:ln w="12700">
            <a:miter lim="400000"/>
          </a:ln>
        </p:spPr>
      </p:pic>
      <p:sp>
        <p:nvSpPr>
          <p:cNvPr id="939" name="QR Modes"/>
          <p:cNvSpPr txBox="1"/>
          <p:nvPr/>
        </p:nvSpPr>
        <p:spPr>
          <a:xfrm>
            <a:off x="18890479" y="6334290"/>
            <a:ext cx="3533827" cy="901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200">
                <a:solidFill>
                  <a:srgbClr val="212F38"/>
                </a:solidFill>
                <a:latin typeface="Montserrat Thin Regular"/>
                <a:ea typeface="Montserrat Thin Regular"/>
                <a:cs typeface="Montserrat Thin Regular"/>
                <a:sym typeface="Montserrat Thin Regular"/>
              </a:defRPr>
            </a:lvl1pPr>
          </a:lstStyle>
          <a:p>
            <a:pPr/>
            <a:r>
              <a:t>QR Modes</a:t>
            </a:r>
          </a:p>
        </p:txBody>
      </p:sp>
      <p:sp>
        <p:nvSpPr>
          <p:cNvPr id="940" name="Rounded Rectangle"/>
          <p:cNvSpPr/>
          <p:nvPr/>
        </p:nvSpPr>
        <p:spPr>
          <a:xfrm>
            <a:off x="11295360" y="5637014"/>
            <a:ext cx="2131947" cy="2584781"/>
          </a:xfrm>
          <a:prstGeom prst="roundRect">
            <a:avLst>
              <a:gd name="adj" fmla="val 7071"/>
            </a:avLst>
          </a:prstGeom>
          <a:solidFill>
            <a:srgbClr val="FFFFFF"/>
          </a:solidFill>
          <a:ln w="12700">
            <a:miter lim="400000"/>
          </a:ln>
          <a:effectLst>
            <a:outerShdw sx="100000" sy="100000" kx="0" ky="0" algn="b" rotWithShape="0" blurRad="50800" dist="102345" dir="92149">
              <a:srgbClr val="000000">
                <a:alpha val="17348"/>
              </a:srgbClr>
            </a:outerShdw>
          </a:effectLst>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941" name="Shape"/>
          <p:cNvSpPr/>
          <p:nvPr/>
        </p:nvSpPr>
        <p:spPr>
          <a:xfrm>
            <a:off x="12072372" y="1086653"/>
            <a:ext cx="5329891" cy="1266862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39" y="0"/>
                </a:moveTo>
                <a:lnTo>
                  <a:pt x="0" y="21600"/>
                </a:lnTo>
                <a:lnTo>
                  <a:pt x="16961" y="21600"/>
                </a:lnTo>
                <a:lnTo>
                  <a:pt x="21600" y="0"/>
                </a:lnTo>
                <a:lnTo>
                  <a:pt x="4639" y="0"/>
                </a:lnTo>
                <a:close/>
              </a:path>
            </a:pathLst>
          </a:custGeom>
          <a:gradFill>
            <a:gsLst>
              <a:gs pos="0">
                <a:srgbClr val="D4D4D4">
                  <a:alpha val="12075"/>
                </a:srgbClr>
              </a:gs>
              <a:gs pos="100000">
                <a:srgbClr val="FFFFFF">
                  <a:alpha val="654"/>
                </a:srgbClr>
              </a:gs>
            </a:gsLst>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942" name="pasted-movie.png" descr="pasted-movie.png"/>
          <p:cNvPicPr>
            <a:picLocks noChangeAspect="1"/>
          </p:cNvPicPr>
          <p:nvPr/>
        </p:nvPicPr>
        <p:blipFill>
          <a:blip r:embed="rId5">
            <a:extLst/>
          </a:blip>
          <a:stretch>
            <a:fillRect/>
          </a:stretch>
        </p:blipFill>
        <p:spPr>
          <a:xfrm>
            <a:off x="11650364" y="6074171"/>
            <a:ext cx="1421938" cy="1421938"/>
          </a:xfrm>
          <a:prstGeom prst="rect">
            <a:avLst/>
          </a:prstGeom>
          <a:ln w="12700">
            <a:miter lim="400000"/>
          </a:ln>
        </p:spPr>
      </p:pic>
      <p:sp>
        <p:nvSpPr>
          <p:cNvPr id="943" name="4505"/>
          <p:cNvSpPr txBox="1"/>
          <p:nvPr/>
        </p:nvSpPr>
        <p:spPr>
          <a:xfrm>
            <a:off x="11914416" y="7588249"/>
            <a:ext cx="893835" cy="469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400">
                <a:latin typeface="Montserrat Thin Bold"/>
                <a:ea typeface="Montserrat Thin Bold"/>
                <a:cs typeface="Montserrat Thin Bold"/>
                <a:sym typeface="Montserrat Thin Bold"/>
              </a:defRPr>
            </a:lvl1pPr>
          </a:lstStyle>
          <a:p>
            <a:pPr/>
            <a:r>
              <a:t>4505</a:t>
            </a:r>
          </a:p>
        </p:txBody>
      </p:sp>
      <p:sp>
        <p:nvSpPr>
          <p:cNvPr id="944" name="Circle"/>
          <p:cNvSpPr/>
          <p:nvPr/>
        </p:nvSpPr>
        <p:spPr>
          <a:xfrm>
            <a:off x="13120819" y="5765800"/>
            <a:ext cx="174361" cy="174361"/>
          </a:xfrm>
          <a:prstGeom prst="ellipse">
            <a:avLst/>
          </a:prstGeom>
          <a:solidFill>
            <a:srgbClr val="64CE6D"/>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945" name=""/>
          <p:cNvSpPr txBox="1"/>
          <p:nvPr/>
        </p:nvSpPr>
        <p:spPr>
          <a:xfrm>
            <a:off x="19297628" y="7708138"/>
            <a:ext cx="2654301" cy="26543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0000">
                <a:solidFill>
                  <a:srgbClr val="212F38"/>
                </a:solidFill>
                <a:latin typeface="videortc"/>
                <a:ea typeface="videortc"/>
                <a:cs typeface="videortc"/>
                <a:sym typeface="videortc"/>
              </a:defRPr>
            </a:lvl1pPr>
          </a:lstStyle>
          <a:p>
            <a:pPr/>
            <a:r>
              <a:t></a:t>
            </a:r>
          </a:p>
        </p:txBody>
      </p:sp>
      <p:sp>
        <p:nvSpPr>
          <p:cNvPr id="946" name="Telepresence…"/>
          <p:cNvSpPr txBox="1"/>
          <p:nvPr/>
        </p:nvSpPr>
        <p:spPr>
          <a:xfrm>
            <a:off x="1672526" y="6104254"/>
            <a:ext cx="4699187" cy="150749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spcBef>
                <a:spcPts val="100"/>
              </a:spcBef>
              <a:defRPr sz="5200">
                <a:solidFill>
                  <a:srgbClr val="212F38"/>
                </a:solidFill>
                <a:latin typeface="Montserrat Thin Bold"/>
                <a:ea typeface="Montserrat Thin Bold"/>
                <a:cs typeface="Montserrat Thin Bold"/>
                <a:sym typeface="Montserrat Thin Bold"/>
              </a:defRPr>
            </a:pPr>
            <a:r>
              <a:t>Telepresence</a:t>
            </a:r>
          </a:p>
          <a:p>
            <a:pPr algn="ctr">
              <a:spcBef>
                <a:spcPts val="1000"/>
              </a:spcBef>
              <a:defRPr sz="3600">
                <a:solidFill>
                  <a:srgbClr val="212F38"/>
                </a:solidFill>
                <a:latin typeface="Montserrat Thin Light"/>
                <a:ea typeface="Montserrat Thin Light"/>
                <a:cs typeface="Montserrat Thin Light"/>
                <a:sym typeface="Montserrat Thin Light"/>
              </a:defRPr>
            </a:pPr>
            <a:r>
              <a:t>HUMAN</a:t>
            </a:r>
          </a:p>
        </p:txBody>
      </p:sp>
      <p:sp>
        <p:nvSpPr>
          <p:cNvPr id="947" name="Dynamic Data Collection"/>
          <p:cNvSpPr txBox="1"/>
          <p:nvPr/>
        </p:nvSpPr>
        <p:spPr>
          <a:xfrm>
            <a:off x="18368632" y="10362521"/>
            <a:ext cx="4577522" cy="520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700">
                <a:solidFill>
                  <a:srgbClr val="212F38"/>
                </a:solidFill>
                <a:latin typeface="Montserrat Thin Bold"/>
                <a:ea typeface="Montserrat Thin Bold"/>
                <a:cs typeface="Montserrat Thin Bold"/>
                <a:sym typeface="Montserrat Thin Bold"/>
              </a:defRPr>
            </a:lvl1pPr>
          </a:lstStyle>
          <a:p>
            <a:pPr/>
            <a:r>
              <a:t>Dynamic Data Collection</a:t>
            </a:r>
          </a:p>
        </p:txBody>
      </p:sp>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sp>
        <p:nvSpPr>
          <p:cNvPr id="949" name="Rounded Rectangle"/>
          <p:cNvSpPr/>
          <p:nvPr/>
        </p:nvSpPr>
        <p:spPr>
          <a:xfrm>
            <a:off x="7602835" y="1065410"/>
            <a:ext cx="9178330" cy="15296291"/>
          </a:xfrm>
          <a:prstGeom prst="roundRect">
            <a:avLst>
              <a:gd name="adj" fmla="val 3029"/>
            </a:avLst>
          </a:prstGeom>
          <a:gradFill>
            <a:gsLst>
              <a:gs pos="0">
                <a:srgbClr val="929292"/>
              </a:gs>
              <a:gs pos="100000">
                <a:srgbClr val="D5D5D5"/>
              </a:gs>
            </a:gsLst>
            <a:lin ang="5400000"/>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950" name="Rounded Rectangle"/>
          <p:cNvSpPr/>
          <p:nvPr/>
        </p:nvSpPr>
        <p:spPr>
          <a:xfrm>
            <a:off x="7670965" y="1143000"/>
            <a:ext cx="9042070" cy="15218701"/>
          </a:xfrm>
          <a:prstGeom prst="roundRect">
            <a:avLst>
              <a:gd name="adj" fmla="val 2625"/>
            </a:avLst>
          </a:prstGeom>
          <a:gradFill>
            <a:gsLst>
              <a:gs pos="0">
                <a:srgbClr val="000000"/>
              </a:gs>
              <a:gs pos="100000">
                <a:srgbClr val="424242"/>
              </a:gs>
            </a:gsLst>
            <a:lin ang="2270769"/>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951" name="ads-viku-916-volcanarenal.png" descr="ads-viku-916-volcanarenal.png"/>
          <p:cNvPicPr>
            <a:picLocks noChangeAspect="1"/>
          </p:cNvPicPr>
          <p:nvPr/>
        </p:nvPicPr>
        <p:blipFill>
          <a:blip r:embed="rId2">
            <a:extLst/>
          </a:blip>
          <a:stretch>
            <a:fillRect/>
          </a:stretch>
        </p:blipFill>
        <p:spPr>
          <a:xfrm>
            <a:off x="7780667" y="1629414"/>
            <a:ext cx="8822665" cy="11763553"/>
          </a:xfrm>
          <a:prstGeom prst="rect">
            <a:avLst/>
          </a:prstGeom>
          <a:ln w="6350">
            <a:solidFill>
              <a:srgbClr val="212F38"/>
            </a:solidFill>
            <a:miter lim="400000"/>
          </a:ln>
        </p:spPr>
      </p:pic>
      <p:pic>
        <p:nvPicPr>
          <p:cNvPr id="952" name="image14.tif" descr="image14.tif"/>
          <p:cNvPicPr>
            <a:picLocks noChangeAspect="1"/>
          </p:cNvPicPr>
          <p:nvPr/>
        </p:nvPicPr>
        <p:blipFill>
          <a:blip r:embed="rId3">
            <a:extLst/>
          </a:blip>
          <a:stretch>
            <a:fillRect/>
          </a:stretch>
        </p:blipFill>
        <p:spPr>
          <a:xfrm>
            <a:off x="23591293" y="310661"/>
            <a:ext cx="500281" cy="622301"/>
          </a:xfrm>
          <a:prstGeom prst="rect">
            <a:avLst/>
          </a:prstGeom>
          <a:ln w="12700">
            <a:miter lim="400000"/>
          </a:ln>
        </p:spPr>
      </p:pic>
      <p:sp>
        <p:nvSpPr>
          <p:cNvPr id="953" name="Shape"/>
          <p:cNvSpPr/>
          <p:nvPr/>
        </p:nvSpPr>
        <p:spPr>
          <a:xfrm>
            <a:off x="12072372" y="1086653"/>
            <a:ext cx="5329891" cy="1266862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39" y="0"/>
                </a:moveTo>
                <a:lnTo>
                  <a:pt x="0" y="21600"/>
                </a:lnTo>
                <a:lnTo>
                  <a:pt x="16961" y="21600"/>
                </a:lnTo>
                <a:lnTo>
                  <a:pt x="21600" y="0"/>
                </a:lnTo>
                <a:lnTo>
                  <a:pt x="4639" y="0"/>
                </a:lnTo>
                <a:close/>
              </a:path>
            </a:pathLst>
          </a:custGeom>
          <a:gradFill>
            <a:gsLst>
              <a:gs pos="0">
                <a:srgbClr val="D4D4D4">
                  <a:alpha val="12075"/>
                </a:srgbClr>
              </a:gs>
              <a:gs pos="100000">
                <a:srgbClr val="FFFFFF">
                  <a:alpha val="654"/>
                </a:srgbClr>
              </a:gs>
            </a:gsLst>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954" name="Shape"/>
          <p:cNvSpPr/>
          <p:nvPr/>
        </p:nvSpPr>
        <p:spPr>
          <a:xfrm>
            <a:off x="13493948" y="1086653"/>
            <a:ext cx="5329891" cy="1266862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39" y="0"/>
                </a:moveTo>
                <a:lnTo>
                  <a:pt x="0" y="21600"/>
                </a:lnTo>
                <a:lnTo>
                  <a:pt x="16961" y="21600"/>
                </a:lnTo>
                <a:lnTo>
                  <a:pt x="21600" y="0"/>
                </a:lnTo>
                <a:lnTo>
                  <a:pt x="4639" y="0"/>
                </a:lnTo>
                <a:close/>
              </a:path>
            </a:pathLst>
          </a:custGeom>
          <a:gradFill>
            <a:gsLst>
              <a:gs pos="0">
                <a:srgbClr val="D4D4D4">
                  <a:alpha val="12075"/>
                </a:srgbClr>
              </a:gs>
              <a:gs pos="100000">
                <a:srgbClr val="FFFFFF">
                  <a:alpha val="654"/>
                </a:srgbClr>
              </a:gs>
            </a:gsLst>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955" name="pasted-movie.png" descr="pasted-movie.png"/>
          <p:cNvPicPr>
            <a:picLocks noChangeAspect="1"/>
          </p:cNvPicPr>
          <p:nvPr/>
        </p:nvPicPr>
        <p:blipFill>
          <a:blip r:embed="rId4">
            <a:extLst/>
          </a:blip>
          <a:stretch>
            <a:fillRect/>
          </a:stretch>
        </p:blipFill>
        <p:spPr>
          <a:xfrm>
            <a:off x="10856468" y="-493580"/>
            <a:ext cx="3009731" cy="2584782"/>
          </a:xfrm>
          <a:prstGeom prst="rect">
            <a:avLst/>
          </a:prstGeom>
          <a:ln w="12700">
            <a:miter lim="400000"/>
          </a:ln>
        </p:spPr>
      </p:pic>
      <p:sp>
        <p:nvSpPr>
          <p:cNvPr id="956" name="ADS Carousels"/>
          <p:cNvSpPr txBox="1"/>
          <p:nvPr/>
        </p:nvSpPr>
        <p:spPr>
          <a:xfrm>
            <a:off x="18141359" y="4561416"/>
            <a:ext cx="4908644" cy="901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200">
                <a:solidFill>
                  <a:srgbClr val="212F38"/>
                </a:solidFill>
                <a:latin typeface="Montserrat Thin Regular"/>
                <a:ea typeface="Montserrat Thin Regular"/>
                <a:cs typeface="Montserrat Thin Regular"/>
                <a:sym typeface="Montserrat Thin Regular"/>
              </a:defRPr>
            </a:lvl1pPr>
          </a:lstStyle>
          <a:p>
            <a:pPr/>
            <a:r>
              <a:t>ADS Carousels</a:t>
            </a:r>
          </a:p>
        </p:txBody>
      </p:sp>
      <p:pic>
        <p:nvPicPr>
          <p:cNvPr id="957" name="pasted-movie.png" descr="pasted-movie.png"/>
          <p:cNvPicPr>
            <a:picLocks noChangeAspect="1"/>
          </p:cNvPicPr>
          <p:nvPr/>
        </p:nvPicPr>
        <p:blipFill>
          <a:blip r:embed="rId5">
            <a:extLst/>
          </a:blip>
          <a:stretch>
            <a:fillRect/>
          </a:stretch>
        </p:blipFill>
        <p:spPr>
          <a:xfrm>
            <a:off x="14627733" y="11897414"/>
            <a:ext cx="1684620" cy="819128"/>
          </a:xfrm>
          <a:prstGeom prst="rect">
            <a:avLst/>
          </a:prstGeom>
          <a:ln w="12700">
            <a:miter lim="400000"/>
          </a:ln>
        </p:spPr>
      </p:pic>
      <p:pic>
        <p:nvPicPr>
          <p:cNvPr id="958" name="pasted-movie.png" descr="pasted-movie.png"/>
          <p:cNvPicPr>
            <a:picLocks noChangeAspect="1"/>
          </p:cNvPicPr>
          <p:nvPr/>
        </p:nvPicPr>
        <p:blipFill>
          <a:blip r:embed="rId6">
            <a:extLst/>
          </a:blip>
          <a:stretch>
            <a:fillRect/>
          </a:stretch>
        </p:blipFill>
        <p:spPr>
          <a:xfrm>
            <a:off x="8292552" y="11856128"/>
            <a:ext cx="1024660" cy="901701"/>
          </a:xfrm>
          <a:prstGeom prst="rect">
            <a:avLst/>
          </a:prstGeom>
          <a:ln w="12700">
            <a:miter lim="400000"/>
          </a:ln>
        </p:spPr>
      </p:pic>
      <p:pic>
        <p:nvPicPr>
          <p:cNvPr id="959" name="ads-viku-916-lafortuna.jpeg" descr="ads-viku-916-lafortuna.jpeg"/>
          <p:cNvPicPr>
            <a:picLocks noChangeAspect="1"/>
          </p:cNvPicPr>
          <p:nvPr/>
        </p:nvPicPr>
        <p:blipFill>
          <a:blip r:embed="rId7">
            <a:extLst/>
          </a:blip>
          <a:stretch>
            <a:fillRect/>
          </a:stretch>
        </p:blipFill>
        <p:spPr>
          <a:xfrm>
            <a:off x="21084739" y="6567620"/>
            <a:ext cx="1905001" cy="2540001"/>
          </a:xfrm>
          <a:prstGeom prst="rect">
            <a:avLst/>
          </a:prstGeom>
          <a:ln w="12700">
            <a:miter lim="400000"/>
          </a:ln>
          <a:effectLst>
            <a:outerShdw sx="100000" sy="100000" kx="0" ky="0" algn="b" rotWithShape="0" blurRad="50800" dist="33084" dir="92149">
              <a:srgbClr val="000000">
                <a:alpha val="17348"/>
              </a:srgbClr>
            </a:outerShdw>
          </a:effectLst>
        </p:spPr>
      </p:pic>
      <p:pic>
        <p:nvPicPr>
          <p:cNvPr id="960" name="ads-viku-916-monteverde.jpeg" descr="ads-viku-916-monteverde.jpeg"/>
          <p:cNvPicPr>
            <a:picLocks noChangeAspect="1"/>
          </p:cNvPicPr>
          <p:nvPr/>
        </p:nvPicPr>
        <p:blipFill>
          <a:blip r:embed="rId8">
            <a:extLst/>
          </a:blip>
          <a:stretch>
            <a:fillRect/>
          </a:stretch>
        </p:blipFill>
        <p:spPr>
          <a:xfrm>
            <a:off x="19621132" y="6889353"/>
            <a:ext cx="1905001" cy="2540001"/>
          </a:xfrm>
          <a:prstGeom prst="rect">
            <a:avLst/>
          </a:prstGeom>
          <a:ln w="12700">
            <a:miter lim="400000"/>
          </a:ln>
          <a:effectLst>
            <a:outerShdw sx="100000" sy="100000" kx="0" ky="0" algn="b" rotWithShape="0" blurRad="50800" dist="33084" dir="92149">
              <a:srgbClr val="000000">
                <a:alpha val="17348"/>
              </a:srgbClr>
            </a:outerShdw>
          </a:effectLst>
        </p:spPr>
      </p:pic>
      <p:pic>
        <p:nvPicPr>
          <p:cNvPr id="961" name="ads-viku-916-volcanarenal.jpeg" descr="ads-viku-916-volcanarenal.jpeg"/>
          <p:cNvPicPr>
            <a:picLocks noChangeAspect="1"/>
          </p:cNvPicPr>
          <p:nvPr/>
        </p:nvPicPr>
        <p:blipFill>
          <a:blip r:embed="rId9">
            <a:extLst/>
          </a:blip>
          <a:stretch>
            <a:fillRect/>
          </a:stretch>
        </p:blipFill>
        <p:spPr>
          <a:xfrm>
            <a:off x="18201622" y="7211086"/>
            <a:ext cx="1905001" cy="2540001"/>
          </a:xfrm>
          <a:prstGeom prst="rect">
            <a:avLst/>
          </a:prstGeom>
          <a:ln w="12700">
            <a:miter lim="400000"/>
          </a:ln>
          <a:effectLst>
            <a:outerShdw sx="100000" sy="100000" kx="0" ky="0" algn="b" rotWithShape="0" blurRad="50800" dist="33084" dir="92149">
              <a:srgbClr val="000000">
                <a:alpha val="17348"/>
              </a:srgbClr>
            </a:outerShdw>
          </a:effectLst>
        </p:spPr>
      </p:pic>
      <p:sp>
        <p:nvSpPr>
          <p:cNvPr id="962" name=""/>
          <p:cNvSpPr txBox="1"/>
          <p:nvPr/>
        </p:nvSpPr>
        <p:spPr>
          <a:xfrm>
            <a:off x="19903530" y="11075327"/>
            <a:ext cx="1384301" cy="1371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0000">
                <a:solidFill>
                  <a:srgbClr val="212F38"/>
                </a:solidFill>
                <a:latin typeface="videortc"/>
                <a:ea typeface="videortc"/>
                <a:cs typeface="videortc"/>
                <a:sym typeface="videortc"/>
              </a:defRPr>
            </a:lvl1pPr>
          </a:lstStyle>
          <a:p>
            <a:pPr/>
            <a:r>
              <a:t></a:t>
            </a:r>
          </a:p>
        </p:txBody>
      </p:sp>
      <p:sp>
        <p:nvSpPr>
          <p:cNvPr id="963" name="🖻"/>
          <p:cNvSpPr txBox="1"/>
          <p:nvPr/>
        </p:nvSpPr>
        <p:spPr>
          <a:xfrm>
            <a:off x="20367080" y="9966590"/>
            <a:ext cx="457201" cy="5715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212F38"/>
                </a:solidFill>
                <a:latin typeface="Font Awesome 6 Free Solid"/>
                <a:ea typeface="Font Awesome 6 Free Solid"/>
                <a:cs typeface="Font Awesome 6 Free Solid"/>
                <a:sym typeface="Font Awesome 6 Free Solid"/>
              </a:defRPr>
            </a:lvl1pPr>
          </a:lstStyle>
          <a:p>
            <a:pPr/>
            <a:r>
              <a:t>🖻</a:t>
            </a:r>
          </a:p>
        </p:txBody>
      </p:sp>
      <p:sp>
        <p:nvSpPr>
          <p:cNvPr id="964" name=""/>
          <p:cNvSpPr txBox="1"/>
          <p:nvPr/>
        </p:nvSpPr>
        <p:spPr>
          <a:xfrm>
            <a:off x="21808639" y="9966590"/>
            <a:ext cx="457201" cy="5715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212F38"/>
                </a:solidFill>
                <a:latin typeface="Font Awesome 6 Free Solid"/>
                <a:ea typeface="Font Awesome 6 Free Solid"/>
                <a:cs typeface="Font Awesome 6 Free Solid"/>
                <a:sym typeface="Font Awesome 6 Free Solid"/>
              </a:defRPr>
            </a:lvl1pPr>
          </a:lstStyle>
          <a:p>
            <a:pPr/>
            <a:r>
              <a:t></a:t>
            </a:r>
          </a:p>
        </p:txBody>
      </p:sp>
      <p:sp>
        <p:nvSpPr>
          <p:cNvPr id="965" name=""/>
          <p:cNvSpPr txBox="1"/>
          <p:nvPr/>
        </p:nvSpPr>
        <p:spPr>
          <a:xfrm>
            <a:off x="18925522" y="9966590"/>
            <a:ext cx="457201" cy="5715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212F38"/>
                </a:solidFill>
                <a:latin typeface="Font Awesome 6 Free Solid"/>
                <a:ea typeface="Font Awesome 6 Free Solid"/>
                <a:cs typeface="Font Awesome 6 Free Solid"/>
                <a:sym typeface="Font Awesome 6 Free Solid"/>
              </a:defRPr>
            </a:lvl1pPr>
          </a:lstStyle>
          <a:p>
            <a:pPr/>
            <a:r>
              <a:t></a:t>
            </a:r>
          </a:p>
        </p:txBody>
      </p:sp>
      <p:sp>
        <p:nvSpPr>
          <p:cNvPr id="966" name="MP4"/>
          <p:cNvSpPr txBox="1"/>
          <p:nvPr/>
        </p:nvSpPr>
        <p:spPr>
          <a:xfrm>
            <a:off x="21741815" y="10470357"/>
            <a:ext cx="590848" cy="342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600">
                <a:solidFill>
                  <a:srgbClr val="212F38"/>
                </a:solidFill>
                <a:latin typeface="Montserrat Thin Bold"/>
                <a:ea typeface="Montserrat Thin Bold"/>
                <a:cs typeface="Montserrat Thin Bold"/>
                <a:sym typeface="Montserrat Thin Bold"/>
              </a:defRPr>
            </a:lvl1pPr>
          </a:lstStyle>
          <a:p>
            <a:pPr/>
            <a:r>
              <a:t>MP4</a:t>
            </a:r>
          </a:p>
        </p:txBody>
      </p:sp>
      <p:sp>
        <p:nvSpPr>
          <p:cNvPr id="967" name="JPG"/>
          <p:cNvSpPr txBox="1"/>
          <p:nvPr/>
        </p:nvSpPr>
        <p:spPr>
          <a:xfrm>
            <a:off x="20330884" y="10470357"/>
            <a:ext cx="529593" cy="342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600">
                <a:solidFill>
                  <a:srgbClr val="212F38"/>
                </a:solidFill>
                <a:latin typeface="Montserrat Thin Bold"/>
                <a:ea typeface="Montserrat Thin Bold"/>
                <a:cs typeface="Montserrat Thin Bold"/>
                <a:sym typeface="Montserrat Thin Bold"/>
              </a:defRPr>
            </a:lvl1pPr>
          </a:lstStyle>
          <a:p>
            <a:pPr/>
            <a:r>
              <a:t>JPG</a:t>
            </a:r>
          </a:p>
        </p:txBody>
      </p:sp>
      <p:sp>
        <p:nvSpPr>
          <p:cNvPr id="968" name="GIF"/>
          <p:cNvSpPr txBox="1"/>
          <p:nvPr/>
        </p:nvSpPr>
        <p:spPr>
          <a:xfrm>
            <a:off x="18925522" y="10470357"/>
            <a:ext cx="467515" cy="342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600">
                <a:solidFill>
                  <a:srgbClr val="212F38"/>
                </a:solidFill>
                <a:latin typeface="Montserrat Thin Bold"/>
                <a:ea typeface="Montserrat Thin Bold"/>
                <a:cs typeface="Montserrat Thin Bold"/>
                <a:sym typeface="Montserrat Thin Bold"/>
              </a:defRPr>
            </a:lvl1pPr>
          </a:lstStyle>
          <a:p>
            <a:pPr/>
            <a:r>
              <a:t>GIF</a:t>
            </a:r>
          </a:p>
        </p:txBody>
      </p:sp>
      <p:sp>
        <p:nvSpPr>
          <p:cNvPr id="969" name="Telepresence…"/>
          <p:cNvSpPr txBox="1"/>
          <p:nvPr/>
        </p:nvSpPr>
        <p:spPr>
          <a:xfrm>
            <a:off x="1672526" y="6104254"/>
            <a:ext cx="4699187" cy="150749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spcBef>
                <a:spcPts val="100"/>
              </a:spcBef>
              <a:defRPr sz="5200">
                <a:solidFill>
                  <a:srgbClr val="212F38"/>
                </a:solidFill>
                <a:latin typeface="Montserrat Thin Bold"/>
                <a:ea typeface="Montserrat Thin Bold"/>
                <a:cs typeface="Montserrat Thin Bold"/>
                <a:sym typeface="Montserrat Thin Bold"/>
              </a:defRPr>
            </a:pPr>
            <a:r>
              <a:t>Telepresence</a:t>
            </a:r>
          </a:p>
          <a:p>
            <a:pPr algn="ctr">
              <a:spcBef>
                <a:spcPts val="1000"/>
              </a:spcBef>
              <a:defRPr sz="3600">
                <a:solidFill>
                  <a:srgbClr val="212F38"/>
                </a:solidFill>
                <a:latin typeface="Montserrat Thin Light"/>
                <a:ea typeface="Montserrat Thin Light"/>
                <a:cs typeface="Montserrat Thin Light"/>
                <a:sym typeface="Montserrat Thin Light"/>
              </a:defRPr>
            </a:pPr>
            <a:r>
              <a:t>HUMAN</a:t>
            </a:r>
          </a:p>
        </p:txBody>
      </p:sp>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pic>
        <p:nvPicPr>
          <p:cNvPr id="971" name="image14.tif" descr="image14.tif"/>
          <p:cNvPicPr>
            <a:picLocks noChangeAspect="1"/>
          </p:cNvPicPr>
          <p:nvPr/>
        </p:nvPicPr>
        <p:blipFill>
          <a:blip r:embed="rId2">
            <a:extLst/>
          </a:blip>
          <a:stretch>
            <a:fillRect/>
          </a:stretch>
        </p:blipFill>
        <p:spPr>
          <a:xfrm>
            <a:off x="23591293" y="310661"/>
            <a:ext cx="500281" cy="622301"/>
          </a:xfrm>
          <a:prstGeom prst="rect">
            <a:avLst/>
          </a:prstGeom>
          <a:ln w="12700">
            <a:miter lim="400000"/>
          </a:ln>
        </p:spPr>
      </p:pic>
      <p:pic>
        <p:nvPicPr>
          <p:cNvPr id="972" name="pasted-movie.png" descr="pasted-movie.png"/>
          <p:cNvPicPr>
            <a:picLocks noChangeAspect="1"/>
          </p:cNvPicPr>
          <p:nvPr/>
        </p:nvPicPr>
        <p:blipFill>
          <a:blip r:embed="rId3">
            <a:extLst/>
          </a:blip>
          <a:stretch>
            <a:fillRect/>
          </a:stretch>
        </p:blipFill>
        <p:spPr>
          <a:xfrm>
            <a:off x="8921989" y="506148"/>
            <a:ext cx="3009731" cy="2584782"/>
          </a:xfrm>
          <a:prstGeom prst="rect">
            <a:avLst/>
          </a:prstGeom>
          <a:ln w="12700">
            <a:miter lim="400000"/>
          </a:ln>
        </p:spPr>
      </p:pic>
      <p:sp>
        <p:nvSpPr>
          <p:cNvPr id="973" name="Rounded Rectangle"/>
          <p:cNvSpPr/>
          <p:nvPr/>
        </p:nvSpPr>
        <p:spPr>
          <a:xfrm>
            <a:off x="2073515" y="2151480"/>
            <a:ext cx="16706679" cy="9538006"/>
          </a:xfrm>
          <a:prstGeom prst="roundRect">
            <a:avLst>
              <a:gd name="adj" fmla="val 2915"/>
            </a:avLst>
          </a:prstGeom>
          <a:gradFill>
            <a:gsLst>
              <a:gs pos="0">
                <a:srgbClr val="929292"/>
              </a:gs>
              <a:gs pos="100000">
                <a:srgbClr val="D5D5D5"/>
              </a:gs>
            </a:gsLst>
            <a:lin ang="5400000"/>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974" name="Rounded Rectangle"/>
          <p:cNvSpPr/>
          <p:nvPr/>
        </p:nvSpPr>
        <p:spPr>
          <a:xfrm>
            <a:off x="2161873" y="2227239"/>
            <a:ext cx="16529964" cy="9386488"/>
          </a:xfrm>
          <a:prstGeom prst="roundRect">
            <a:avLst>
              <a:gd name="adj" fmla="val 2528"/>
            </a:avLst>
          </a:prstGeom>
          <a:gradFill>
            <a:gsLst>
              <a:gs pos="0">
                <a:srgbClr val="000000"/>
              </a:gs>
              <a:gs pos="100000">
                <a:srgbClr val="424242"/>
              </a:gs>
            </a:gsLst>
            <a:lin ang="2270769"/>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grpSp>
        <p:nvGrpSpPr>
          <p:cNvPr id="992" name="Group"/>
          <p:cNvGrpSpPr/>
          <p:nvPr/>
        </p:nvGrpSpPr>
        <p:grpSpPr>
          <a:xfrm>
            <a:off x="2298706" y="2346412"/>
            <a:ext cx="16256297" cy="9148142"/>
            <a:chOff x="0" y="0"/>
            <a:chExt cx="16256295" cy="9148140"/>
          </a:xfrm>
        </p:grpSpPr>
        <p:sp>
          <p:nvSpPr>
            <p:cNvPr id="975" name="Rectangle"/>
            <p:cNvSpPr/>
            <p:nvPr/>
          </p:nvSpPr>
          <p:spPr>
            <a:xfrm>
              <a:off x="0" y="0"/>
              <a:ext cx="4103623" cy="9148141"/>
            </a:xfrm>
            <a:prstGeom prst="rect">
              <a:avLst/>
            </a:prstGeom>
            <a:gradFill flip="none" rotWithShape="1">
              <a:gsLst>
                <a:gs pos="0">
                  <a:srgbClr val="000000"/>
                </a:gs>
                <a:gs pos="100000">
                  <a:srgbClr val="212F38"/>
                </a:gs>
              </a:gsLst>
              <a:lin ang="5400000" scaled="0"/>
            </a:gra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976" name="Circle"/>
            <p:cNvSpPr/>
            <p:nvPr/>
          </p:nvSpPr>
          <p:spPr>
            <a:xfrm>
              <a:off x="1205129" y="6630003"/>
              <a:ext cx="1693364" cy="1693364"/>
            </a:xfrm>
            <a:prstGeom prst="ellipse">
              <a:avLst/>
            </a:prstGeom>
            <a:solidFill>
              <a:srgbClr val="D4D4D4"/>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latin typeface="Helvetica Neue Medium"/>
                  <a:ea typeface="Helvetica Neue Medium"/>
                  <a:cs typeface="Helvetica Neue Medium"/>
                  <a:sym typeface="Helvetica Neue Medium"/>
                </a:defRPr>
              </a:pPr>
            </a:p>
          </p:txBody>
        </p:sp>
        <p:pic>
          <p:nvPicPr>
            <p:cNvPr id="977" name="ads-rentalcars-alamo.png" descr="ads-rentalcars-alamo.png"/>
            <p:cNvPicPr>
              <a:picLocks noChangeAspect="1"/>
            </p:cNvPicPr>
            <p:nvPr/>
          </p:nvPicPr>
          <p:blipFill>
            <a:blip r:embed="rId4">
              <a:extLst/>
            </a:blip>
            <a:stretch>
              <a:fillRect/>
            </a:stretch>
          </p:blipFill>
          <p:spPr>
            <a:xfrm>
              <a:off x="4064082" y="1990"/>
              <a:ext cx="12192214" cy="9144161"/>
            </a:xfrm>
            <a:prstGeom prst="rect">
              <a:avLst/>
            </a:prstGeom>
            <a:ln w="12700" cap="flat">
              <a:noFill/>
              <a:miter lim="400000"/>
            </a:ln>
            <a:effectLst/>
          </p:spPr>
        </p:pic>
        <p:pic>
          <p:nvPicPr>
            <p:cNvPr id="978" name="Screenshot 2025-09-24 at 5.56.27 PM.png" descr="Screenshot 2025-09-24 at 5.56.27 PM.png"/>
            <p:cNvPicPr>
              <a:picLocks noChangeAspect="1"/>
            </p:cNvPicPr>
            <p:nvPr/>
          </p:nvPicPr>
          <p:blipFill>
            <a:blip r:embed="rId5">
              <a:extLst/>
            </a:blip>
            <a:srcRect l="14206" t="11779" r="14206" b="27154"/>
            <a:stretch>
              <a:fillRect/>
            </a:stretch>
          </p:blipFill>
          <p:spPr>
            <a:xfrm>
              <a:off x="1200235" y="3720906"/>
              <a:ext cx="1703192" cy="1706217"/>
            </a:xfrm>
            <a:prstGeom prst="rect">
              <a:avLst/>
            </a:prstGeom>
            <a:ln w="12700" cap="flat">
              <a:noFill/>
              <a:miter lim="400000"/>
            </a:ln>
            <a:effectLst/>
          </p:spPr>
        </p:pic>
        <p:sp>
          <p:nvSpPr>
            <p:cNvPr id="979" name="Circle"/>
            <p:cNvSpPr/>
            <p:nvPr/>
          </p:nvSpPr>
          <p:spPr>
            <a:xfrm>
              <a:off x="1963821" y="3343744"/>
              <a:ext cx="175981" cy="175980"/>
            </a:xfrm>
            <a:prstGeom prst="ellipse">
              <a:avLst/>
            </a:prstGeom>
            <a:solidFill>
              <a:srgbClr val="64CE6D"/>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980" name="7830"/>
            <p:cNvSpPr txBox="1"/>
            <p:nvPr/>
          </p:nvSpPr>
          <p:spPr>
            <a:xfrm>
              <a:off x="1498966" y="5671293"/>
              <a:ext cx="1105690" cy="55881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noAutofit/>
            </a:bodyPr>
            <a:lstStyle>
              <a:lvl1pPr>
                <a:defRPr sz="3100">
                  <a:solidFill>
                    <a:srgbClr val="FFFFFF"/>
                  </a:solidFill>
                  <a:latin typeface="Montserrat Thin Bold"/>
                  <a:ea typeface="Montserrat Thin Bold"/>
                  <a:cs typeface="Montserrat Thin Bold"/>
                  <a:sym typeface="Montserrat Thin Bold"/>
                </a:defRPr>
              </a:lvl1pPr>
            </a:lstStyle>
            <a:p>
              <a:pPr/>
              <a:r>
                <a:t>7830</a:t>
              </a:r>
            </a:p>
          </p:txBody>
        </p:sp>
        <p:pic>
          <p:nvPicPr>
            <p:cNvPr id="981" name="icons-slots-hertz.png" descr="icons-slots-hertz.png"/>
            <p:cNvPicPr>
              <a:picLocks noChangeAspect="1"/>
            </p:cNvPicPr>
            <p:nvPr/>
          </p:nvPicPr>
          <p:blipFill>
            <a:blip r:embed="rId6">
              <a:alphaModFix amt="35000"/>
              <a:extLst/>
            </a:blip>
            <a:srcRect l="0" t="154" r="0" b="164"/>
            <a:stretch>
              <a:fillRect/>
            </a:stretch>
          </p:blipFill>
          <p:spPr>
            <a:xfrm>
              <a:off x="628463" y="347757"/>
              <a:ext cx="847256" cy="844551"/>
            </a:xfrm>
            <a:custGeom>
              <a:avLst/>
              <a:gdLst/>
              <a:ahLst/>
              <a:cxnLst>
                <a:cxn ang="0">
                  <a:pos x="wd2" y="hd2"/>
                </a:cxn>
                <a:cxn ang="5400000">
                  <a:pos x="wd2" y="hd2"/>
                </a:cxn>
                <a:cxn ang="10800000">
                  <a:pos x="wd2" y="hd2"/>
                </a:cxn>
                <a:cxn ang="16200000">
                  <a:pos x="wd2" y="hd2"/>
                </a:cxn>
              </a:cxnLst>
              <a:rect l="0" t="0" r="r" b="b"/>
              <a:pathLst>
                <a:path w="21596" h="21591" fill="norm" stroke="1" extrusionOk="0">
                  <a:moveTo>
                    <a:pt x="5250" y="0"/>
                  </a:moveTo>
                  <a:cubicBezTo>
                    <a:pt x="3710" y="0"/>
                    <a:pt x="2781" y="-4"/>
                    <a:pt x="2165" y="254"/>
                  </a:cubicBezTo>
                  <a:cubicBezTo>
                    <a:pt x="1277" y="578"/>
                    <a:pt x="577" y="1281"/>
                    <a:pt x="253" y="2172"/>
                  </a:cubicBezTo>
                  <a:cubicBezTo>
                    <a:pt x="-4" y="2790"/>
                    <a:pt x="0" y="3721"/>
                    <a:pt x="0" y="5266"/>
                  </a:cubicBezTo>
                  <a:lnTo>
                    <a:pt x="0" y="16326"/>
                  </a:lnTo>
                  <a:cubicBezTo>
                    <a:pt x="0" y="17871"/>
                    <a:pt x="-4" y="18802"/>
                    <a:pt x="253" y="19420"/>
                  </a:cubicBezTo>
                  <a:cubicBezTo>
                    <a:pt x="577" y="20311"/>
                    <a:pt x="1277" y="21014"/>
                    <a:pt x="2165" y="21338"/>
                  </a:cubicBezTo>
                  <a:cubicBezTo>
                    <a:pt x="2781" y="21596"/>
                    <a:pt x="3710" y="21592"/>
                    <a:pt x="5250" y="21592"/>
                  </a:cubicBezTo>
                  <a:lnTo>
                    <a:pt x="16346" y="21592"/>
                  </a:lnTo>
                  <a:cubicBezTo>
                    <a:pt x="17887" y="21592"/>
                    <a:pt x="18805" y="21596"/>
                    <a:pt x="19421" y="21338"/>
                  </a:cubicBezTo>
                  <a:cubicBezTo>
                    <a:pt x="20310" y="21014"/>
                    <a:pt x="21010" y="20311"/>
                    <a:pt x="21333" y="19420"/>
                  </a:cubicBezTo>
                  <a:cubicBezTo>
                    <a:pt x="21590" y="18802"/>
                    <a:pt x="21596" y="17871"/>
                    <a:pt x="21596" y="16326"/>
                  </a:cubicBezTo>
                  <a:lnTo>
                    <a:pt x="21596" y="5266"/>
                  </a:lnTo>
                  <a:cubicBezTo>
                    <a:pt x="21596" y="3721"/>
                    <a:pt x="21590" y="2790"/>
                    <a:pt x="21333" y="2172"/>
                  </a:cubicBezTo>
                  <a:cubicBezTo>
                    <a:pt x="21010" y="1281"/>
                    <a:pt x="20310" y="578"/>
                    <a:pt x="19421" y="254"/>
                  </a:cubicBezTo>
                  <a:cubicBezTo>
                    <a:pt x="18805" y="-4"/>
                    <a:pt x="17887" y="0"/>
                    <a:pt x="16346" y="0"/>
                  </a:cubicBezTo>
                  <a:lnTo>
                    <a:pt x="5250" y="0"/>
                  </a:lnTo>
                  <a:close/>
                </a:path>
              </a:pathLst>
            </a:custGeom>
            <a:ln w="12700" cap="flat">
              <a:noFill/>
              <a:miter lim="400000"/>
            </a:ln>
            <a:effectLst/>
          </p:spPr>
        </p:pic>
        <p:pic>
          <p:nvPicPr>
            <p:cNvPr id="982" name="icons-slots-sixt.png" descr="icons-slots-sixt.png"/>
            <p:cNvPicPr>
              <a:picLocks noChangeAspect="1"/>
            </p:cNvPicPr>
            <p:nvPr/>
          </p:nvPicPr>
          <p:blipFill>
            <a:blip r:embed="rId7">
              <a:alphaModFix amt="35000"/>
              <a:extLst/>
            </a:blip>
            <a:srcRect l="297" t="451" r="314" b="440"/>
            <a:stretch>
              <a:fillRect/>
            </a:stretch>
          </p:blipFill>
          <p:spPr>
            <a:xfrm>
              <a:off x="1628602" y="2217026"/>
              <a:ext cx="846536" cy="844154"/>
            </a:xfrm>
            <a:custGeom>
              <a:avLst/>
              <a:gdLst/>
              <a:ahLst/>
              <a:cxnLst>
                <a:cxn ang="0">
                  <a:pos x="wd2" y="hd2"/>
                </a:cxn>
                <a:cxn ang="5400000">
                  <a:pos x="wd2" y="hd2"/>
                </a:cxn>
                <a:cxn ang="10800000">
                  <a:pos x="wd2" y="hd2"/>
                </a:cxn>
                <a:cxn ang="16200000">
                  <a:pos x="wd2" y="hd2"/>
                </a:cxn>
              </a:cxnLst>
              <a:rect l="0" t="0" r="r" b="b"/>
              <a:pathLst>
                <a:path w="21592" h="21596" fill="norm" stroke="1" extrusionOk="0">
                  <a:moveTo>
                    <a:pt x="5254" y="0"/>
                  </a:moveTo>
                  <a:cubicBezTo>
                    <a:pt x="3713" y="0"/>
                    <a:pt x="2783" y="-4"/>
                    <a:pt x="2166" y="254"/>
                  </a:cubicBezTo>
                  <a:cubicBezTo>
                    <a:pt x="1278" y="578"/>
                    <a:pt x="577" y="1282"/>
                    <a:pt x="253" y="2173"/>
                  </a:cubicBezTo>
                  <a:cubicBezTo>
                    <a:pt x="-4" y="2791"/>
                    <a:pt x="0" y="3725"/>
                    <a:pt x="0" y="5270"/>
                  </a:cubicBezTo>
                  <a:lnTo>
                    <a:pt x="0" y="16327"/>
                  </a:lnTo>
                  <a:cubicBezTo>
                    <a:pt x="0" y="17872"/>
                    <a:pt x="-4" y="18805"/>
                    <a:pt x="253" y="19423"/>
                  </a:cubicBezTo>
                  <a:cubicBezTo>
                    <a:pt x="577" y="20314"/>
                    <a:pt x="1278" y="21008"/>
                    <a:pt x="2166" y="21332"/>
                  </a:cubicBezTo>
                  <a:cubicBezTo>
                    <a:pt x="2783" y="21590"/>
                    <a:pt x="3713" y="21596"/>
                    <a:pt x="5254" y="21596"/>
                  </a:cubicBezTo>
                  <a:lnTo>
                    <a:pt x="16348" y="21596"/>
                  </a:lnTo>
                  <a:cubicBezTo>
                    <a:pt x="17889" y="21596"/>
                    <a:pt x="18809" y="21590"/>
                    <a:pt x="19426" y="21332"/>
                  </a:cubicBezTo>
                  <a:cubicBezTo>
                    <a:pt x="20314" y="21008"/>
                    <a:pt x="21015" y="20314"/>
                    <a:pt x="21339" y="19423"/>
                  </a:cubicBezTo>
                  <a:cubicBezTo>
                    <a:pt x="21596" y="18805"/>
                    <a:pt x="21592" y="17872"/>
                    <a:pt x="21592" y="16327"/>
                  </a:cubicBezTo>
                  <a:lnTo>
                    <a:pt x="21592" y="5270"/>
                  </a:lnTo>
                  <a:cubicBezTo>
                    <a:pt x="21592" y="3725"/>
                    <a:pt x="21596" y="2791"/>
                    <a:pt x="21339" y="2173"/>
                  </a:cubicBezTo>
                  <a:cubicBezTo>
                    <a:pt x="21015" y="1282"/>
                    <a:pt x="20314" y="578"/>
                    <a:pt x="19426" y="254"/>
                  </a:cubicBezTo>
                  <a:cubicBezTo>
                    <a:pt x="18809" y="-4"/>
                    <a:pt x="17889" y="0"/>
                    <a:pt x="16348" y="0"/>
                  </a:cubicBezTo>
                  <a:lnTo>
                    <a:pt x="5254" y="0"/>
                  </a:lnTo>
                  <a:close/>
                </a:path>
              </a:pathLst>
            </a:custGeom>
            <a:ln w="12700" cap="flat">
              <a:noFill/>
              <a:miter lim="400000"/>
            </a:ln>
            <a:effectLst/>
          </p:spPr>
        </p:pic>
        <p:pic>
          <p:nvPicPr>
            <p:cNvPr id="983" name="icons-slots-europcar.png" descr="icons-slots-europcar.png"/>
            <p:cNvPicPr>
              <a:picLocks noChangeAspect="1"/>
            </p:cNvPicPr>
            <p:nvPr/>
          </p:nvPicPr>
          <p:blipFill>
            <a:blip r:embed="rId8">
              <a:alphaModFix amt="35000"/>
              <a:extLst/>
            </a:blip>
            <a:srcRect l="0" t="154" r="17" b="143"/>
            <a:stretch>
              <a:fillRect/>
            </a:stretch>
          </p:blipFill>
          <p:spPr>
            <a:xfrm>
              <a:off x="2628213" y="348021"/>
              <a:ext cx="846535" cy="844155"/>
            </a:xfrm>
            <a:custGeom>
              <a:avLst/>
              <a:gdLst/>
              <a:ahLst/>
              <a:cxnLst>
                <a:cxn ang="0">
                  <a:pos x="wd2" y="hd2"/>
                </a:cxn>
                <a:cxn ang="5400000">
                  <a:pos x="wd2" y="hd2"/>
                </a:cxn>
                <a:cxn ang="10800000">
                  <a:pos x="wd2" y="hd2"/>
                </a:cxn>
                <a:cxn ang="16200000">
                  <a:pos x="wd2" y="hd2"/>
                </a:cxn>
              </a:cxnLst>
              <a:rect l="0" t="0" r="r" b="b"/>
              <a:pathLst>
                <a:path w="21592" h="21596" fill="norm" stroke="1" extrusionOk="0">
                  <a:moveTo>
                    <a:pt x="5254" y="0"/>
                  </a:moveTo>
                  <a:cubicBezTo>
                    <a:pt x="3713" y="0"/>
                    <a:pt x="2783" y="-4"/>
                    <a:pt x="2166" y="254"/>
                  </a:cubicBezTo>
                  <a:cubicBezTo>
                    <a:pt x="1278" y="578"/>
                    <a:pt x="577" y="1282"/>
                    <a:pt x="253" y="2173"/>
                  </a:cubicBezTo>
                  <a:cubicBezTo>
                    <a:pt x="-4" y="2791"/>
                    <a:pt x="0" y="3725"/>
                    <a:pt x="0" y="5270"/>
                  </a:cubicBezTo>
                  <a:lnTo>
                    <a:pt x="0" y="16327"/>
                  </a:lnTo>
                  <a:cubicBezTo>
                    <a:pt x="0" y="17872"/>
                    <a:pt x="-4" y="18805"/>
                    <a:pt x="253" y="19423"/>
                  </a:cubicBezTo>
                  <a:cubicBezTo>
                    <a:pt x="577" y="20314"/>
                    <a:pt x="1278" y="21008"/>
                    <a:pt x="2166" y="21332"/>
                  </a:cubicBezTo>
                  <a:cubicBezTo>
                    <a:pt x="2783" y="21590"/>
                    <a:pt x="3713" y="21596"/>
                    <a:pt x="5254" y="21596"/>
                  </a:cubicBezTo>
                  <a:lnTo>
                    <a:pt x="16348" y="21596"/>
                  </a:lnTo>
                  <a:cubicBezTo>
                    <a:pt x="17889" y="21596"/>
                    <a:pt x="18809" y="21590"/>
                    <a:pt x="19426" y="21332"/>
                  </a:cubicBezTo>
                  <a:cubicBezTo>
                    <a:pt x="20314" y="21008"/>
                    <a:pt x="21015" y="20314"/>
                    <a:pt x="21339" y="19423"/>
                  </a:cubicBezTo>
                  <a:cubicBezTo>
                    <a:pt x="21596" y="18805"/>
                    <a:pt x="21592" y="17872"/>
                    <a:pt x="21592" y="16327"/>
                  </a:cubicBezTo>
                  <a:lnTo>
                    <a:pt x="21592" y="5270"/>
                  </a:lnTo>
                  <a:cubicBezTo>
                    <a:pt x="21592" y="3725"/>
                    <a:pt x="21596" y="2791"/>
                    <a:pt x="21339" y="2173"/>
                  </a:cubicBezTo>
                  <a:cubicBezTo>
                    <a:pt x="21015" y="1282"/>
                    <a:pt x="20314" y="578"/>
                    <a:pt x="19426" y="254"/>
                  </a:cubicBezTo>
                  <a:cubicBezTo>
                    <a:pt x="18809" y="-4"/>
                    <a:pt x="17889" y="0"/>
                    <a:pt x="16348" y="0"/>
                  </a:cubicBezTo>
                  <a:lnTo>
                    <a:pt x="5254" y="0"/>
                  </a:lnTo>
                  <a:close/>
                </a:path>
              </a:pathLst>
            </a:custGeom>
            <a:ln w="12700" cap="flat">
              <a:noFill/>
              <a:miter lim="400000"/>
            </a:ln>
            <a:effectLst/>
          </p:spPr>
        </p:pic>
        <p:pic>
          <p:nvPicPr>
            <p:cNvPr id="984" name="icons-slots-dollar.png" descr="icons-slots-dollar.png"/>
            <p:cNvPicPr>
              <a:picLocks noChangeAspect="1"/>
            </p:cNvPicPr>
            <p:nvPr/>
          </p:nvPicPr>
          <p:blipFill>
            <a:blip r:embed="rId9">
              <a:alphaModFix amt="35000"/>
              <a:extLst/>
            </a:blip>
            <a:srcRect l="0" t="154" r="17" b="143"/>
            <a:stretch>
              <a:fillRect/>
            </a:stretch>
          </p:blipFill>
          <p:spPr>
            <a:xfrm>
              <a:off x="2628345" y="1282524"/>
              <a:ext cx="846535" cy="844154"/>
            </a:xfrm>
            <a:custGeom>
              <a:avLst/>
              <a:gdLst/>
              <a:ahLst/>
              <a:cxnLst>
                <a:cxn ang="0">
                  <a:pos x="wd2" y="hd2"/>
                </a:cxn>
                <a:cxn ang="5400000">
                  <a:pos x="wd2" y="hd2"/>
                </a:cxn>
                <a:cxn ang="10800000">
                  <a:pos x="wd2" y="hd2"/>
                </a:cxn>
                <a:cxn ang="16200000">
                  <a:pos x="wd2" y="hd2"/>
                </a:cxn>
              </a:cxnLst>
              <a:rect l="0" t="0" r="r" b="b"/>
              <a:pathLst>
                <a:path w="21592" h="21596" fill="norm" stroke="1" extrusionOk="0">
                  <a:moveTo>
                    <a:pt x="5254" y="0"/>
                  </a:moveTo>
                  <a:cubicBezTo>
                    <a:pt x="3713" y="0"/>
                    <a:pt x="2783" y="-4"/>
                    <a:pt x="2166" y="254"/>
                  </a:cubicBezTo>
                  <a:cubicBezTo>
                    <a:pt x="1278" y="578"/>
                    <a:pt x="577" y="1282"/>
                    <a:pt x="253" y="2173"/>
                  </a:cubicBezTo>
                  <a:cubicBezTo>
                    <a:pt x="-4" y="2791"/>
                    <a:pt x="0" y="3725"/>
                    <a:pt x="0" y="5270"/>
                  </a:cubicBezTo>
                  <a:lnTo>
                    <a:pt x="0" y="16327"/>
                  </a:lnTo>
                  <a:cubicBezTo>
                    <a:pt x="0" y="17872"/>
                    <a:pt x="-4" y="18805"/>
                    <a:pt x="253" y="19423"/>
                  </a:cubicBezTo>
                  <a:cubicBezTo>
                    <a:pt x="577" y="20314"/>
                    <a:pt x="1278" y="21008"/>
                    <a:pt x="2166" y="21332"/>
                  </a:cubicBezTo>
                  <a:cubicBezTo>
                    <a:pt x="2783" y="21590"/>
                    <a:pt x="3713" y="21596"/>
                    <a:pt x="5254" y="21596"/>
                  </a:cubicBezTo>
                  <a:lnTo>
                    <a:pt x="16348" y="21596"/>
                  </a:lnTo>
                  <a:cubicBezTo>
                    <a:pt x="17889" y="21596"/>
                    <a:pt x="18809" y="21590"/>
                    <a:pt x="19426" y="21332"/>
                  </a:cubicBezTo>
                  <a:cubicBezTo>
                    <a:pt x="20314" y="21008"/>
                    <a:pt x="21015" y="20314"/>
                    <a:pt x="21339" y="19423"/>
                  </a:cubicBezTo>
                  <a:cubicBezTo>
                    <a:pt x="21596" y="18805"/>
                    <a:pt x="21592" y="17872"/>
                    <a:pt x="21592" y="16327"/>
                  </a:cubicBezTo>
                  <a:lnTo>
                    <a:pt x="21592" y="5270"/>
                  </a:lnTo>
                  <a:cubicBezTo>
                    <a:pt x="21592" y="3725"/>
                    <a:pt x="21596" y="2791"/>
                    <a:pt x="21339" y="2173"/>
                  </a:cubicBezTo>
                  <a:cubicBezTo>
                    <a:pt x="21015" y="1282"/>
                    <a:pt x="20314" y="578"/>
                    <a:pt x="19426" y="254"/>
                  </a:cubicBezTo>
                  <a:cubicBezTo>
                    <a:pt x="18809" y="-4"/>
                    <a:pt x="17889" y="0"/>
                    <a:pt x="16348" y="0"/>
                  </a:cubicBezTo>
                  <a:lnTo>
                    <a:pt x="5254" y="0"/>
                  </a:lnTo>
                  <a:close/>
                </a:path>
              </a:pathLst>
            </a:custGeom>
            <a:ln w="12700" cap="flat">
              <a:noFill/>
              <a:miter lim="400000"/>
            </a:ln>
            <a:effectLst/>
          </p:spPr>
        </p:pic>
        <p:pic>
          <p:nvPicPr>
            <p:cNvPr id="985" name="icons-slots-enterprise.png" descr="icons-slots-enterprise.png"/>
            <p:cNvPicPr>
              <a:picLocks noChangeAspect="1"/>
            </p:cNvPicPr>
            <p:nvPr/>
          </p:nvPicPr>
          <p:blipFill>
            <a:blip r:embed="rId10">
              <a:alphaModFix amt="35000"/>
              <a:extLst/>
            </a:blip>
            <a:srcRect l="0" t="154" r="17" b="143"/>
            <a:stretch>
              <a:fillRect/>
            </a:stretch>
          </p:blipFill>
          <p:spPr>
            <a:xfrm>
              <a:off x="628728" y="2217026"/>
              <a:ext cx="846535" cy="844154"/>
            </a:xfrm>
            <a:custGeom>
              <a:avLst/>
              <a:gdLst/>
              <a:ahLst/>
              <a:cxnLst>
                <a:cxn ang="0">
                  <a:pos x="wd2" y="hd2"/>
                </a:cxn>
                <a:cxn ang="5400000">
                  <a:pos x="wd2" y="hd2"/>
                </a:cxn>
                <a:cxn ang="10800000">
                  <a:pos x="wd2" y="hd2"/>
                </a:cxn>
                <a:cxn ang="16200000">
                  <a:pos x="wd2" y="hd2"/>
                </a:cxn>
              </a:cxnLst>
              <a:rect l="0" t="0" r="r" b="b"/>
              <a:pathLst>
                <a:path w="21592" h="21596" fill="norm" stroke="1" extrusionOk="0">
                  <a:moveTo>
                    <a:pt x="5254" y="0"/>
                  </a:moveTo>
                  <a:cubicBezTo>
                    <a:pt x="3713" y="0"/>
                    <a:pt x="2783" y="-4"/>
                    <a:pt x="2166" y="254"/>
                  </a:cubicBezTo>
                  <a:cubicBezTo>
                    <a:pt x="1278" y="578"/>
                    <a:pt x="577" y="1282"/>
                    <a:pt x="253" y="2173"/>
                  </a:cubicBezTo>
                  <a:cubicBezTo>
                    <a:pt x="-4" y="2791"/>
                    <a:pt x="0" y="3725"/>
                    <a:pt x="0" y="5270"/>
                  </a:cubicBezTo>
                  <a:lnTo>
                    <a:pt x="0" y="16327"/>
                  </a:lnTo>
                  <a:cubicBezTo>
                    <a:pt x="0" y="17872"/>
                    <a:pt x="-4" y="18805"/>
                    <a:pt x="253" y="19423"/>
                  </a:cubicBezTo>
                  <a:cubicBezTo>
                    <a:pt x="577" y="20314"/>
                    <a:pt x="1278" y="21008"/>
                    <a:pt x="2166" y="21332"/>
                  </a:cubicBezTo>
                  <a:cubicBezTo>
                    <a:pt x="2783" y="21590"/>
                    <a:pt x="3713" y="21596"/>
                    <a:pt x="5254" y="21596"/>
                  </a:cubicBezTo>
                  <a:lnTo>
                    <a:pt x="16348" y="21596"/>
                  </a:lnTo>
                  <a:cubicBezTo>
                    <a:pt x="17889" y="21596"/>
                    <a:pt x="18809" y="21590"/>
                    <a:pt x="19426" y="21332"/>
                  </a:cubicBezTo>
                  <a:cubicBezTo>
                    <a:pt x="20314" y="21008"/>
                    <a:pt x="21015" y="20314"/>
                    <a:pt x="21339" y="19423"/>
                  </a:cubicBezTo>
                  <a:cubicBezTo>
                    <a:pt x="21596" y="18805"/>
                    <a:pt x="21592" y="17872"/>
                    <a:pt x="21592" y="16327"/>
                  </a:cubicBezTo>
                  <a:lnTo>
                    <a:pt x="21592" y="5270"/>
                  </a:lnTo>
                  <a:cubicBezTo>
                    <a:pt x="21592" y="3725"/>
                    <a:pt x="21596" y="2791"/>
                    <a:pt x="21339" y="2173"/>
                  </a:cubicBezTo>
                  <a:cubicBezTo>
                    <a:pt x="21015" y="1282"/>
                    <a:pt x="20314" y="578"/>
                    <a:pt x="19426" y="254"/>
                  </a:cubicBezTo>
                  <a:cubicBezTo>
                    <a:pt x="18809" y="-4"/>
                    <a:pt x="17889" y="0"/>
                    <a:pt x="16348" y="0"/>
                  </a:cubicBezTo>
                  <a:lnTo>
                    <a:pt x="5254" y="0"/>
                  </a:lnTo>
                  <a:close/>
                </a:path>
              </a:pathLst>
            </a:custGeom>
            <a:ln w="12700" cap="flat">
              <a:noFill/>
              <a:miter lim="400000"/>
            </a:ln>
            <a:effectLst/>
          </p:spPr>
        </p:pic>
        <p:pic>
          <p:nvPicPr>
            <p:cNvPr id="986" name="icons-slots-budget.png" descr="icons-slots-budget.png"/>
            <p:cNvPicPr>
              <a:picLocks noChangeAspect="1"/>
            </p:cNvPicPr>
            <p:nvPr/>
          </p:nvPicPr>
          <p:blipFill>
            <a:blip r:embed="rId11">
              <a:alphaModFix amt="35000"/>
              <a:extLst/>
            </a:blip>
            <a:srcRect l="0" t="154" r="17" b="143"/>
            <a:stretch>
              <a:fillRect/>
            </a:stretch>
          </p:blipFill>
          <p:spPr>
            <a:xfrm>
              <a:off x="2628477" y="2217026"/>
              <a:ext cx="846536" cy="844154"/>
            </a:xfrm>
            <a:custGeom>
              <a:avLst/>
              <a:gdLst/>
              <a:ahLst/>
              <a:cxnLst>
                <a:cxn ang="0">
                  <a:pos x="wd2" y="hd2"/>
                </a:cxn>
                <a:cxn ang="5400000">
                  <a:pos x="wd2" y="hd2"/>
                </a:cxn>
                <a:cxn ang="10800000">
                  <a:pos x="wd2" y="hd2"/>
                </a:cxn>
                <a:cxn ang="16200000">
                  <a:pos x="wd2" y="hd2"/>
                </a:cxn>
              </a:cxnLst>
              <a:rect l="0" t="0" r="r" b="b"/>
              <a:pathLst>
                <a:path w="21592" h="21596" fill="norm" stroke="1" extrusionOk="0">
                  <a:moveTo>
                    <a:pt x="5254" y="0"/>
                  </a:moveTo>
                  <a:cubicBezTo>
                    <a:pt x="3713" y="0"/>
                    <a:pt x="2783" y="-4"/>
                    <a:pt x="2166" y="254"/>
                  </a:cubicBezTo>
                  <a:cubicBezTo>
                    <a:pt x="1278" y="578"/>
                    <a:pt x="577" y="1282"/>
                    <a:pt x="253" y="2173"/>
                  </a:cubicBezTo>
                  <a:cubicBezTo>
                    <a:pt x="-4" y="2791"/>
                    <a:pt x="0" y="3725"/>
                    <a:pt x="0" y="5270"/>
                  </a:cubicBezTo>
                  <a:lnTo>
                    <a:pt x="0" y="16327"/>
                  </a:lnTo>
                  <a:cubicBezTo>
                    <a:pt x="0" y="17872"/>
                    <a:pt x="-4" y="18805"/>
                    <a:pt x="253" y="19423"/>
                  </a:cubicBezTo>
                  <a:cubicBezTo>
                    <a:pt x="577" y="20314"/>
                    <a:pt x="1278" y="21008"/>
                    <a:pt x="2166" y="21332"/>
                  </a:cubicBezTo>
                  <a:cubicBezTo>
                    <a:pt x="2783" y="21590"/>
                    <a:pt x="3713" y="21596"/>
                    <a:pt x="5254" y="21596"/>
                  </a:cubicBezTo>
                  <a:lnTo>
                    <a:pt x="16348" y="21596"/>
                  </a:lnTo>
                  <a:cubicBezTo>
                    <a:pt x="17889" y="21596"/>
                    <a:pt x="18809" y="21590"/>
                    <a:pt x="19426" y="21332"/>
                  </a:cubicBezTo>
                  <a:cubicBezTo>
                    <a:pt x="20314" y="21008"/>
                    <a:pt x="21015" y="20314"/>
                    <a:pt x="21339" y="19423"/>
                  </a:cubicBezTo>
                  <a:cubicBezTo>
                    <a:pt x="21596" y="18805"/>
                    <a:pt x="21592" y="17872"/>
                    <a:pt x="21592" y="16327"/>
                  </a:cubicBezTo>
                  <a:lnTo>
                    <a:pt x="21592" y="5270"/>
                  </a:lnTo>
                  <a:cubicBezTo>
                    <a:pt x="21592" y="3725"/>
                    <a:pt x="21596" y="2791"/>
                    <a:pt x="21339" y="2173"/>
                  </a:cubicBezTo>
                  <a:cubicBezTo>
                    <a:pt x="21015" y="1282"/>
                    <a:pt x="20314" y="578"/>
                    <a:pt x="19426" y="254"/>
                  </a:cubicBezTo>
                  <a:cubicBezTo>
                    <a:pt x="18809" y="-4"/>
                    <a:pt x="17889" y="0"/>
                    <a:pt x="16348" y="0"/>
                  </a:cubicBezTo>
                  <a:lnTo>
                    <a:pt x="5254" y="0"/>
                  </a:lnTo>
                  <a:close/>
                </a:path>
              </a:pathLst>
            </a:custGeom>
            <a:ln w="12700" cap="flat">
              <a:noFill/>
              <a:miter lim="400000"/>
            </a:ln>
            <a:effectLst/>
          </p:spPr>
        </p:pic>
        <p:pic>
          <p:nvPicPr>
            <p:cNvPr id="987" name="icons-slots-avis.png" descr="icons-slots-avis.png"/>
            <p:cNvPicPr>
              <a:picLocks noChangeAspect="1"/>
            </p:cNvPicPr>
            <p:nvPr/>
          </p:nvPicPr>
          <p:blipFill>
            <a:blip r:embed="rId12">
              <a:alphaModFix amt="35000"/>
              <a:extLst/>
            </a:blip>
            <a:srcRect l="0" t="154" r="17" b="143"/>
            <a:stretch>
              <a:fillRect/>
            </a:stretch>
          </p:blipFill>
          <p:spPr>
            <a:xfrm>
              <a:off x="1628602" y="348021"/>
              <a:ext cx="846536" cy="844155"/>
            </a:xfrm>
            <a:custGeom>
              <a:avLst/>
              <a:gdLst/>
              <a:ahLst/>
              <a:cxnLst>
                <a:cxn ang="0">
                  <a:pos x="wd2" y="hd2"/>
                </a:cxn>
                <a:cxn ang="5400000">
                  <a:pos x="wd2" y="hd2"/>
                </a:cxn>
                <a:cxn ang="10800000">
                  <a:pos x="wd2" y="hd2"/>
                </a:cxn>
                <a:cxn ang="16200000">
                  <a:pos x="wd2" y="hd2"/>
                </a:cxn>
              </a:cxnLst>
              <a:rect l="0" t="0" r="r" b="b"/>
              <a:pathLst>
                <a:path w="21592" h="21596" fill="norm" stroke="1" extrusionOk="0">
                  <a:moveTo>
                    <a:pt x="5254" y="0"/>
                  </a:moveTo>
                  <a:cubicBezTo>
                    <a:pt x="3713" y="0"/>
                    <a:pt x="2783" y="-4"/>
                    <a:pt x="2166" y="254"/>
                  </a:cubicBezTo>
                  <a:cubicBezTo>
                    <a:pt x="1278" y="578"/>
                    <a:pt x="577" y="1282"/>
                    <a:pt x="253" y="2173"/>
                  </a:cubicBezTo>
                  <a:cubicBezTo>
                    <a:pt x="-4" y="2791"/>
                    <a:pt x="0" y="3725"/>
                    <a:pt x="0" y="5270"/>
                  </a:cubicBezTo>
                  <a:lnTo>
                    <a:pt x="0" y="16327"/>
                  </a:lnTo>
                  <a:cubicBezTo>
                    <a:pt x="0" y="17872"/>
                    <a:pt x="-4" y="18805"/>
                    <a:pt x="253" y="19423"/>
                  </a:cubicBezTo>
                  <a:cubicBezTo>
                    <a:pt x="577" y="20314"/>
                    <a:pt x="1278" y="21008"/>
                    <a:pt x="2166" y="21332"/>
                  </a:cubicBezTo>
                  <a:cubicBezTo>
                    <a:pt x="2783" y="21590"/>
                    <a:pt x="3713" y="21596"/>
                    <a:pt x="5254" y="21596"/>
                  </a:cubicBezTo>
                  <a:lnTo>
                    <a:pt x="16348" y="21596"/>
                  </a:lnTo>
                  <a:cubicBezTo>
                    <a:pt x="17889" y="21596"/>
                    <a:pt x="18809" y="21590"/>
                    <a:pt x="19426" y="21332"/>
                  </a:cubicBezTo>
                  <a:cubicBezTo>
                    <a:pt x="20314" y="21008"/>
                    <a:pt x="21015" y="20314"/>
                    <a:pt x="21339" y="19423"/>
                  </a:cubicBezTo>
                  <a:cubicBezTo>
                    <a:pt x="21596" y="18805"/>
                    <a:pt x="21592" y="17872"/>
                    <a:pt x="21592" y="16327"/>
                  </a:cubicBezTo>
                  <a:lnTo>
                    <a:pt x="21592" y="5270"/>
                  </a:lnTo>
                  <a:cubicBezTo>
                    <a:pt x="21592" y="3725"/>
                    <a:pt x="21596" y="2791"/>
                    <a:pt x="21339" y="2173"/>
                  </a:cubicBezTo>
                  <a:cubicBezTo>
                    <a:pt x="21015" y="1282"/>
                    <a:pt x="20314" y="578"/>
                    <a:pt x="19426" y="254"/>
                  </a:cubicBezTo>
                  <a:cubicBezTo>
                    <a:pt x="18809" y="-4"/>
                    <a:pt x="17889" y="0"/>
                    <a:pt x="16348" y="0"/>
                  </a:cubicBezTo>
                  <a:lnTo>
                    <a:pt x="5254" y="0"/>
                  </a:lnTo>
                  <a:close/>
                </a:path>
              </a:pathLst>
            </a:custGeom>
            <a:ln w="12700" cap="flat">
              <a:noFill/>
              <a:miter lim="400000"/>
            </a:ln>
            <a:effectLst/>
          </p:spPr>
        </p:pic>
        <p:pic>
          <p:nvPicPr>
            <p:cNvPr id="988" name="icons-slots-alamo.png" descr="icons-slots-alamo.png"/>
            <p:cNvPicPr>
              <a:picLocks noChangeAspect="1"/>
            </p:cNvPicPr>
            <p:nvPr/>
          </p:nvPicPr>
          <p:blipFill>
            <a:blip r:embed="rId13">
              <a:extLst/>
            </a:blip>
            <a:srcRect l="0" t="154" r="17" b="143"/>
            <a:stretch>
              <a:fillRect/>
            </a:stretch>
          </p:blipFill>
          <p:spPr>
            <a:xfrm>
              <a:off x="1628735" y="1282524"/>
              <a:ext cx="846535" cy="844154"/>
            </a:xfrm>
            <a:custGeom>
              <a:avLst/>
              <a:gdLst/>
              <a:ahLst/>
              <a:cxnLst>
                <a:cxn ang="0">
                  <a:pos x="wd2" y="hd2"/>
                </a:cxn>
                <a:cxn ang="5400000">
                  <a:pos x="wd2" y="hd2"/>
                </a:cxn>
                <a:cxn ang="10800000">
                  <a:pos x="wd2" y="hd2"/>
                </a:cxn>
                <a:cxn ang="16200000">
                  <a:pos x="wd2" y="hd2"/>
                </a:cxn>
              </a:cxnLst>
              <a:rect l="0" t="0" r="r" b="b"/>
              <a:pathLst>
                <a:path w="21592" h="21596" fill="norm" stroke="1" extrusionOk="0">
                  <a:moveTo>
                    <a:pt x="5254" y="0"/>
                  </a:moveTo>
                  <a:cubicBezTo>
                    <a:pt x="3713" y="0"/>
                    <a:pt x="2783" y="-4"/>
                    <a:pt x="2166" y="254"/>
                  </a:cubicBezTo>
                  <a:cubicBezTo>
                    <a:pt x="1278" y="578"/>
                    <a:pt x="577" y="1282"/>
                    <a:pt x="253" y="2173"/>
                  </a:cubicBezTo>
                  <a:cubicBezTo>
                    <a:pt x="-4" y="2791"/>
                    <a:pt x="0" y="3725"/>
                    <a:pt x="0" y="5270"/>
                  </a:cubicBezTo>
                  <a:lnTo>
                    <a:pt x="0" y="16327"/>
                  </a:lnTo>
                  <a:cubicBezTo>
                    <a:pt x="0" y="17872"/>
                    <a:pt x="-4" y="18805"/>
                    <a:pt x="253" y="19423"/>
                  </a:cubicBezTo>
                  <a:cubicBezTo>
                    <a:pt x="577" y="20314"/>
                    <a:pt x="1278" y="21008"/>
                    <a:pt x="2166" y="21332"/>
                  </a:cubicBezTo>
                  <a:cubicBezTo>
                    <a:pt x="2783" y="21590"/>
                    <a:pt x="3713" y="21596"/>
                    <a:pt x="5254" y="21596"/>
                  </a:cubicBezTo>
                  <a:lnTo>
                    <a:pt x="16348" y="21596"/>
                  </a:lnTo>
                  <a:cubicBezTo>
                    <a:pt x="17889" y="21596"/>
                    <a:pt x="18809" y="21590"/>
                    <a:pt x="19426" y="21332"/>
                  </a:cubicBezTo>
                  <a:cubicBezTo>
                    <a:pt x="20314" y="21008"/>
                    <a:pt x="21015" y="20314"/>
                    <a:pt x="21339" y="19423"/>
                  </a:cubicBezTo>
                  <a:cubicBezTo>
                    <a:pt x="21596" y="18805"/>
                    <a:pt x="21592" y="17872"/>
                    <a:pt x="21592" y="16327"/>
                  </a:cubicBezTo>
                  <a:lnTo>
                    <a:pt x="21592" y="5270"/>
                  </a:lnTo>
                  <a:cubicBezTo>
                    <a:pt x="21592" y="3725"/>
                    <a:pt x="21596" y="2791"/>
                    <a:pt x="21339" y="2173"/>
                  </a:cubicBezTo>
                  <a:cubicBezTo>
                    <a:pt x="21015" y="1282"/>
                    <a:pt x="20314" y="578"/>
                    <a:pt x="19426" y="254"/>
                  </a:cubicBezTo>
                  <a:cubicBezTo>
                    <a:pt x="18809" y="-4"/>
                    <a:pt x="17889" y="0"/>
                    <a:pt x="16348" y="0"/>
                  </a:cubicBezTo>
                  <a:lnTo>
                    <a:pt x="5254" y="0"/>
                  </a:lnTo>
                  <a:close/>
                </a:path>
              </a:pathLst>
            </a:custGeom>
            <a:ln w="12700" cap="flat">
              <a:noFill/>
              <a:miter lim="400000"/>
            </a:ln>
            <a:effectLst/>
          </p:spPr>
        </p:pic>
        <p:pic>
          <p:nvPicPr>
            <p:cNvPr id="989" name="icons-slots-adobe.png" descr="icons-slots-adobe.png"/>
            <p:cNvPicPr>
              <a:picLocks noChangeAspect="1"/>
            </p:cNvPicPr>
            <p:nvPr/>
          </p:nvPicPr>
          <p:blipFill>
            <a:blip r:embed="rId14">
              <a:alphaModFix amt="35000"/>
              <a:extLst/>
            </a:blip>
            <a:srcRect l="0" t="154" r="17" b="143"/>
            <a:stretch>
              <a:fillRect/>
            </a:stretch>
          </p:blipFill>
          <p:spPr>
            <a:xfrm>
              <a:off x="628860" y="1282524"/>
              <a:ext cx="846536" cy="844154"/>
            </a:xfrm>
            <a:custGeom>
              <a:avLst/>
              <a:gdLst/>
              <a:ahLst/>
              <a:cxnLst>
                <a:cxn ang="0">
                  <a:pos x="wd2" y="hd2"/>
                </a:cxn>
                <a:cxn ang="5400000">
                  <a:pos x="wd2" y="hd2"/>
                </a:cxn>
                <a:cxn ang="10800000">
                  <a:pos x="wd2" y="hd2"/>
                </a:cxn>
                <a:cxn ang="16200000">
                  <a:pos x="wd2" y="hd2"/>
                </a:cxn>
              </a:cxnLst>
              <a:rect l="0" t="0" r="r" b="b"/>
              <a:pathLst>
                <a:path w="21592" h="21596" fill="norm" stroke="1" extrusionOk="0">
                  <a:moveTo>
                    <a:pt x="5254" y="0"/>
                  </a:moveTo>
                  <a:cubicBezTo>
                    <a:pt x="3713" y="0"/>
                    <a:pt x="2783" y="-4"/>
                    <a:pt x="2166" y="254"/>
                  </a:cubicBezTo>
                  <a:cubicBezTo>
                    <a:pt x="1278" y="578"/>
                    <a:pt x="577" y="1282"/>
                    <a:pt x="253" y="2173"/>
                  </a:cubicBezTo>
                  <a:cubicBezTo>
                    <a:pt x="-4" y="2791"/>
                    <a:pt x="0" y="3725"/>
                    <a:pt x="0" y="5270"/>
                  </a:cubicBezTo>
                  <a:lnTo>
                    <a:pt x="0" y="16327"/>
                  </a:lnTo>
                  <a:cubicBezTo>
                    <a:pt x="0" y="17872"/>
                    <a:pt x="-4" y="18805"/>
                    <a:pt x="253" y="19423"/>
                  </a:cubicBezTo>
                  <a:cubicBezTo>
                    <a:pt x="577" y="20314"/>
                    <a:pt x="1278" y="21008"/>
                    <a:pt x="2166" y="21332"/>
                  </a:cubicBezTo>
                  <a:cubicBezTo>
                    <a:pt x="2783" y="21590"/>
                    <a:pt x="3713" y="21596"/>
                    <a:pt x="5254" y="21596"/>
                  </a:cubicBezTo>
                  <a:lnTo>
                    <a:pt x="16348" y="21596"/>
                  </a:lnTo>
                  <a:cubicBezTo>
                    <a:pt x="17889" y="21596"/>
                    <a:pt x="18809" y="21590"/>
                    <a:pt x="19426" y="21332"/>
                  </a:cubicBezTo>
                  <a:cubicBezTo>
                    <a:pt x="20314" y="21008"/>
                    <a:pt x="21015" y="20314"/>
                    <a:pt x="21339" y="19423"/>
                  </a:cubicBezTo>
                  <a:cubicBezTo>
                    <a:pt x="21596" y="18805"/>
                    <a:pt x="21592" y="17872"/>
                    <a:pt x="21592" y="16327"/>
                  </a:cubicBezTo>
                  <a:lnTo>
                    <a:pt x="21592" y="5270"/>
                  </a:lnTo>
                  <a:cubicBezTo>
                    <a:pt x="21592" y="3725"/>
                    <a:pt x="21596" y="2791"/>
                    <a:pt x="21339" y="2173"/>
                  </a:cubicBezTo>
                  <a:cubicBezTo>
                    <a:pt x="21015" y="1282"/>
                    <a:pt x="20314" y="578"/>
                    <a:pt x="19426" y="254"/>
                  </a:cubicBezTo>
                  <a:cubicBezTo>
                    <a:pt x="18809" y="-4"/>
                    <a:pt x="17889" y="0"/>
                    <a:pt x="16348" y="0"/>
                  </a:cubicBezTo>
                  <a:lnTo>
                    <a:pt x="5254" y="0"/>
                  </a:lnTo>
                  <a:close/>
                </a:path>
              </a:pathLst>
            </a:custGeom>
            <a:ln w="12700" cap="flat">
              <a:noFill/>
              <a:miter lim="400000"/>
            </a:ln>
            <a:effectLst/>
          </p:spPr>
        </p:pic>
        <p:sp>
          <p:nvSpPr>
            <p:cNvPr id="990" name="Interactive Powers"/>
            <p:cNvSpPr txBox="1"/>
            <p:nvPr/>
          </p:nvSpPr>
          <p:spPr>
            <a:xfrm>
              <a:off x="1369276" y="8767828"/>
              <a:ext cx="1365071" cy="25400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noAutofit/>
            </a:bodyPr>
            <a:lstStyle/>
            <a:p>
              <a:pPr algn="ctr">
                <a:defRPr sz="1100">
                  <a:solidFill>
                    <a:srgbClr val="A9A9A9"/>
                  </a:solidFill>
                  <a:latin typeface="MuseoSansRounded-500"/>
                  <a:ea typeface="MuseoSansRounded-500"/>
                  <a:cs typeface="MuseoSansRounded-500"/>
                  <a:sym typeface="MuseoSansRounded-500"/>
                </a:defRPr>
              </a:pPr>
              <a:r>
                <a:t>Interactive </a:t>
              </a:r>
              <a:r>
                <a:rPr>
                  <a:latin typeface="MuseoSansRounded-900"/>
                  <a:ea typeface="MuseoSansRounded-900"/>
                  <a:cs typeface="MuseoSansRounded-900"/>
                  <a:sym typeface="MuseoSansRounded-900"/>
                </a:rPr>
                <a:t>Powers</a:t>
              </a:r>
            </a:p>
          </p:txBody>
        </p:sp>
        <p:pic>
          <p:nvPicPr>
            <p:cNvPr id="991" name="freepik__a-hispanic-woman-28-years-old-black-hair-wearing-a__79054.png" descr="freepik__a-hispanic-woman-28-years-old-black-hair-wearing-a__79054.png"/>
            <p:cNvPicPr>
              <a:picLocks noChangeAspect="1"/>
            </p:cNvPicPr>
            <p:nvPr/>
          </p:nvPicPr>
          <p:blipFill>
            <a:blip r:embed="rId15">
              <a:extLst/>
            </a:blip>
            <a:srcRect l="29310" t="608" r="29310" b="26971"/>
            <a:stretch>
              <a:fillRect/>
            </a:stretch>
          </p:blipFill>
          <p:spPr>
            <a:xfrm>
              <a:off x="1204220" y="6651170"/>
              <a:ext cx="1695153" cy="1695302"/>
            </a:xfrm>
            <a:custGeom>
              <a:avLst/>
              <a:gdLst/>
              <a:ahLst/>
              <a:cxnLst>
                <a:cxn ang="0">
                  <a:pos x="wd2" y="hd2"/>
                </a:cxn>
                <a:cxn ang="5400000">
                  <a:pos x="wd2" y="hd2"/>
                </a:cxn>
                <a:cxn ang="10800000">
                  <a:pos x="wd2" y="hd2"/>
                </a:cxn>
                <a:cxn ang="16200000">
                  <a:pos x="wd2" y="hd2"/>
                </a:cxn>
              </a:cxnLst>
              <a:rect l="0" t="0" r="r" b="b"/>
              <a:pathLst>
                <a:path w="19678" h="20595" fill="norm" stroke="1" extrusionOk="0">
                  <a:moveTo>
                    <a:pt x="9839" y="0"/>
                  </a:moveTo>
                  <a:cubicBezTo>
                    <a:pt x="7320" y="0"/>
                    <a:pt x="4804" y="1007"/>
                    <a:pt x="2882" y="3018"/>
                  </a:cubicBezTo>
                  <a:cubicBezTo>
                    <a:pt x="-961" y="7040"/>
                    <a:pt x="-961" y="13557"/>
                    <a:pt x="2882" y="17578"/>
                  </a:cubicBezTo>
                  <a:cubicBezTo>
                    <a:pt x="6725" y="21600"/>
                    <a:pt x="12953" y="21600"/>
                    <a:pt x="16796" y="17578"/>
                  </a:cubicBezTo>
                  <a:cubicBezTo>
                    <a:pt x="20639" y="13557"/>
                    <a:pt x="20639" y="7040"/>
                    <a:pt x="16796" y="3018"/>
                  </a:cubicBezTo>
                  <a:cubicBezTo>
                    <a:pt x="14874" y="1007"/>
                    <a:pt x="12358" y="0"/>
                    <a:pt x="9839" y="0"/>
                  </a:cubicBezTo>
                  <a:close/>
                </a:path>
              </a:pathLst>
            </a:custGeom>
            <a:ln w="63500" cap="flat">
              <a:solidFill>
                <a:srgbClr val="FFFFFF"/>
              </a:solidFill>
              <a:prstDash val="solid"/>
              <a:miter lim="400000"/>
            </a:ln>
            <a:effectLst/>
          </p:spPr>
        </p:pic>
      </p:grpSp>
      <p:grpSp>
        <p:nvGrpSpPr>
          <p:cNvPr id="1016" name="Group"/>
          <p:cNvGrpSpPr/>
          <p:nvPr/>
        </p:nvGrpSpPr>
        <p:grpSpPr>
          <a:xfrm>
            <a:off x="14570999" y="-693228"/>
            <a:ext cx="9350447" cy="14045485"/>
            <a:chOff x="0" y="0"/>
            <a:chExt cx="9350446" cy="14045483"/>
          </a:xfrm>
        </p:grpSpPr>
        <p:grpSp>
          <p:nvGrpSpPr>
            <p:cNvPr id="998" name="Group"/>
            <p:cNvGrpSpPr/>
            <p:nvPr/>
          </p:nvGrpSpPr>
          <p:grpSpPr>
            <a:xfrm>
              <a:off x="0" y="0"/>
              <a:ext cx="9350447" cy="14045484"/>
              <a:chOff x="0" y="0"/>
              <a:chExt cx="9350446" cy="14045484"/>
            </a:xfrm>
          </p:grpSpPr>
          <p:sp>
            <p:nvSpPr>
              <p:cNvPr id="993" name="Rounded Rectangle"/>
              <p:cNvSpPr/>
              <p:nvPr/>
            </p:nvSpPr>
            <p:spPr>
              <a:xfrm>
                <a:off x="0" y="1299104"/>
                <a:ext cx="7648289" cy="12746381"/>
              </a:xfrm>
              <a:prstGeom prst="roundRect">
                <a:avLst>
                  <a:gd name="adj" fmla="val 3029"/>
                </a:avLst>
              </a:prstGeom>
              <a:gradFill flip="none" rotWithShape="1">
                <a:gsLst>
                  <a:gs pos="0">
                    <a:srgbClr val="929292"/>
                  </a:gs>
                  <a:gs pos="100000">
                    <a:srgbClr val="D5D5D5"/>
                  </a:gs>
                </a:gsLst>
                <a:lin ang="5400000" scaled="0"/>
              </a:gra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994" name="Rounded Rectangle"/>
              <p:cNvSpPr/>
              <p:nvPr/>
            </p:nvSpPr>
            <p:spPr>
              <a:xfrm>
                <a:off x="56771" y="1363759"/>
                <a:ext cx="7534745" cy="12681725"/>
              </a:xfrm>
              <a:prstGeom prst="roundRect">
                <a:avLst>
                  <a:gd name="adj" fmla="val 2625"/>
                </a:avLst>
              </a:prstGeom>
              <a:gradFill flip="none" rotWithShape="1">
                <a:gsLst>
                  <a:gs pos="0">
                    <a:srgbClr val="000000"/>
                  </a:gs>
                  <a:gs pos="100000">
                    <a:srgbClr val="424242"/>
                  </a:gs>
                </a:gsLst>
                <a:lin ang="2270769" scaled="0"/>
              </a:gra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995" name="Shape"/>
              <p:cNvSpPr/>
              <p:nvPr/>
            </p:nvSpPr>
            <p:spPr>
              <a:xfrm>
                <a:off x="3724458" y="1316805"/>
                <a:ext cx="4441391" cy="1271018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39" y="0"/>
                    </a:moveTo>
                    <a:lnTo>
                      <a:pt x="0" y="21600"/>
                    </a:lnTo>
                    <a:lnTo>
                      <a:pt x="16961" y="21600"/>
                    </a:lnTo>
                    <a:lnTo>
                      <a:pt x="21600" y="0"/>
                    </a:lnTo>
                    <a:lnTo>
                      <a:pt x="4639" y="0"/>
                    </a:lnTo>
                    <a:close/>
                  </a:path>
                </a:pathLst>
              </a:custGeom>
              <a:gradFill flip="none" rotWithShape="1">
                <a:gsLst>
                  <a:gs pos="0">
                    <a:srgbClr val="D4D4D4">
                      <a:alpha val="12075"/>
                    </a:srgbClr>
                  </a:gs>
                  <a:gs pos="100000">
                    <a:srgbClr val="FFFFFF">
                      <a:alpha val="654"/>
                    </a:srgbClr>
                  </a:gs>
                </a:gsLst>
                <a:lin ang="0" scaled="0"/>
              </a:gra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996" name="Shape"/>
              <p:cNvSpPr/>
              <p:nvPr/>
            </p:nvSpPr>
            <p:spPr>
              <a:xfrm>
                <a:off x="4909056" y="1316805"/>
                <a:ext cx="4441391" cy="127003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39" y="0"/>
                    </a:moveTo>
                    <a:lnTo>
                      <a:pt x="0" y="21600"/>
                    </a:lnTo>
                    <a:lnTo>
                      <a:pt x="16961" y="21600"/>
                    </a:lnTo>
                    <a:lnTo>
                      <a:pt x="21600" y="0"/>
                    </a:lnTo>
                    <a:lnTo>
                      <a:pt x="4639" y="0"/>
                    </a:lnTo>
                    <a:close/>
                  </a:path>
                </a:pathLst>
              </a:custGeom>
              <a:gradFill flip="none" rotWithShape="1">
                <a:gsLst>
                  <a:gs pos="0">
                    <a:srgbClr val="D4D4D4">
                      <a:alpha val="12075"/>
                    </a:srgbClr>
                  </a:gs>
                  <a:gs pos="100000">
                    <a:srgbClr val="FFFFFF">
                      <a:alpha val="654"/>
                    </a:srgbClr>
                  </a:gs>
                </a:gsLst>
                <a:lin ang="0" scaled="0"/>
              </a:gra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997" name="pasted-movie.png" descr="pasted-movie.png"/>
              <p:cNvPicPr>
                <a:picLocks noChangeAspect="1"/>
              </p:cNvPicPr>
              <p:nvPr/>
            </p:nvPicPr>
            <p:blipFill>
              <a:blip r:embed="rId3">
                <a:extLst/>
              </a:blip>
              <a:stretch>
                <a:fillRect/>
              </a:stretch>
            </p:blipFill>
            <p:spPr>
              <a:xfrm>
                <a:off x="2711247" y="0"/>
                <a:ext cx="2508004" cy="2153895"/>
              </a:xfrm>
              <a:prstGeom prst="rect">
                <a:avLst/>
              </a:prstGeom>
              <a:ln w="12700" cap="flat">
                <a:noFill/>
                <a:miter lim="400000"/>
              </a:ln>
              <a:effectLst/>
            </p:spPr>
          </p:pic>
        </p:grpSp>
        <p:grpSp>
          <p:nvGrpSpPr>
            <p:cNvPr id="1015" name="Group"/>
            <p:cNvGrpSpPr/>
            <p:nvPr/>
          </p:nvGrpSpPr>
          <p:grpSpPr>
            <a:xfrm>
              <a:off x="295126" y="1492860"/>
              <a:ext cx="7081899" cy="12436615"/>
              <a:chOff x="0" y="0"/>
              <a:chExt cx="7081897" cy="12436614"/>
            </a:xfrm>
          </p:grpSpPr>
          <p:sp>
            <p:nvSpPr>
              <p:cNvPr id="999" name="Circle"/>
              <p:cNvSpPr/>
              <p:nvPr/>
            </p:nvSpPr>
            <p:spPr>
              <a:xfrm>
                <a:off x="755784" y="10692746"/>
                <a:ext cx="1311463" cy="1311464"/>
              </a:xfrm>
              <a:prstGeom prst="ellipse">
                <a:avLst/>
              </a:prstGeom>
              <a:solidFill>
                <a:srgbClr val="D4D4D4"/>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latin typeface="Helvetica Neue Medium"/>
                    <a:ea typeface="Helvetica Neue Medium"/>
                    <a:cs typeface="Helvetica Neue Medium"/>
                    <a:sym typeface="Helvetica Neue Medium"/>
                  </a:defRPr>
                </a:pPr>
              </a:p>
            </p:txBody>
          </p:sp>
          <p:pic>
            <p:nvPicPr>
              <p:cNvPr id="1000" name="Screenshot 2025-09-24 at 5.56.27 PM.png" descr="Screenshot 2025-09-24 at 5.56.27 PM.png"/>
              <p:cNvPicPr>
                <a:picLocks noChangeAspect="1"/>
              </p:cNvPicPr>
              <p:nvPr/>
            </p:nvPicPr>
            <p:blipFill>
              <a:blip r:embed="rId5">
                <a:extLst/>
              </a:blip>
              <a:srcRect l="14206" t="11779" r="14206" b="27154"/>
              <a:stretch>
                <a:fillRect/>
              </a:stretch>
            </p:blipFill>
            <p:spPr>
              <a:xfrm>
                <a:off x="2926098" y="10732602"/>
                <a:ext cx="1229669" cy="1231854"/>
              </a:xfrm>
              <a:prstGeom prst="rect">
                <a:avLst/>
              </a:prstGeom>
              <a:ln w="12700" cap="flat">
                <a:noFill/>
                <a:miter lim="400000"/>
              </a:ln>
              <a:effectLst/>
            </p:spPr>
          </p:pic>
          <p:sp>
            <p:nvSpPr>
              <p:cNvPr id="1001" name="3500"/>
              <p:cNvSpPr txBox="1"/>
              <p:nvPr/>
            </p:nvSpPr>
            <p:spPr>
              <a:xfrm>
                <a:off x="4898925" y="11055383"/>
                <a:ext cx="1212067" cy="58619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8856" tIns="8856" rIns="8856" bIns="8856" numCol="1" anchor="ctr">
                <a:noAutofit/>
              </a:bodyPr>
              <a:lstStyle>
                <a:lvl1pPr algn="ctr" defTabSz="1467555">
                  <a:lnSpc>
                    <a:spcPct val="100000"/>
                  </a:lnSpc>
                  <a:spcBef>
                    <a:spcPts val="0"/>
                  </a:spcBef>
                  <a:defRPr sz="3500">
                    <a:solidFill>
                      <a:srgbClr val="FFFFFF"/>
                    </a:solidFill>
                    <a:latin typeface="Montserrat Thin Bold"/>
                    <a:ea typeface="Montserrat Thin Bold"/>
                    <a:cs typeface="Montserrat Thin Bold"/>
                    <a:sym typeface="Montserrat Thin Bold"/>
                  </a:defRPr>
                </a:lvl1pPr>
              </a:lstStyle>
              <a:p>
                <a:pPr/>
                <a:r>
                  <a:t>3500</a:t>
                </a:r>
              </a:p>
            </p:txBody>
          </p:sp>
          <p:sp>
            <p:nvSpPr>
              <p:cNvPr id="1002" name="Interactive Powers"/>
              <p:cNvSpPr txBox="1"/>
              <p:nvPr/>
            </p:nvSpPr>
            <p:spPr>
              <a:xfrm>
                <a:off x="2867634" y="12237306"/>
                <a:ext cx="1346629" cy="19930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8856" tIns="8856" rIns="8856" bIns="8856" numCol="1" anchor="ctr">
                <a:noAutofit/>
              </a:bodyPr>
              <a:lstStyle/>
              <a:p>
                <a:pPr algn="ctr">
                  <a:defRPr sz="1200">
                    <a:solidFill>
                      <a:srgbClr val="929292"/>
                    </a:solidFill>
                    <a:latin typeface="MuseoSansRounded-500"/>
                    <a:ea typeface="MuseoSansRounded-500"/>
                    <a:cs typeface="MuseoSansRounded-500"/>
                    <a:sym typeface="MuseoSansRounded-500"/>
                  </a:defRPr>
                </a:pPr>
                <a:r>
                  <a:t>Interactive </a:t>
                </a:r>
                <a:r>
                  <a:rPr>
                    <a:latin typeface="MuseoSansRounded-900"/>
                    <a:ea typeface="MuseoSansRounded-900"/>
                    <a:cs typeface="MuseoSansRounded-900"/>
                    <a:sym typeface="MuseoSansRounded-900"/>
                  </a:rPr>
                  <a:t>Powers</a:t>
                </a:r>
              </a:p>
            </p:txBody>
          </p:sp>
          <p:sp>
            <p:nvSpPr>
              <p:cNvPr id="1003" name="Oval"/>
              <p:cNvSpPr/>
              <p:nvPr/>
            </p:nvSpPr>
            <p:spPr>
              <a:xfrm>
                <a:off x="3476807" y="10433182"/>
                <a:ext cx="128284" cy="134224"/>
              </a:xfrm>
              <a:prstGeom prst="ellipse">
                <a:avLst/>
              </a:prstGeom>
              <a:solidFill>
                <a:srgbClr val="32D851"/>
              </a:solidFill>
              <a:ln w="12700" cap="flat">
                <a:noFill/>
                <a:miter lim="400000"/>
              </a:ln>
              <a:effectLst/>
            </p:spPr>
            <p:txBody>
              <a:bodyPr wrap="square" lIns="8856" tIns="8856" rIns="8856" bIns="8856" numCol="1" anchor="ctr">
                <a:noAutofit/>
              </a:bodyPr>
              <a:lstStyle/>
              <a:p>
                <a:pPr algn="ctr" defTabSz="1467555">
                  <a:lnSpc>
                    <a:spcPct val="100000"/>
                  </a:lnSpc>
                  <a:spcBef>
                    <a:spcPts val="0"/>
                  </a:spcBef>
                  <a:defRPr sz="5200">
                    <a:solidFill>
                      <a:srgbClr val="FFFFFF"/>
                    </a:solidFill>
                    <a:latin typeface="Helvetica Neue Medium"/>
                    <a:ea typeface="Helvetica Neue Medium"/>
                    <a:cs typeface="Helvetica Neue Medium"/>
                    <a:sym typeface="Helvetica Neue Medium"/>
                  </a:defRPr>
                </a:pPr>
              </a:p>
            </p:txBody>
          </p:sp>
          <p:pic>
            <p:nvPicPr>
              <p:cNvPr id="1004" name="ads-rentalcars-916-sixt.png" descr="ads-rentalcars-916-sixt.png"/>
              <p:cNvPicPr>
                <a:picLocks noChangeAspect="1"/>
              </p:cNvPicPr>
              <p:nvPr/>
            </p:nvPicPr>
            <p:blipFill>
              <a:blip r:embed="rId16">
                <a:extLst/>
              </a:blip>
              <a:stretch>
                <a:fillRect/>
              </a:stretch>
            </p:blipFill>
            <p:spPr>
              <a:xfrm>
                <a:off x="0" y="0"/>
                <a:ext cx="7081898" cy="9442530"/>
              </a:xfrm>
              <a:prstGeom prst="rect">
                <a:avLst/>
              </a:prstGeom>
              <a:ln w="12700" cap="flat">
                <a:noFill/>
                <a:miter lim="400000"/>
              </a:ln>
              <a:effectLst/>
            </p:spPr>
          </p:pic>
          <p:pic>
            <p:nvPicPr>
              <p:cNvPr id="1005" name="icons-slots-hertz.png" descr="icons-slots-hertz.png"/>
              <p:cNvPicPr>
                <a:picLocks noChangeAspect="1"/>
              </p:cNvPicPr>
              <p:nvPr/>
            </p:nvPicPr>
            <p:blipFill>
              <a:blip r:embed="rId6">
                <a:alphaModFix amt="35216"/>
                <a:extLst/>
              </a:blip>
              <a:srcRect l="0" t="154" r="21" b="168"/>
              <a:stretch>
                <a:fillRect/>
              </a:stretch>
            </p:blipFill>
            <p:spPr>
              <a:xfrm>
                <a:off x="126545" y="9566106"/>
                <a:ext cx="656037" cy="654052"/>
              </a:xfrm>
              <a:custGeom>
                <a:avLst/>
                <a:gdLst/>
                <a:ahLst/>
                <a:cxnLst>
                  <a:cxn ang="0">
                    <a:pos x="wd2" y="hd2"/>
                  </a:cxn>
                  <a:cxn ang="5400000">
                    <a:pos x="wd2" y="hd2"/>
                  </a:cxn>
                  <a:cxn ang="10800000">
                    <a:pos x="wd2" y="hd2"/>
                  </a:cxn>
                  <a:cxn ang="16200000">
                    <a:pos x="wd2" y="hd2"/>
                  </a:cxn>
                </a:cxnLst>
                <a:rect l="0" t="0" r="r" b="b"/>
                <a:pathLst>
                  <a:path w="21591" h="21591" fill="norm" stroke="1" extrusionOk="0">
                    <a:moveTo>
                      <a:pt x="5251" y="0"/>
                    </a:moveTo>
                    <a:cubicBezTo>
                      <a:pt x="3710" y="0"/>
                      <a:pt x="2784" y="4"/>
                      <a:pt x="2168" y="262"/>
                    </a:cubicBezTo>
                    <a:cubicBezTo>
                      <a:pt x="1280" y="586"/>
                      <a:pt x="585" y="1284"/>
                      <a:pt x="261" y="2175"/>
                    </a:cubicBezTo>
                    <a:cubicBezTo>
                      <a:pt x="4" y="2793"/>
                      <a:pt x="0" y="3721"/>
                      <a:pt x="0" y="5267"/>
                    </a:cubicBezTo>
                    <a:lnTo>
                      <a:pt x="0" y="16324"/>
                    </a:lnTo>
                    <a:cubicBezTo>
                      <a:pt x="0" y="17869"/>
                      <a:pt x="4" y="18798"/>
                      <a:pt x="261" y="19416"/>
                    </a:cubicBezTo>
                    <a:cubicBezTo>
                      <a:pt x="585" y="20307"/>
                      <a:pt x="1280" y="21018"/>
                      <a:pt x="2168" y="21342"/>
                    </a:cubicBezTo>
                    <a:cubicBezTo>
                      <a:pt x="2784" y="21600"/>
                      <a:pt x="3710" y="21591"/>
                      <a:pt x="5251" y="21591"/>
                    </a:cubicBezTo>
                    <a:lnTo>
                      <a:pt x="16340" y="21591"/>
                    </a:lnTo>
                    <a:cubicBezTo>
                      <a:pt x="17881" y="21591"/>
                      <a:pt x="18806" y="21600"/>
                      <a:pt x="19423" y="21342"/>
                    </a:cubicBezTo>
                    <a:cubicBezTo>
                      <a:pt x="20311" y="21018"/>
                      <a:pt x="21019" y="20307"/>
                      <a:pt x="21343" y="19416"/>
                    </a:cubicBezTo>
                    <a:cubicBezTo>
                      <a:pt x="21600" y="18798"/>
                      <a:pt x="21591" y="17869"/>
                      <a:pt x="21591" y="16324"/>
                    </a:cubicBezTo>
                    <a:lnTo>
                      <a:pt x="21591" y="5267"/>
                    </a:lnTo>
                    <a:cubicBezTo>
                      <a:pt x="21591" y="3721"/>
                      <a:pt x="21600" y="2793"/>
                      <a:pt x="21343" y="2175"/>
                    </a:cubicBezTo>
                    <a:cubicBezTo>
                      <a:pt x="21019" y="1284"/>
                      <a:pt x="20311" y="586"/>
                      <a:pt x="19423" y="262"/>
                    </a:cubicBezTo>
                    <a:cubicBezTo>
                      <a:pt x="18806" y="4"/>
                      <a:pt x="17881" y="0"/>
                      <a:pt x="16340" y="0"/>
                    </a:cubicBezTo>
                    <a:lnTo>
                      <a:pt x="5251" y="0"/>
                    </a:lnTo>
                    <a:close/>
                  </a:path>
                </a:pathLst>
              </a:custGeom>
              <a:ln w="12700" cap="flat">
                <a:noFill/>
                <a:miter lim="400000"/>
              </a:ln>
              <a:effectLst/>
            </p:spPr>
          </p:pic>
          <p:pic>
            <p:nvPicPr>
              <p:cNvPr id="1006" name="icons-slots-sixt.png" descr="icons-slots-sixt.png"/>
              <p:cNvPicPr>
                <a:picLocks noChangeAspect="1"/>
              </p:cNvPicPr>
              <p:nvPr/>
            </p:nvPicPr>
            <p:blipFill>
              <a:blip r:embed="rId7">
                <a:extLst/>
              </a:blip>
              <a:srcRect l="297" t="451" r="311" b="458"/>
              <a:stretch>
                <a:fillRect/>
              </a:stretch>
            </p:blipFill>
            <p:spPr>
              <a:xfrm>
                <a:off x="5528011" y="9566311"/>
                <a:ext cx="655640" cy="653654"/>
              </a:xfrm>
              <a:custGeom>
                <a:avLst/>
                <a:gdLst/>
                <a:ahLst/>
                <a:cxnLst>
                  <a:cxn ang="0">
                    <a:pos x="wd2" y="hd2"/>
                  </a:cxn>
                  <a:cxn ang="5400000">
                    <a:pos x="wd2" y="hd2"/>
                  </a:cxn>
                  <a:cxn ang="10800000">
                    <a:pos x="wd2" y="hd2"/>
                  </a:cxn>
                  <a:cxn ang="16200000">
                    <a:pos x="wd2" y="hd2"/>
                  </a:cxn>
                </a:cxnLst>
                <a:rect l="0" t="0" r="r" b="b"/>
                <a:pathLst>
                  <a:path w="21591" h="21600" fill="norm" stroke="1" extrusionOk="0">
                    <a:moveTo>
                      <a:pt x="5254" y="0"/>
                    </a:moveTo>
                    <a:cubicBezTo>
                      <a:pt x="3714" y="0"/>
                      <a:pt x="2786" y="4"/>
                      <a:pt x="2170" y="262"/>
                    </a:cubicBezTo>
                    <a:cubicBezTo>
                      <a:pt x="1281" y="587"/>
                      <a:pt x="585" y="1286"/>
                      <a:pt x="261" y="2177"/>
                    </a:cubicBezTo>
                    <a:cubicBezTo>
                      <a:pt x="4" y="2795"/>
                      <a:pt x="0" y="3726"/>
                      <a:pt x="0" y="5272"/>
                    </a:cubicBezTo>
                    <a:lnTo>
                      <a:pt x="0" y="16328"/>
                    </a:lnTo>
                    <a:cubicBezTo>
                      <a:pt x="0" y="17874"/>
                      <a:pt x="4" y="18805"/>
                      <a:pt x="261" y="19423"/>
                    </a:cubicBezTo>
                    <a:cubicBezTo>
                      <a:pt x="585" y="20314"/>
                      <a:pt x="1281" y="21013"/>
                      <a:pt x="2170" y="21338"/>
                    </a:cubicBezTo>
                    <a:cubicBezTo>
                      <a:pt x="2786" y="21596"/>
                      <a:pt x="3714" y="21600"/>
                      <a:pt x="5254" y="21600"/>
                    </a:cubicBezTo>
                    <a:lnTo>
                      <a:pt x="16350" y="21600"/>
                    </a:lnTo>
                    <a:cubicBezTo>
                      <a:pt x="17891" y="21600"/>
                      <a:pt x="18805" y="21596"/>
                      <a:pt x="19422" y="21338"/>
                    </a:cubicBezTo>
                    <a:cubicBezTo>
                      <a:pt x="20310" y="21013"/>
                      <a:pt x="21019" y="20314"/>
                      <a:pt x="21343" y="19423"/>
                    </a:cubicBezTo>
                    <a:cubicBezTo>
                      <a:pt x="21600" y="18805"/>
                      <a:pt x="21591" y="17874"/>
                      <a:pt x="21591" y="16328"/>
                    </a:cubicBezTo>
                    <a:lnTo>
                      <a:pt x="21591" y="5272"/>
                    </a:lnTo>
                    <a:cubicBezTo>
                      <a:pt x="21591" y="3726"/>
                      <a:pt x="21600" y="2795"/>
                      <a:pt x="21343" y="2177"/>
                    </a:cubicBezTo>
                    <a:cubicBezTo>
                      <a:pt x="21019" y="1286"/>
                      <a:pt x="20310" y="587"/>
                      <a:pt x="19422" y="262"/>
                    </a:cubicBezTo>
                    <a:cubicBezTo>
                      <a:pt x="18805" y="4"/>
                      <a:pt x="17891" y="0"/>
                      <a:pt x="16350" y="0"/>
                    </a:cubicBezTo>
                    <a:lnTo>
                      <a:pt x="5254" y="0"/>
                    </a:lnTo>
                    <a:close/>
                  </a:path>
                </a:pathLst>
              </a:custGeom>
              <a:ln w="12700" cap="flat">
                <a:noFill/>
                <a:miter lim="400000"/>
              </a:ln>
              <a:effectLst/>
            </p:spPr>
          </p:pic>
          <p:pic>
            <p:nvPicPr>
              <p:cNvPr id="1007" name="icons-slots-europcar.png" descr="icons-slots-europcar.png"/>
              <p:cNvPicPr>
                <a:picLocks noChangeAspect="1"/>
              </p:cNvPicPr>
              <p:nvPr/>
            </p:nvPicPr>
            <p:blipFill>
              <a:blip r:embed="rId8">
                <a:alphaModFix amt="35216"/>
                <a:extLst/>
              </a:blip>
              <a:srcRect l="0" t="154" r="14" b="162"/>
              <a:stretch>
                <a:fillRect/>
              </a:stretch>
            </p:blipFill>
            <p:spPr>
              <a:xfrm>
                <a:off x="1669968" y="9566311"/>
                <a:ext cx="655639" cy="653654"/>
              </a:xfrm>
              <a:custGeom>
                <a:avLst/>
                <a:gdLst/>
                <a:ahLst/>
                <a:cxnLst>
                  <a:cxn ang="0">
                    <a:pos x="wd2" y="hd2"/>
                  </a:cxn>
                  <a:cxn ang="5400000">
                    <a:pos x="wd2" y="hd2"/>
                  </a:cxn>
                  <a:cxn ang="10800000">
                    <a:pos x="wd2" y="hd2"/>
                  </a:cxn>
                  <a:cxn ang="16200000">
                    <a:pos x="wd2" y="hd2"/>
                  </a:cxn>
                </a:cxnLst>
                <a:rect l="0" t="0" r="r" b="b"/>
                <a:pathLst>
                  <a:path w="21591" h="21600" fill="norm" stroke="1" extrusionOk="0">
                    <a:moveTo>
                      <a:pt x="5254" y="0"/>
                    </a:moveTo>
                    <a:cubicBezTo>
                      <a:pt x="3714" y="0"/>
                      <a:pt x="2786" y="4"/>
                      <a:pt x="2170" y="262"/>
                    </a:cubicBezTo>
                    <a:cubicBezTo>
                      <a:pt x="1281" y="587"/>
                      <a:pt x="585" y="1286"/>
                      <a:pt x="261" y="2177"/>
                    </a:cubicBezTo>
                    <a:cubicBezTo>
                      <a:pt x="4" y="2795"/>
                      <a:pt x="0" y="3726"/>
                      <a:pt x="0" y="5272"/>
                    </a:cubicBezTo>
                    <a:lnTo>
                      <a:pt x="0" y="16328"/>
                    </a:lnTo>
                    <a:cubicBezTo>
                      <a:pt x="0" y="17874"/>
                      <a:pt x="4" y="18805"/>
                      <a:pt x="261" y="19423"/>
                    </a:cubicBezTo>
                    <a:cubicBezTo>
                      <a:pt x="585" y="20314"/>
                      <a:pt x="1281" y="21013"/>
                      <a:pt x="2170" y="21338"/>
                    </a:cubicBezTo>
                    <a:cubicBezTo>
                      <a:pt x="2786" y="21596"/>
                      <a:pt x="3714" y="21600"/>
                      <a:pt x="5254" y="21600"/>
                    </a:cubicBezTo>
                    <a:lnTo>
                      <a:pt x="16350" y="21600"/>
                    </a:lnTo>
                    <a:cubicBezTo>
                      <a:pt x="17891" y="21600"/>
                      <a:pt x="18805" y="21596"/>
                      <a:pt x="19422" y="21338"/>
                    </a:cubicBezTo>
                    <a:cubicBezTo>
                      <a:pt x="20310" y="21013"/>
                      <a:pt x="21019" y="20314"/>
                      <a:pt x="21343" y="19423"/>
                    </a:cubicBezTo>
                    <a:cubicBezTo>
                      <a:pt x="21600" y="18805"/>
                      <a:pt x="21591" y="17874"/>
                      <a:pt x="21591" y="16328"/>
                    </a:cubicBezTo>
                    <a:lnTo>
                      <a:pt x="21591" y="5272"/>
                    </a:lnTo>
                    <a:cubicBezTo>
                      <a:pt x="21591" y="3726"/>
                      <a:pt x="21600" y="2795"/>
                      <a:pt x="21343" y="2177"/>
                    </a:cubicBezTo>
                    <a:cubicBezTo>
                      <a:pt x="21019" y="1286"/>
                      <a:pt x="20310" y="587"/>
                      <a:pt x="19422" y="262"/>
                    </a:cubicBezTo>
                    <a:cubicBezTo>
                      <a:pt x="18805" y="4"/>
                      <a:pt x="17891" y="0"/>
                      <a:pt x="16350" y="0"/>
                    </a:cubicBezTo>
                    <a:lnTo>
                      <a:pt x="5254" y="0"/>
                    </a:lnTo>
                    <a:close/>
                  </a:path>
                </a:pathLst>
              </a:custGeom>
              <a:ln w="12700" cap="flat">
                <a:noFill/>
                <a:miter lim="400000"/>
              </a:ln>
              <a:effectLst/>
            </p:spPr>
          </p:pic>
          <p:pic>
            <p:nvPicPr>
              <p:cNvPr id="1008" name="icons-slots-dollar.png" descr="icons-slots-dollar.png"/>
              <p:cNvPicPr>
                <a:picLocks noChangeAspect="1"/>
              </p:cNvPicPr>
              <p:nvPr/>
            </p:nvPicPr>
            <p:blipFill>
              <a:blip r:embed="rId9">
                <a:alphaModFix amt="35216"/>
                <a:extLst/>
              </a:blip>
              <a:srcRect l="0" t="154" r="14" b="162"/>
              <a:stretch>
                <a:fillRect/>
              </a:stretch>
            </p:blipFill>
            <p:spPr>
              <a:xfrm>
                <a:off x="3984794" y="9566311"/>
                <a:ext cx="655640" cy="653654"/>
              </a:xfrm>
              <a:custGeom>
                <a:avLst/>
                <a:gdLst/>
                <a:ahLst/>
                <a:cxnLst>
                  <a:cxn ang="0">
                    <a:pos x="wd2" y="hd2"/>
                  </a:cxn>
                  <a:cxn ang="5400000">
                    <a:pos x="wd2" y="hd2"/>
                  </a:cxn>
                  <a:cxn ang="10800000">
                    <a:pos x="wd2" y="hd2"/>
                  </a:cxn>
                  <a:cxn ang="16200000">
                    <a:pos x="wd2" y="hd2"/>
                  </a:cxn>
                </a:cxnLst>
                <a:rect l="0" t="0" r="r" b="b"/>
                <a:pathLst>
                  <a:path w="21591" h="21600" fill="norm" stroke="1" extrusionOk="0">
                    <a:moveTo>
                      <a:pt x="5254" y="0"/>
                    </a:moveTo>
                    <a:cubicBezTo>
                      <a:pt x="3714" y="0"/>
                      <a:pt x="2786" y="4"/>
                      <a:pt x="2170" y="262"/>
                    </a:cubicBezTo>
                    <a:cubicBezTo>
                      <a:pt x="1281" y="587"/>
                      <a:pt x="585" y="1286"/>
                      <a:pt x="261" y="2177"/>
                    </a:cubicBezTo>
                    <a:cubicBezTo>
                      <a:pt x="4" y="2795"/>
                      <a:pt x="0" y="3726"/>
                      <a:pt x="0" y="5272"/>
                    </a:cubicBezTo>
                    <a:lnTo>
                      <a:pt x="0" y="16328"/>
                    </a:lnTo>
                    <a:cubicBezTo>
                      <a:pt x="0" y="17874"/>
                      <a:pt x="4" y="18805"/>
                      <a:pt x="261" y="19423"/>
                    </a:cubicBezTo>
                    <a:cubicBezTo>
                      <a:pt x="585" y="20314"/>
                      <a:pt x="1281" y="21013"/>
                      <a:pt x="2170" y="21338"/>
                    </a:cubicBezTo>
                    <a:cubicBezTo>
                      <a:pt x="2786" y="21596"/>
                      <a:pt x="3714" y="21600"/>
                      <a:pt x="5254" y="21600"/>
                    </a:cubicBezTo>
                    <a:lnTo>
                      <a:pt x="16350" y="21600"/>
                    </a:lnTo>
                    <a:cubicBezTo>
                      <a:pt x="17891" y="21600"/>
                      <a:pt x="18805" y="21596"/>
                      <a:pt x="19422" y="21338"/>
                    </a:cubicBezTo>
                    <a:cubicBezTo>
                      <a:pt x="20310" y="21013"/>
                      <a:pt x="21019" y="20314"/>
                      <a:pt x="21343" y="19423"/>
                    </a:cubicBezTo>
                    <a:cubicBezTo>
                      <a:pt x="21600" y="18805"/>
                      <a:pt x="21591" y="17874"/>
                      <a:pt x="21591" y="16328"/>
                    </a:cubicBezTo>
                    <a:lnTo>
                      <a:pt x="21591" y="5272"/>
                    </a:lnTo>
                    <a:cubicBezTo>
                      <a:pt x="21591" y="3726"/>
                      <a:pt x="21600" y="2795"/>
                      <a:pt x="21343" y="2177"/>
                    </a:cubicBezTo>
                    <a:cubicBezTo>
                      <a:pt x="21019" y="1286"/>
                      <a:pt x="20310" y="587"/>
                      <a:pt x="19422" y="262"/>
                    </a:cubicBezTo>
                    <a:cubicBezTo>
                      <a:pt x="18805" y="4"/>
                      <a:pt x="17891" y="0"/>
                      <a:pt x="16350" y="0"/>
                    </a:cubicBezTo>
                    <a:lnTo>
                      <a:pt x="5254" y="0"/>
                    </a:lnTo>
                    <a:close/>
                  </a:path>
                </a:pathLst>
              </a:custGeom>
              <a:ln w="12700" cap="flat">
                <a:noFill/>
                <a:miter lim="400000"/>
              </a:ln>
              <a:effectLst/>
            </p:spPr>
          </p:pic>
          <p:pic>
            <p:nvPicPr>
              <p:cNvPr id="1009" name="icons-slots-enterprise.png" descr="icons-slots-enterprise.png"/>
              <p:cNvPicPr>
                <a:picLocks noChangeAspect="1"/>
              </p:cNvPicPr>
              <p:nvPr/>
            </p:nvPicPr>
            <p:blipFill>
              <a:blip r:embed="rId10">
                <a:alphaModFix amt="35216"/>
                <a:extLst/>
              </a:blip>
              <a:srcRect l="0" t="154" r="14" b="162"/>
              <a:stretch>
                <a:fillRect/>
              </a:stretch>
            </p:blipFill>
            <p:spPr>
              <a:xfrm>
                <a:off x="4756402" y="9566311"/>
                <a:ext cx="655640" cy="653654"/>
              </a:xfrm>
              <a:custGeom>
                <a:avLst/>
                <a:gdLst/>
                <a:ahLst/>
                <a:cxnLst>
                  <a:cxn ang="0">
                    <a:pos x="wd2" y="hd2"/>
                  </a:cxn>
                  <a:cxn ang="5400000">
                    <a:pos x="wd2" y="hd2"/>
                  </a:cxn>
                  <a:cxn ang="10800000">
                    <a:pos x="wd2" y="hd2"/>
                  </a:cxn>
                  <a:cxn ang="16200000">
                    <a:pos x="wd2" y="hd2"/>
                  </a:cxn>
                </a:cxnLst>
                <a:rect l="0" t="0" r="r" b="b"/>
                <a:pathLst>
                  <a:path w="21591" h="21600" fill="norm" stroke="1" extrusionOk="0">
                    <a:moveTo>
                      <a:pt x="5254" y="0"/>
                    </a:moveTo>
                    <a:cubicBezTo>
                      <a:pt x="3714" y="0"/>
                      <a:pt x="2786" y="4"/>
                      <a:pt x="2170" y="262"/>
                    </a:cubicBezTo>
                    <a:cubicBezTo>
                      <a:pt x="1281" y="587"/>
                      <a:pt x="585" y="1286"/>
                      <a:pt x="261" y="2177"/>
                    </a:cubicBezTo>
                    <a:cubicBezTo>
                      <a:pt x="4" y="2795"/>
                      <a:pt x="0" y="3726"/>
                      <a:pt x="0" y="5272"/>
                    </a:cubicBezTo>
                    <a:lnTo>
                      <a:pt x="0" y="16328"/>
                    </a:lnTo>
                    <a:cubicBezTo>
                      <a:pt x="0" y="17874"/>
                      <a:pt x="4" y="18805"/>
                      <a:pt x="261" y="19423"/>
                    </a:cubicBezTo>
                    <a:cubicBezTo>
                      <a:pt x="585" y="20314"/>
                      <a:pt x="1281" y="21013"/>
                      <a:pt x="2170" y="21338"/>
                    </a:cubicBezTo>
                    <a:cubicBezTo>
                      <a:pt x="2786" y="21596"/>
                      <a:pt x="3714" y="21600"/>
                      <a:pt x="5254" y="21600"/>
                    </a:cubicBezTo>
                    <a:lnTo>
                      <a:pt x="16350" y="21600"/>
                    </a:lnTo>
                    <a:cubicBezTo>
                      <a:pt x="17891" y="21600"/>
                      <a:pt x="18805" y="21596"/>
                      <a:pt x="19422" y="21338"/>
                    </a:cubicBezTo>
                    <a:cubicBezTo>
                      <a:pt x="20310" y="21013"/>
                      <a:pt x="21019" y="20314"/>
                      <a:pt x="21343" y="19423"/>
                    </a:cubicBezTo>
                    <a:cubicBezTo>
                      <a:pt x="21600" y="18805"/>
                      <a:pt x="21591" y="17874"/>
                      <a:pt x="21591" y="16328"/>
                    </a:cubicBezTo>
                    <a:lnTo>
                      <a:pt x="21591" y="5272"/>
                    </a:lnTo>
                    <a:cubicBezTo>
                      <a:pt x="21591" y="3726"/>
                      <a:pt x="21600" y="2795"/>
                      <a:pt x="21343" y="2177"/>
                    </a:cubicBezTo>
                    <a:cubicBezTo>
                      <a:pt x="21019" y="1286"/>
                      <a:pt x="20310" y="587"/>
                      <a:pt x="19422" y="262"/>
                    </a:cubicBezTo>
                    <a:cubicBezTo>
                      <a:pt x="18805" y="4"/>
                      <a:pt x="17891" y="0"/>
                      <a:pt x="16350" y="0"/>
                    </a:cubicBezTo>
                    <a:lnTo>
                      <a:pt x="5254" y="0"/>
                    </a:lnTo>
                    <a:close/>
                  </a:path>
                </a:pathLst>
              </a:custGeom>
              <a:ln w="12700" cap="flat">
                <a:noFill/>
                <a:miter lim="400000"/>
              </a:ln>
              <a:effectLst/>
            </p:spPr>
          </p:pic>
          <p:pic>
            <p:nvPicPr>
              <p:cNvPr id="1010" name="icons-slots-budget.png" descr="icons-slots-budget.png"/>
              <p:cNvPicPr>
                <a:picLocks noChangeAspect="1"/>
              </p:cNvPicPr>
              <p:nvPr/>
            </p:nvPicPr>
            <p:blipFill>
              <a:blip r:embed="rId11">
                <a:alphaModFix amt="35288"/>
                <a:extLst/>
              </a:blip>
              <a:srcRect l="0" t="154" r="14" b="162"/>
              <a:stretch>
                <a:fillRect/>
              </a:stretch>
            </p:blipFill>
            <p:spPr>
              <a:xfrm>
                <a:off x="6299620" y="9566311"/>
                <a:ext cx="655640" cy="653654"/>
              </a:xfrm>
              <a:custGeom>
                <a:avLst/>
                <a:gdLst/>
                <a:ahLst/>
                <a:cxnLst>
                  <a:cxn ang="0">
                    <a:pos x="wd2" y="hd2"/>
                  </a:cxn>
                  <a:cxn ang="5400000">
                    <a:pos x="wd2" y="hd2"/>
                  </a:cxn>
                  <a:cxn ang="10800000">
                    <a:pos x="wd2" y="hd2"/>
                  </a:cxn>
                  <a:cxn ang="16200000">
                    <a:pos x="wd2" y="hd2"/>
                  </a:cxn>
                </a:cxnLst>
                <a:rect l="0" t="0" r="r" b="b"/>
                <a:pathLst>
                  <a:path w="21591" h="21600" fill="norm" stroke="1" extrusionOk="0">
                    <a:moveTo>
                      <a:pt x="5254" y="0"/>
                    </a:moveTo>
                    <a:cubicBezTo>
                      <a:pt x="3714" y="0"/>
                      <a:pt x="2786" y="4"/>
                      <a:pt x="2170" y="262"/>
                    </a:cubicBezTo>
                    <a:cubicBezTo>
                      <a:pt x="1281" y="587"/>
                      <a:pt x="585" y="1286"/>
                      <a:pt x="261" y="2177"/>
                    </a:cubicBezTo>
                    <a:cubicBezTo>
                      <a:pt x="4" y="2795"/>
                      <a:pt x="0" y="3726"/>
                      <a:pt x="0" y="5272"/>
                    </a:cubicBezTo>
                    <a:lnTo>
                      <a:pt x="0" y="16328"/>
                    </a:lnTo>
                    <a:cubicBezTo>
                      <a:pt x="0" y="17874"/>
                      <a:pt x="4" y="18805"/>
                      <a:pt x="261" y="19423"/>
                    </a:cubicBezTo>
                    <a:cubicBezTo>
                      <a:pt x="585" y="20314"/>
                      <a:pt x="1281" y="21013"/>
                      <a:pt x="2170" y="21338"/>
                    </a:cubicBezTo>
                    <a:cubicBezTo>
                      <a:pt x="2786" y="21596"/>
                      <a:pt x="3714" y="21600"/>
                      <a:pt x="5254" y="21600"/>
                    </a:cubicBezTo>
                    <a:lnTo>
                      <a:pt x="16350" y="21600"/>
                    </a:lnTo>
                    <a:cubicBezTo>
                      <a:pt x="17891" y="21600"/>
                      <a:pt x="18805" y="21596"/>
                      <a:pt x="19422" y="21338"/>
                    </a:cubicBezTo>
                    <a:cubicBezTo>
                      <a:pt x="20310" y="21013"/>
                      <a:pt x="21019" y="20314"/>
                      <a:pt x="21343" y="19423"/>
                    </a:cubicBezTo>
                    <a:cubicBezTo>
                      <a:pt x="21600" y="18805"/>
                      <a:pt x="21591" y="17874"/>
                      <a:pt x="21591" y="16328"/>
                    </a:cubicBezTo>
                    <a:lnTo>
                      <a:pt x="21591" y="5272"/>
                    </a:lnTo>
                    <a:cubicBezTo>
                      <a:pt x="21591" y="3726"/>
                      <a:pt x="21600" y="2795"/>
                      <a:pt x="21343" y="2177"/>
                    </a:cubicBezTo>
                    <a:cubicBezTo>
                      <a:pt x="21019" y="1286"/>
                      <a:pt x="20310" y="587"/>
                      <a:pt x="19422" y="262"/>
                    </a:cubicBezTo>
                    <a:cubicBezTo>
                      <a:pt x="18805" y="4"/>
                      <a:pt x="17891" y="0"/>
                      <a:pt x="16350" y="0"/>
                    </a:cubicBezTo>
                    <a:lnTo>
                      <a:pt x="5254" y="0"/>
                    </a:lnTo>
                    <a:close/>
                  </a:path>
                </a:pathLst>
              </a:custGeom>
              <a:ln w="12700" cap="flat">
                <a:noFill/>
                <a:miter lim="400000"/>
              </a:ln>
              <a:effectLst/>
            </p:spPr>
          </p:pic>
          <p:pic>
            <p:nvPicPr>
              <p:cNvPr id="1011" name="icons-slots-avis.png" descr="icons-slots-avis.png"/>
              <p:cNvPicPr>
                <a:picLocks noChangeAspect="1"/>
              </p:cNvPicPr>
              <p:nvPr/>
            </p:nvPicPr>
            <p:blipFill>
              <a:blip r:embed="rId12">
                <a:alphaModFix amt="35216"/>
                <a:extLst/>
              </a:blip>
              <a:srcRect l="0" t="154" r="14" b="162"/>
              <a:stretch>
                <a:fillRect/>
              </a:stretch>
            </p:blipFill>
            <p:spPr>
              <a:xfrm>
                <a:off x="898359" y="9566311"/>
                <a:ext cx="655640" cy="653654"/>
              </a:xfrm>
              <a:custGeom>
                <a:avLst/>
                <a:gdLst/>
                <a:ahLst/>
                <a:cxnLst>
                  <a:cxn ang="0">
                    <a:pos x="wd2" y="hd2"/>
                  </a:cxn>
                  <a:cxn ang="5400000">
                    <a:pos x="wd2" y="hd2"/>
                  </a:cxn>
                  <a:cxn ang="10800000">
                    <a:pos x="wd2" y="hd2"/>
                  </a:cxn>
                  <a:cxn ang="16200000">
                    <a:pos x="wd2" y="hd2"/>
                  </a:cxn>
                </a:cxnLst>
                <a:rect l="0" t="0" r="r" b="b"/>
                <a:pathLst>
                  <a:path w="21591" h="21600" fill="norm" stroke="1" extrusionOk="0">
                    <a:moveTo>
                      <a:pt x="5254" y="0"/>
                    </a:moveTo>
                    <a:cubicBezTo>
                      <a:pt x="3714" y="0"/>
                      <a:pt x="2786" y="4"/>
                      <a:pt x="2170" y="262"/>
                    </a:cubicBezTo>
                    <a:cubicBezTo>
                      <a:pt x="1281" y="587"/>
                      <a:pt x="585" y="1286"/>
                      <a:pt x="261" y="2177"/>
                    </a:cubicBezTo>
                    <a:cubicBezTo>
                      <a:pt x="4" y="2795"/>
                      <a:pt x="0" y="3726"/>
                      <a:pt x="0" y="5272"/>
                    </a:cubicBezTo>
                    <a:lnTo>
                      <a:pt x="0" y="16328"/>
                    </a:lnTo>
                    <a:cubicBezTo>
                      <a:pt x="0" y="17874"/>
                      <a:pt x="4" y="18805"/>
                      <a:pt x="261" y="19423"/>
                    </a:cubicBezTo>
                    <a:cubicBezTo>
                      <a:pt x="585" y="20314"/>
                      <a:pt x="1281" y="21013"/>
                      <a:pt x="2170" y="21338"/>
                    </a:cubicBezTo>
                    <a:cubicBezTo>
                      <a:pt x="2786" y="21596"/>
                      <a:pt x="3714" y="21600"/>
                      <a:pt x="5254" y="21600"/>
                    </a:cubicBezTo>
                    <a:lnTo>
                      <a:pt x="16350" y="21600"/>
                    </a:lnTo>
                    <a:cubicBezTo>
                      <a:pt x="17891" y="21600"/>
                      <a:pt x="18805" y="21596"/>
                      <a:pt x="19422" y="21338"/>
                    </a:cubicBezTo>
                    <a:cubicBezTo>
                      <a:pt x="20310" y="21013"/>
                      <a:pt x="21019" y="20314"/>
                      <a:pt x="21343" y="19423"/>
                    </a:cubicBezTo>
                    <a:cubicBezTo>
                      <a:pt x="21600" y="18805"/>
                      <a:pt x="21591" y="17874"/>
                      <a:pt x="21591" y="16328"/>
                    </a:cubicBezTo>
                    <a:lnTo>
                      <a:pt x="21591" y="5272"/>
                    </a:lnTo>
                    <a:cubicBezTo>
                      <a:pt x="21591" y="3726"/>
                      <a:pt x="21600" y="2795"/>
                      <a:pt x="21343" y="2177"/>
                    </a:cubicBezTo>
                    <a:cubicBezTo>
                      <a:pt x="21019" y="1286"/>
                      <a:pt x="20310" y="587"/>
                      <a:pt x="19422" y="262"/>
                    </a:cubicBezTo>
                    <a:cubicBezTo>
                      <a:pt x="18805" y="4"/>
                      <a:pt x="17891" y="0"/>
                      <a:pt x="16350" y="0"/>
                    </a:cubicBezTo>
                    <a:lnTo>
                      <a:pt x="5254" y="0"/>
                    </a:lnTo>
                    <a:close/>
                  </a:path>
                </a:pathLst>
              </a:custGeom>
              <a:ln w="12700" cap="flat">
                <a:noFill/>
                <a:miter lim="400000"/>
              </a:ln>
              <a:effectLst/>
            </p:spPr>
          </p:pic>
          <p:pic>
            <p:nvPicPr>
              <p:cNvPr id="1012" name="icons-slots-alamo.png" descr="icons-slots-alamo.png"/>
              <p:cNvPicPr>
                <a:picLocks noChangeAspect="1"/>
              </p:cNvPicPr>
              <p:nvPr/>
            </p:nvPicPr>
            <p:blipFill>
              <a:blip r:embed="rId13">
                <a:alphaModFix amt="35216"/>
                <a:extLst/>
              </a:blip>
              <a:srcRect l="0" t="154" r="14" b="162"/>
              <a:stretch>
                <a:fillRect/>
              </a:stretch>
            </p:blipFill>
            <p:spPr>
              <a:xfrm>
                <a:off x="3213185" y="9566311"/>
                <a:ext cx="655640" cy="653654"/>
              </a:xfrm>
              <a:custGeom>
                <a:avLst/>
                <a:gdLst/>
                <a:ahLst/>
                <a:cxnLst>
                  <a:cxn ang="0">
                    <a:pos x="wd2" y="hd2"/>
                  </a:cxn>
                  <a:cxn ang="5400000">
                    <a:pos x="wd2" y="hd2"/>
                  </a:cxn>
                  <a:cxn ang="10800000">
                    <a:pos x="wd2" y="hd2"/>
                  </a:cxn>
                  <a:cxn ang="16200000">
                    <a:pos x="wd2" y="hd2"/>
                  </a:cxn>
                </a:cxnLst>
                <a:rect l="0" t="0" r="r" b="b"/>
                <a:pathLst>
                  <a:path w="21591" h="21600" fill="norm" stroke="1" extrusionOk="0">
                    <a:moveTo>
                      <a:pt x="5254" y="0"/>
                    </a:moveTo>
                    <a:cubicBezTo>
                      <a:pt x="3714" y="0"/>
                      <a:pt x="2786" y="4"/>
                      <a:pt x="2170" y="262"/>
                    </a:cubicBezTo>
                    <a:cubicBezTo>
                      <a:pt x="1281" y="587"/>
                      <a:pt x="585" y="1286"/>
                      <a:pt x="261" y="2177"/>
                    </a:cubicBezTo>
                    <a:cubicBezTo>
                      <a:pt x="4" y="2795"/>
                      <a:pt x="0" y="3726"/>
                      <a:pt x="0" y="5272"/>
                    </a:cubicBezTo>
                    <a:lnTo>
                      <a:pt x="0" y="16328"/>
                    </a:lnTo>
                    <a:cubicBezTo>
                      <a:pt x="0" y="17874"/>
                      <a:pt x="4" y="18805"/>
                      <a:pt x="261" y="19423"/>
                    </a:cubicBezTo>
                    <a:cubicBezTo>
                      <a:pt x="585" y="20314"/>
                      <a:pt x="1281" y="21013"/>
                      <a:pt x="2170" y="21338"/>
                    </a:cubicBezTo>
                    <a:cubicBezTo>
                      <a:pt x="2786" y="21596"/>
                      <a:pt x="3714" y="21600"/>
                      <a:pt x="5254" y="21600"/>
                    </a:cubicBezTo>
                    <a:lnTo>
                      <a:pt x="16350" y="21600"/>
                    </a:lnTo>
                    <a:cubicBezTo>
                      <a:pt x="17891" y="21600"/>
                      <a:pt x="18805" y="21596"/>
                      <a:pt x="19422" y="21338"/>
                    </a:cubicBezTo>
                    <a:cubicBezTo>
                      <a:pt x="20310" y="21013"/>
                      <a:pt x="21019" y="20314"/>
                      <a:pt x="21343" y="19423"/>
                    </a:cubicBezTo>
                    <a:cubicBezTo>
                      <a:pt x="21600" y="18805"/>
                      <a:pt x="21591" y="17874"/>
                      <a:pt x="21591" y="16328"/>
                    </a:cubicBezTo>
                    <a:lnTo>
                      <a:pt x="21591" y="5272"/>
                    </a:lnTo>
                    <a:cubicBezTo>
                      <a:pt x="21591" y="3726"/>
                      <a:pt x="21600" y="2795"/>
                      <a:pt x="21343" y="2177"/>
                    </a:cubicBezTo>
                    <a:cubicBezTo>
                      <a:pt x="21019" y="1286"/>
                      <a:pt x="20310" y="587"/>
                      <a:pt x="19422" y="262"/>
                    </a:cubicBezTo>
                    <a:cubicBezTo>
                      <a:pt x="18805" y="4"/>
                      <a:pt x="17891" y="0"/>
                      <a:pt x="16350" y="0"/>
                    </a:cubicBezTo>
                    <a:lnTo>
                      <a:pt x="5254" y="0"/>
                    </a:lnTo>
                    <a:close/>
                  </a:path>
                </a:pathLst>
              </a:custGeom>
              <a:ln w="12700" cap="flat">
                <a:noFill/>
                <a:miter lim="400000"/>
              </a:ln>
              <a:effectLst/>
            </p:spPr>
          </p:pic>
          <p:pic>
            <p:nvPicPr>
              <p:cNvPr id="1013" name="icons-slots-adobe.png" descr="icons-slots-adobe.png"/>
              <p:cNvPicPr>
                <a:picLocks noChangeAspect="1"/>
              </p:cNvPicPr>
              <p:nvPr/>
            </p:nvPicPr>
            <p:blipFill>
              <a:blip r:embed="rId14">
                <a:alphaModFix amt="35216"/>
                <a:extLst/>
              </a:blip>
              <a:srcRect l="0" t="154" r="14" b="162"/>
              <a:stretch>
                <a:fillRect/>
              </a:stretch>
            </p:blipFill>
            <p:spPr>
              <a:xfrm>
                <a:off x="2441576" y="9566311"/>
                <a:ext cx="655640" cy="653654"/>
              </a:xfrm>
              <a:custGeom>
                <a:avLst/>
                <a:gdLst/>
                <a:ahLst/>
                <a:cxnLst>
                  <a:cxn ang="0">
                    <a:pos x="wd2" y="hd2"/>
                  </a:cxn>
                  <a:cxn ang="5400000">
                    <a:pos x="wd2" y="hd2"/>
                  </a:cxn>
                  <a:cxn ang="10800000">
                    <a:pos x="wd2" y="hd2"/>
                  </a:cxn>
                  <a:cxn ang="16200000">
                    <a:pos x="wd2" y="hd2"/>
                  </a:cxn>
                </a:cxnLst>
                <a:rect l="0" t="0" r="r" b="b"/>
                <a:pathLst>
                  <a:path w="21591" h="21600" fill="norm" stroke="1" extrusionOk="0">
                    <a:moveTo>
                      <a:pt x="5254" y="0"/>
                    </a:moveTo>
                    <a:cubicBezTo>
                      <a:pt x="3714" y="0"/>
                      <a:pt x="2786" y="4"/>
                      <a:pt x="2170" y="262"/>
                    </a:cubicBezTo>
                    <a:cubicBezTo>
                      <a:pt x="1281" y="587"/>
                      <a:pt x="585" y="1286"/>
                      <a:pt x="261" y="2177"/>
                    </a:cubicBezTo>
                    <a:cubicBezTo>
                      <a:pt x="4" y="2795"/>
                      <a:pt x="0" y="3726"/>
                      <a:pt x="0" y="5272"/>
                    </a:cubicBezTo>
                    <a:lnTo>
                      <a:pt x="0" y="16328"/>
                    </a:lnTo>
                    <a:cubicBezTo>
                      <a:pt x="0" y="17874"/>
                      <a:pt x="4" y="18805"/>
                      <a:pt x="261" y="19423"/>
                    </a:cubicBezTo>
                    <a:cubicBezTo>
                      <a:pt x="585" y="20314"/>
                      <a:pt x="1281" y="21013"/>
                      <a:pt x="2170" y="21338"/>
                    </a:cubicBezTo>
                    <a:cubicBezTo>
                      <a:pt x="2786" y="21596"/>
                      <a:pt x="3714" y="21600"/>
                      <a:pt x="5254" y="21600"/>
                    </a:cubicBezTo>
                    <a:lnTo>
                      <a:pt x="16350" y="21600"/>
                    </a:lnTo>
                    <a:cubicBezTo>
                      <a:pt x="17891" y="21600"/>
                      <a:pt x="18805" y="21596"/>
                      <a:pt x="19422" y="21338"/>
                    </a:cubicBezTo>
                    <a:cubicBezTo>
                      <a:pt x="20310" y="21013"/>
                      <a:pt x="21019" y="20314"/>
                      <a:pt x="21343" y="19423"/>
                    </a:cubicBezTo>
                    <a:cubicBezTo>
                      <a:pt x="21600" y="18805"/>
                      <a:pt x="21591" y="17874"/>
                      <a:pt x="21591" y="16328"/>
                    </a:cubicBezTo>
                    <a:lnTo>
                      <a:pt x="21591" y="5272"/>
                    </a:lnTo>
                    <a:cubicBezTo>
                      <a:pt x="21591" y="3726"/>
                      <a:pt x="21600" y="2795"/>
                      <a:pt x="21343" y="2177"/>
                    </a:cubicBezTo>
                    <a:cubicBezTo>
                      <a:pt x="21019" y="1286"/>
                      <a:pt x="20310" y="587"/>
                      <a:pt x="19422" y="262"/>
                    </a:cubicBezTo>
                    <a:cubicBezTo>
                      <a:pt x="18805" y="4"/>
                      <a:pt x="17891" y="0"/>
                      <a:pt x="16350" y="0"/>
                    </a:cubicBezTo>
                    <a:lnTo>
                      <a:pt x="5254" y="0"/>
                    </a:lnTo>
                    <a:close/>
                  </a:path>
                </a:pathLst>
              </a:custGeom>
              <a:ln w="12700" cap="flat">
                <a:noFill/>
                <a:miter lim="400000"/>
              </a:ln>
              <a:effectLst/>
            </p:spPr>
          </p:pic>
          <p:pic>
            <p:nvPicPr>
              <p:cNvPr id="1014" name="freepik__a-hispanic-woman-28-years-old-black-hair-wearing-a__79054.png" descr="freepik__a-hispanic-woman-28-years-old-black-hair-wearing-a__79054.png"/>
              <p:cNvPicPr>
                <a:picLocks noChangeAspect="1"/>
              </p:cNvPicPr>
              <p:nvPr/>
            </p:nvPicPr>
            <p:blipFill>
              <a:blip r:embed="rId15">
                <a:extLst/>
              </a:blip>
              <a:srcRect l="29312" t="608" r="29309" b="26954"/>
              <a:stretch>
                <a:fillRect/>
              </a:stretch>
            </p:blipFill>
            <p:spPr>
              <a:xfrm>
                <a:off x="755142" y="10691150"/>
                <a:ext cx="1312905" cy="1314897"/>
              </a:xfrm>
              <a:custGeom>
                <a:avLst/>
                <a:gdLst/>
                <a:ahLst/>
                <a:cxnLst>
                  <a:cxn ang="0">
                    <a:pos x="wd2" y="hd2"/>
                  </a:cxn>
                  <a:cxn ang="5400000">
                    <a:pos x="wd2" y="hd2"/>
                  </a:cxn>
                  <a:cxn ang="10800000">
                    <a:pos x="wd2" y="hd2"/>
                  </a:cxn>
                  <a:cxn ang="16200000">
                    <a:pos x="wd2" y="hd2"/>
                  </a:cxn>
                </a:cxnLst>
                <a:rect l="0" t="0" r="r" b="b"/>
                <a:pathLst>
                  <a:path w="19678" h="20595" fill="norm" stroke="1" extrusionOk="0">
                    <a:moveTo>
                      <a:pt x="9836" y="0"/>
                    </a:moveTo>
                    <a:cubicBezTo>
                      <a:pt x="7317" y="0"/>
                      <a:pt x="4804" y="1004"/>
                      <a:pt x="2882" y="3015"/>
                    </a:cubicBezTo>
                    <a:cubicBezTo>
                      <a:pt x="-961" y="7036"/>
                      <a:pt x="-961" y="13558"/>
                      <a:pt x="2882" y="17579"/>
                    </a:cubicBezTo>
                    <a:cubicBezTo>
                      <a:pt x="6725" y="21600"/>
                      <a:pt x="12953" y="21600"/>
                      <a:pt x="16796" y="17579"/>
                    </a:cubicBezTo>
                    <a:cubicBezTo>
                      <a:pt x="20639" y="13558"/>
                      <a:pt x="20639" y="7036"/>
                      <a:pt x="16796" y="3015"/>
                    </a:cubicBezTo>
                    <a:cubicBezTo>
                      <a:pt x="14874" y="1004"/>
                      <a:pt x="12355" y="0"/>
                      <a:pt x="9836" y="0"/>
                    </a:cubicBezTo>
                    <a:close/>
                  </a:path>
                </a:pathLst>
              </a:custGeom>
              <a:ln w="63500" cap="flat">
                <a:solidFill>
                  <a:srgbClr val="FFFFFF"/>
                </a:solidFill>
                <a:prstDash val="solid"/>
                <a:miter lim="400000"/>
              </a:ln>
              <a:effectLst/>
            </p:spPr>
          </p:pic>
        </p:grpSp>
      </p:grpSp>
      <p:sp>
        <p:nvSpPr>
          <p:cNvPr id="1017" name="16:9"/>
          <p:cNvSpPr txBox="1"/>
          <p:nvPr/>
        </p:nvSpPr>
        <p:spPr>
          <a:xfrm>
            <a:off x="2286292" y="12012517"/>
            <a:ext cx="1470231" cy="901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200">
                <a:solidFill>
                  <a:srgbClr val="212F38"/>
                </a:solidFill>
                <a:latin typeface="Montserrat Thin Regular"/>
                <a:ea typeface="Montserrat Thin Regular"/>
                <a:cs typeface="Montserrat Thin Regular"/>
                <a:sym typeface="Montserrat Thin Regular"/>
              </a:defRPr>
            </a:lvl1pPr>
          </a:lstStyle>
          <a:p>
            <a:pPr/>
            <a:r>
              <a:t>16:9 </a:t>
            </a:r>
          </a:p>
        </p:txBody>
      </p:sp>
      <p:sp>
        <p:nvSpPr>
          <p:cNvPr id="1018" name="9:16"/>
          <p:cNvSpPr txBox="1"/>
          <p:nvPr/>
        </p:nvSpPr>
        <p:spPr>
          <a:xfrm>
            <a:off x="12707370" y="12012517"/>
            <a:ext cx="1296898" cy="901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200">
                <a:solidFill>
                  <a:srgbClr val="212F38"/>
                </a:solidFill>
                <a:latin typeface="Montserrat Thin Regular"/>
                <a:ea typeface="Montserrat Thin Regular"/>
                <a:cs typeface="Montserrat Thin Regular"/>
                <a:sym typeface="Montserrat Thin Regular"/>
              </a:defRPr>
            </a:lvl1pPr>
          </a:lstStyle>
          <a:p>
            <a:pPr/>
            <a:r>
              <a:t>9:16</a:t>
            </a:r>
          </a:p>
        </p:txBody>
      </p:sp>
      <p:pic>
        <p:nvPicPr>
          <p:cNvPr id="1019" name="pasted-movie.png" descr="pasted-movie.png"/>
          <p:cNvPicPr>
            <a:picLocks noChangeAspect="1"/>
          </p:cNvPicPr>
          <p:nvPr/>
        </p:nvPicPr>
        <p:blipFill>
          <a:blip r:embed="rId17">
            <a:extLst/>
          </a:blip>
          <a:stretch>
            <a:fillRect/>
          </a:stretch>
        </p:blipFill>
        <p:spPr>
          <a:xfrm>
            <a:off x="8070272" y="12012517"/>
            <a:ext cx="901701" cy="901701"/>
          </a:xfrm>
          <a:prstGeom prst="rect">
            <a:avLst/>
          </a:prstGeom>
          <a:ln w="12700">
            <a:miter lim="400000"/>
          </a:ln>
        </p:spPr>
      </p:pic>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sp>
        <p:nvSpPr>
          <p:cNvPr id="1021" name="Interactive Powers"/>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defTabSz="817244">
              <a:defRPr b="0" sz="3564">
                <a:latin typeface="Montserrat Thin Bold"/>
                <a:ea typeface="Montserrat Thin Bold"/>
                <a:cs typeface="Montserrat Thin Bold"/>
                <a:sym typeface="Montserrat Thin Bold"/>
              </a:defRPr>
            </a:pPr>
            <a:r>
              <a:rPr>
                <a:latin typeface="Montserrat Thin Regular"/>
                <a:ea typeface="Montserrat Thin Regular"/>
                <a:cs typeface="Montserrat Thin Regular"/>
                <a:sym typeface="Montserrat Thin Regular"/>
              </a:rPr>
              <a:t>Interactive</a:t>
            </a:r>
            <a:r>
              <a:t> Powers</a:t>
            </a:r>
          </a:p>
        </p:txBody>
      </p:sp>
      <p:sp>
        <p:nvSpPr>
          <p:cNvPr id="1022" name="Telepresencia MULTIMODAL"/>
          <p:cNvSpPr txBox="1"/>
          <p:nvPr>
            <p:ph type="ctrTitle"/>
          </p:nvPr>
        </p:nvSpPr>
        <p:spPr>
          <a:prstGeom prst="rect">
            <a:avLst/>
          </a:prstGeom>
        </p:spPr>
        <p:txBody>
          <a:bodyPr/>
          <a:lstStyle/>
          <a:p>
            <a:pPr>
              <a:defRPr b="0">
                <a:latin typeface="Montserrat Thin Bold"/>
                <a:ea typeface="Montserrat Thin Bold"/>
                <a:cs typeface="Montserrat Thin Bold"/>
                <a:sym typeface="Montserrat Thin Bold"/>
              </a:defRPr>
            </a:pPr>
            <a:r>
              <a:t>Telepresencia </a:t>
            </a:r>
            <a:r>
              <a:rPr spc="-180" sz="9000">
                <a:latin typeface="Montserrat Thin Light"/>
                <a:ea typeface="Montserrat Thin Light"/>
                <a:cs typeface="Montserrat Thin Light"/>
                <a:sym typeface="Montserrat Thin Light"/>
              </a:rPr>
              <a:t>MULTIMODAL</a:t>
            </a:r>
          </a:p>
        </p:txBody>
      </p:sp>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729DD8"/>
            </a:gs>
            <a:gs pos="100000">
              <a:srgbClr val="212F38"/>
            </a:gs>
          </a:gsLst>
          <a:lin ang="5400000" scaled="0"/>
        </a:gradFill>
      </p:bgPr>
    </p:bg>
    <p:spTree>
      <p:nvGrpSpPr>
        <p:cNvPr id="1" name=""/>
        <p:cNvGrpSpPr/>
        <p:nvPr/>
      </p:nvGrpSpPr>
      <p:grpSpPr>
        <a:xfrm>
          <a:off x="0" y="0"/>
          <a:ext cx="0" cy="0"/>
          <a:chOff x="0" y="0"/>
          <a:chExt cx="0" cy="0"/>
        </a:xfrm>
      </p:grpSpPr>
      <p:grpSp>
        <p:nvGrpSpPr>
          <p:cNvPr id="1028" name="Group"/>
          <p:cNvGrpSpPr/>
          <p:nvPr/>
        </p:nvGrpSpPr>
        <p:grpSpPr>
          <a:xfrm>
            <a:off x="8185154" y="4055663"/>
            <a:ext cx="6647638" cy="5991615"/>
            <a:chOff x="0" y="0"/>
            <a:chExt cx="6647636" cy="5991614"/>
          </a:xfrm>
        </p:grpSpPr>
        <p:sp>
          <p:nvSpPr>
            <p:cNvPr id="1024" name="Scan the QR code to contact an agent and complete the registration form. You can speak through your smartphone while interacting here."/>
            <p:cNvSpPr/>
            <p:nvPr/>
          </p:nvSpPr>
          <p:spPr>
            <a:xfrm>
              <a:off x="0" y="5991614"/>
              <a:ext cx="6647637" cy="1"/>
            </a:xfrm>
            <a:custGeom>
              <a:avLst/>
              <a:gdLst/>
              <a:ahLst/>
              <a:cxnLst>
                <a:cxn ang="0">
                  <a:pos x="wd2" y="hd2"/>
                </a:cxn>
                <a:cxn ang="5400000">
                  <a:pos x="wd2" y="hd2"/>
                </a:cxn>
                <a:cxn ang="10800000">
                  <a:pos x="wd2" y="hd2"/>
                </a:cxn>
                <a:cxn ang="16200000">
                  <a:pos x="wd2" y="hd2"/>
                </a:cxn>
              </a:cxnLst>
              <a:rect l="0" t="0" r="r" b="b"/>
              <a:pathLst>
                <a:path w="21600" h="0" fill="norm" stroke="1"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defRPr sz="2200">
                  <a:solidFill>
                    <a:srgbClr val="EBEBEB"/>
                  </a:solidFill>
                  <a:latin typeface="Helvetica Neue Thin"/>
                  <a:ea typeface="Helvetica Neue Thin"/>
                  <a:cs typeface="Helvetica Neue Thin"/>
                  <a:sym typeface="Helvetica Neue Thin"/>
                </a:defRPr>
              </a:lvl1pPr>
            </a:lstStyle>
            <a:p>
              <a:pPr/>
              <a:r>
                <a:t>Scan the QR code to contact an agent and complete the registration form. You can speak through your smartphone while interacting here.</a:t>
              </a:r>
            </a:p>
          </p:txBody>
        </p:sp>
        <p:grpSp>
          <p:nvGrpSpPr>
            <p:cNvPr id="1027" name="Group"/>
            <p:cNvGrpSpPr/>
            <p:nvPr/>
          </p:nvGrpSpPr>
          <p:grpSpPr>
            <a:xfrm>
              <a:off x="1227041" y="0"/>
              <a:ext cx="4193555" cy="4906341"/>
              <a:chOff x="0" y="0"/>
              <a:chExt cx="4193554" cy="4906340"/>
            </a:xfrm>
          </p:grpSpPr>
          <p:sp>
            <p:nvSpPr>
              <p:cNvPr id="1025" name="Rounded Rectangle"/>
              <p:cNvSpPr/>
              <p:nvPr/>
            </p:nvSpPr>
            <p:spPr>
              <a:xfrm>
                <a:off x="0" y="0"/>
                <a:ext cx="4193555" cy="4906341"/>
              </a:xfrm>
              <a:prstGeom prst="roundRect">
                <a:avLst>
                  <a:gd name="adj" fmla="val 2700"/>
                </a:avLst>
              </a:prstGeom>
              <a:solidFill>
                <a:srgbClr val="FFFFFF"/>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1026" name="Screenshot 2025-09-24 at 5.56.27 PM.png" descr="Screenshot 2025-09-24 at 5.56.27 PM.png"/>
              <p:cNvPicPr>
                <a:picLocks noChangeAspect="1"/>
              </p:cNvPicPr>
              <p:nvPr/>
            </p:nvPicPr>
            <p:blipFill>
              <a:blip r:embed="rId2">
                <a:extLst/>
              </a:blip>
              <a:stretch>
                <a:fillRect/>
              </a:stretch>
            </p:blipFill>
            <p:spPr>
              <a:xfrm>
                <a:off x="84159" y="89598"/>
                <a:ext cx="4025236" cy="4727145"/>
              </a:xfrm>
              <a:prstGeom prst="rect">
                <a:avLst/>
              </a:prstGeom>
              <a:ln w="12700" cap="flat">
                <a:noFill/>
                <a:miter lim="400000"/>
              </a:ln>
              <a:effectLst/>
            </p:spPr>
          </p:pic>
        </p:grpSp>
      </p:grpSp>
      <p:sp>
        <p:nvSpPr>
          <p:cNvPr id="1029" name="Rectangle"/>
          <p:cNvSpPr/>
          <p:nvPr/>
        </p:nvSpPr>
        <p:spPr>
          <a:xfrm>
            <a:off x="5152" y="-62137"/>
            <a:ext cx="10722217" cy="13840273"/>
          </a:xfrm>
          <a:prstGeom prst="rect">
            <a:avLst/>
          </a:prstGeom>
          <a:solidFill>
            <a:srgbClr val="212F38"/>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1030" name="Captura de datos, Multi-servicios y…"/>
          <p:cNvSpPr txBox="1"/>
          <p:nvPr/>
        </p:nvSpPr>
        <p:spPr>
          <a:xfrm>
            <a:off x="1269040" y="697012"/>
            <a:ext cx="7939301" cy="2806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defTabSz="825500">
              <a:lnSpc>
                <a:spcPct val="100000"/>
              </a:lnSpc>
              <a:spcBef>
                <a:spcPts val="0"/>
              </a:spcBef>
              <a:defRPr sz="5800">
                <a:solidFill>
                  <a:srgbClr val="FFFFFF"/>
                </a:solidFill>
                <a:latin typeface="Montserrat Thin Bold"/>
                <a:ea typeface="Montserrat Thin Bold"/>
                <a:cs typeface="Montserrat Thin Bold"/>
                <a:sym typeface="Montserrat Thin Bold"/>
              </a:defRPr>
            </a:pPr>
            <a:r>
              <a:t>Captura de datos,</a:t>
            </a:r>
            <a:br/>
            <a:r>
              <a:t>Multi-servicios y</a:t>
            </a:r>
          </a:p>
          <a:p>
            <a:pPr defTabSz="825500">
              <a:lnSpc>
                <a:spcPct val="100000"/>
              </a:lnSpc>
              <a:spcBef>
                <a:spcPts val="0"/>
              </a:spcBef>
              <a:defRPr sz="5800">
                <a:solidFill>
                  <a:srgbClr val="FFFFFF"/>
                </a:solidFill>
                <a:latin typeface="Montserrat Thin Bold"/>
                <a:ea typeface="Montserrat Thin Bold"/>
                <a:cs typeface="Montserrat Thin Bold"/>
                <a:sym typeface="Montserrat Thin Bold"/>
              </a:defRPr>
            </a:pPr>
            <a:r>
              <a:t>Selector Multimodal</a:t>
            </a:r>
          </a:p>
        </p:txBody>
      </p:sp>
      <p:sp>
        <p:nvSpPr>
          <p:cNvPr id="1031" name="Los clientes envían los datos de contacto desde su smartphone, permitiendo elegir a continuación el modo de conexión: Kiosco (pantalla), Llamada digital (voz), Videollamada móvil, WhatsApp…"/>
          <p:cNvSpPr txBox="1"/>
          <p:nvPr/>
        </p:nvSpPr>
        <p:spPr>
          <a:xfrm>
            <a:off x="1146348" y="4013199"/>
            <a:ext cx="8112592" cy="56896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defTabSz="825500">
              <a:lnSpc>
                <a:spcPct val="100000"/>
              </a:lnSpc>
              <a:spcBef>
                <a:spcPts val="0"/>
              </a:spcBef>
              <a:defRPr sz="4500">
                <a:solidFill>
                  <a:srgbClr val="FFFFFF"/>
                </a:solidFill>
                <a:latin typeface="Montserrat Thin Regular"/>
                <a:ea typeface="Montserrat Thin Regular"/>
                <a:cs typeface="Montserrat Thin Regular"/>
                <a:sym typeface="Montserrat Thin Regular"/>
              </a:defRPr>
            </a:lvl1pPr>
          </a:lstStyle>
          <a:p>
            <a:pPr/>
            <a:r>
              <a:t>Los clientes envían los datos de contacto desde su smartphone, permitiendo elegir a continuación el modo de conexión: Kiosco (pantalla), Llamada digital (voz), Videollamada móvil, WhatsApp…</a:t>
            </a:r>
          </a:p>
        </p:txBody>
      </p:sp>
      <p:sp>
        <p:nvSpPr>
          <p:cNvPr id="1032" name="Rounded Rectangle"/>
          <p:cNvSpPr/>
          <p:nvPr/>
        </p:nvSpPr>
        <p:spPr>
          <a:xfrm>
            <a:off x="17151449" y="835966"/>
            <a:ext cx="6163766" cy="12044068"/>
          </a:xfrm>
          <a:prstGeom prst="roundRect">
            <a:avLst>
              <a:gd name="adj" fmla="val 11588"/>
            </a:avLst>
          </a:prstGeom>
          <a:solidFill>
            <a:srgbClr val="FFFFFF"/>
          </a:solidFill>
          <a:ln w="76200">
            <a:solidFill>
              <a:srgbClr val="D4D4D4"/>
            </a:solidFill>
            <a:miter lim="400000"/>
          </a:ln>
          <a:effectLst>
            <a:outerShdw sx="100000" sy="100000" kx="0" ky="0" algn="b" rotWithShape="0" blurRad="381000" dist="211539" dir="5400000">
              <a:srgbClr val="000000">
                <a:alpha val="50000"/>
              </a:srgbClr>
            </a:outerShdw>
          </a:effectLst>
        </p:spPr>
        <p:txBody>
          <a:bodyPr lIns="0" tIns="0" rIns="0" bIns="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1033" name="Video Call"/>
          <p:cNvSpPr/>
          <p:nvPr/>
        </p:nvSpPr>
        <p:spPr>
          <a:xfrm>
            <a:off x="17781809" y="10265232"/>
            <a:ext cx="4903044" cy="859318"/>
          </a:xfrm>
          <a:prstGeom prst="roundRect">
            <a:avLst>
              <a:gd name="adj" fmla="val 21414"/>
            </a:avLst>
          </a:prstGeom>
          <a:solidFill>
            <a:srgbClr val="ED7666"/>
          </a:solidFill>
          <a:ln w="12700">
            <a:solidFill>
              <a:srgbClr val="D5D5D5"/>
            </a:solidFill>
            <a:miter lim="400000"/>
          </a:ln>
          <a:extLst>
            <a:ext uri="{C572A759-6A51-4108-AA02-DFA0A04FC94B}">
              <ma14:wrappingTextBoxFlag xmlns:ma14="http://schemas.microsoft.com/office/mac/drawingml/2011/main" val="1"/>
            </a:ext>
          </a:extLst>
        </p:spPr>
        <p:txBody>
          <a:bodyPr lIns="0" tIns="0" rIns="0" bIns="0" anchor="ctr"/>
          <a:lstStyle>
            <a:lvl1pPr algn="ctr" defTabSz="825500">
              <a:lnSpc>
                <a:spcPct val="100000"/>
              </a:lnSpc>
              <a:spcBef>
                <a:spcPts val="0"/>
              </a:spcBef>
              <a:defRPr sz="2600">
                <a:solidFill>
                  <a:srgbClr val="FFFFFF"/>
                </a:solidFill>
                <a:latin typeface="Montserrat Thin Bold"/>
                <a:ea typeface="Montserrat Thin Bold"/>
                <a:cs typeface="Montserrat Thin Bold"/>
                <a:sym typeface="Montserrat Thin Bold"/>
              </a:defRPr>
            </a:lvl1pPr>
          </a:lstStyle>
          <a:p>
            <a:pPr/>
            <a:r>
              <a:t>Video Call</a:t>
            </a:r>
          </a:p>
        </p:txBody>
      </p:sp>
      <p:sp>
        <p:nvSpPr>
          <p:cNvPr id="1034" name="Voice Call"/>
          <p:cNvSpPr/>
          <p:nvPr/>
        </p:nvSpPr>
        <p:spPr>
          <a:xfrm>
            <a:off x="17781809" y="9212749"/>
            <a:ext cx="4903044" cy="859318"/>
          </a:xfrm>
          <a:prstGeom prst="roundRect">
            <a:avLst>
              <a:gd name="adj" fmla="val 21414"/>
            </a:avLst>
          </a:prstGeom>
          <a:solidFill>
            <a:srgbClr val="64CE6D"/>
          </a:solidFill>
          <a:ln w="12700">
            <a:solidFill>
              <a:srgbClr val="D5D5D5"/>
            </a:solidFill>
            <a:miter lim="400000"/>
          </a:ln>
          <a:extLst>
            <a:ext uri="{C572A759-6A51-4108-AA02-DFA0A04FC94B}">
              <ma14:wrappingTextBoxFlag xmlns:ma14="http://schemas.microsoft.com/office/mac/drawingml/2011/main" val="1"/>
            </a:ext>
          </a:extLst>
        </p:spPr>
        <p:txBody>
          <a:bodyPr lIns="0" tIns="0" rIns="0" bIns="0" anchor="ctr"/>
          <a:lstStyle>
            <a:lvl1pPr algn="ctr" defTabSz="825500">
              <a:lnSpc>
                <a:spcPct val="100000"/>
              </a:lnSpc>
              <a:spcBef>
                <a:spcPts val="0"/>
              </a:spcBef>
              <a:defRPr sz="2600">
                <a:solidFill>
                  <a:srgbClr val="FFFFFF"/>
                </a:solidFill>
                <a:latin typeface="Montserrat Thin Bold"/>
                <a:ea typeface="Montserrat Thin Bold"/>
                <a:cs typeface="Montserrat Thin Bold"/>
                <a:sym typeface="Montserrat Thin Bold"/>
              </a:defRPr>
            </a:lvl1pPr>
          </a:lstStyle>
          <a:p>
            <a:pPr/>
            <a:r>
              <a:t>Voice Call</a:t>
            </a:r>
          </a:p>
        </p:txBody>
      </p:sp>
      <p:sp>
        <p:nvSpPr>
          <p:cNvPr id="1035" name="Video Kiosk"/>
          <p:cNvSpPr/>
          <p:nvPr/>
        </p:nvSpPr>
        <p:spPr>
          <a:xfrm>
            <a:off x="17781809" y="8155131"/>
            <a:ext cx="4903044" cy="859318"/>
          </a:xfrm>
          <a:prstGeom prst="roundRect">
            <a:avLst>
              <a:gd name="adj" fmla="val 21414"/>
            </a:avLst>
          </a:prstGeom>
          <a:solidFill>
            <a:srgbClr val="9CBFEA"/>
          </a:solidFill>
          <a:ln w="12700">
            <a:solidFill>
              <a:srgbClr val="D4D4D4"/>
            </a:solidFill>
            <a:miter lim="400000"/>
          </a:ln>
          <a:extLst>
            <a:ext uri="{C572A759-6A51-4108-AA02-DFA0A04FC94B}">
              <ma14:wrappingTextBoxFlag xmlns:ma14="http://schemas.microsoft.com/office/mac/drawingml/2011/main" val="1"/>
            </a:ext>
          </a:extLst>
        </p:spPr>
        <p:txBody>
          <a:bodyPr lIns="0" tIns="0" rIns="0" bIns="0" anchor="ctr"/>
          <a:lstStyle>
            <a:lvl1pPr algn="ctr" defTabSz="825500">
              <a:lnSpc>
                <a:spcPct val="100000"/>
              </a:lnSpc>
              <a:spcBef>
                <a:spcPts val="0"/>
              </a:spcBef>
              <a:defRPr sz="2600">
                <a:solidFill>
                  <a:srgbClr val="FFFFFF"/>
                </a:solidFill>
                <a:latin typeface="Montserrat Thin Bold"/>
                <a:ea typeface="Montserrat Thin Bold"/>
                <a:cs typeface="Montserrat Thin Bold"/>
                <a:sym typeface="Montserrat Thin Bold"/>
              </a:defRPr>
            </a:lvl1pPr>
          </a:lstStyle>
          <a:p>
            <a:pPr/>
            <a:r>
              <a:t>Video Kiosk</a:t>
            </a:r>
          </a:p>
        </p:txBody>
      </p:sp>
      <p:sp>
        <p:nvSpPr>
          <p:cNvPr id="1036" name="Metadata Fields…"/>
          <p:cNvSpPr/>
          <p:nvPr/>
        </p:nvSpPr>
        <p:spPr>
          <a:xfrm>
            <a:off x="17776246" y="5833226"/>
            <a:ext cx="4914171" cy="2049547"/>
          </a:xfrm>
          <a:prstGeom prst="rect">
            <a:avLst/>
          </a:prstGeom>
          <a:solidFill>
            <a:srgbClr val="EBEBEB"/>
          </a:solidFill>
          <a:ln w="12700">
            <a:miter lim="400000"/>
          </a:ln>
          <a:extLst>
            <a:ext uri="{C572A759-6A51-4108-AA02-DFA0A04FC94B}">
              <ma14:wrappingTextBoxFlag xmlns:ma14="http://schemas.microsoft.com/office/mac/drawingml/2011/main" val="1"/>
            </a:ext>
          </a:extLst>
        </p:spPr>
        <p:txBody>
          <a:bodyPr lIns="0" tIns="0" rIns="0" bIns="0" anchor="ctr"/>
          <a:lstStyle/>
          <a:p>
            <a:pPr algn="ctr" defTabSz="825500">
              <a:lnSpc>
                <a:spcPct val="80000"/>
              </a:lnSpc>
              <a:spcBef>
                <a:spcPts val="0"/>
              </a:spcBef>
              <a:defRPr sz="2600">
                <a:solidFill>
                  <a:srgbClr val="212F38"/>
                </a:solidFill>
                <a:latin typeface="Montserrat Thin Bold"/>
                <a:ea typeface="Montserrat Thin Bold"/>
                <a:cs typeface="Montserrat Thin Bold"/>
                <a:sym typeface="Montserrat Thin Bold"/>
              </a:defRPr>
            </a:pPr>
            <a:r>
              <a:t>Metadata Fields</a:t>
            </a:r>
          </a:p>
          <a:p>
            <a:pPr algn="ctr" defTabSz="825500">
              <a:lnSpc>
                <a:spcPct val="80000"/>
              </a:lnSpc>
              <a:spcBef>
                <a:spcPts val="0"/>
              </a:spcBef>
              <a:defRPr sz="2600">
                <a:solidFill>
                  <a:srgbClr val="212F38"/>
                </a:solidFill>
                <a:latin typeface="Montserrat Thin Bold"/>
                <a:ea typeface="Montserrat Thin Bold"/>
                <a:cs typeface="Montserrat Thin Bold"/>
                <a:sym typeface="Montserrat Thin Bold"/>
              </a:defRPr>
            </a:pPr>
          </a:p>
          <a:p>
            <a:pPr algn="ctr" defTabSz="825500">
              <a:lnSpc>
                <a:spcPct val="80000"/>
              </a:lnSpc>
              <a:spcBef>
                <a:spcPts val="0"/>
              </a:spcBef>
              <a:defRPr sz="2600">
                <a:solidFill>
                  <a:srgbClr val="212F38"/>
                </a:solidFill>
                <a:latin typeface="Montserrat Thin Regular"/>
                <a:ea typeface="Montserrat Thin Regular"/>
                <a:cs typeface="Montserrat Thin Regular"/>
                <a:sym typeface="Montserrat Thin Regular"/>
              </a:defRPr>
            </a:pPr>
            <a:r>
              <a:t>Name</a:t>
            </a:r>
          </a:p>
          <a:p>
            <a:pPr algn="ctr" defTabSz="825500">
              <a:lnSpc>
                <a:spcPct val="80000"/>
              </a:lnSpc>
              <a:spcBef>
                <a:spcPts val="0"/>
              </a:spcBef>
              <a:defRPr sz="2600">
                <a:solidFill>
                  <a:srgbClr val="212F38"/>
                </a:solidFill>
                <a:latin typeface="Montserrat Thin Regular"/>
                <a:ea typeface="Montserrat Thin Regular"/>
                <a:cs typeface="Montserrat Thin Regular"/>
                <a:sym typeface="Montserrat Thin Regular"/>
              </a:defRPr>
            </a:pPr>
            <a:r>
              <a:t>Email, Phone, ID…</a:t>
            </a:r>
          </a:p>
          <a:p>
            <a:pPr algn="ctr" defTabSz="825500">
              <a:lnSpc>
                <a:spcPct val="80000"/>
              </a:lnSpc>
              <a:spcBef>
                <a:spcPts val="0"/>
              </a:spcBef>
              <a:defRPr sz="2600">
                <a:solidFill>
                  <a:srgbClr val="212F38"/>
                </a:solidFill>
                <a:latin typeface="Montserrat Thin Regular"/>
                <a:ea typeface="Montserrat Thin Regular"/>
                <a:cs typeface="Montserrat Thin Regular"/>
                <a:sym typeface="Montserrat Thin Regular"/>
              </a:defRPr>
            </a:pPr>
            <a:r>
              <a:t>Promo Code</a:t>
            </a:r>
          </a:p>
        </p:txBody>
      </p:sp>
      <p:sp>
        <p:nvSpPr>
          <p:cNvPr id="1037" name="#Kiosco…"/>
          <p:cNvSpPr/>
          <p:nvPr/>
        </p:nvSpPr>
        <p:spPr>
          <a:xfrm>
            <a:off x="17776246" y="2953057"/>
            <a:ext cx="4914171" cy="1292508"/>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0" tIns="0" rIns="0" bIns="0" anchor="ctr"/>
          <a:lstStyle/>
          <a:p>
            <a:pPr algn="ctr" defTabSz="825500">
              <a:lnSpc>
                <a:spcPct val="100000"/>
              </a:lnSpc>
              <a:spcBef>
                <a:spcPts val="0"/>
              </a:spcBef>
              <a:defRPr sz="2600">
                <a:solidFill>
                  <a:srgbClr val="212F38"/>
                </a:solidFill>
                <a:latin typeface="Montserrat Thin Bold"/>
                <a:ea typeface="Montserrat Thin Bold"/>
                <a:cs typeface="Montserrat Thin Bold"/>
                <a:sym typeface="Montserrat Thin Bold"/>
              </a:defRPr>
            </a:pPr>
            <a:r>
              <a:t>#Kiosco</a:t>
            </a:r>
          </a:p>
          <a:p>
            <a:pPr algn="ctr" defTabSz="825500">
              <a:lnSpc>
                <a:spcPct val="100000"/>
              </a:lnSpc>
              <a:spcBef>
                <a:spcPts val="0"/>
              </a:spcBef>
              <a:defRPr sz="2600">
                <a:solidFill>
                  <a:srgbClr val="212F38"/>
                </a:solidFill>
                <a:latin typeface="Montserrat Thin Regular"/>
                <a:ea typeface="Montserrat Thin Regular"/>
                <a:cs typeface="Montserrat Thin Regular"/>
                <a:sym typeface="Montserrat Thin Regular"/>
              </a:defRPr>
            </a:pPr>
            <a:r>
              <a:t>Description | Location</a:t>
            </a:r>
          </a:p>
        </p:txBody>
      </p:sp>
      <p:sp>
        <p:nvSpPr>
          <p:cNvPr id="1038" name="Service Selector"/>
          <p:cNvSpPr/>
          <p:nvPr/>
        </p:nvSpPr>
        <p:spPr>
          <a:xfrm>
            <a:off x="17776246" y="4837474"/>
            <a:ext cx="4914171" cy="884718"/>
          </a:xfrm>
          <a:prstGeom prst="rect">
            <a:avLst/>
          </a:prstGeom>
          <a:solidFill>
            <a:srgbClr val="EBEBEB"/>
          </a:solidFill>
          <a:ln w="12700">
            <a:miter lim="400000"/>
          </a:ln>
          <a:extLst>
            <a:ext uri="{C572A759-6A51-4108-AA02-DFA0A04FC94B}">
              <ma14:wrappingTextBoxFlag xmlns:ma14="http://schemas.microsoft.com/office/mac/drawingml/2011/main" val="1"/>
            </a:ext>
          </a:extLst>
        </p:spPr>
        <p:txBody>
          <a:bodyPr lIns="0" tIns="0" rIns="0" bIns="0" anchor="ctr"/>
          <a:lstStyle>
            <a:lvl1pPr algn="ctr" defTabSz="825500">
              <a:lnSpc>
                <a:spcPct val="100000"/>
              </a:lnSpc>
              <a:spcBef>
                <a:spcPts val="0"/>
              </a:spcBef>
              <a:defRPr sz="2600">
                <a:solidFill>
                  <a:srgbClr val="212F38"/>
                </a:solidFill>
                <a:latin typeface="Montserrat Thin Bold"/>
                <a:ea typeface="Montserrat Thin Bold"/>
                <a:cs typeface="Montserrat Thin Bold"/>
                <a:sym typeface="Montserrat Thin Bold"/>
              </a:defRPr>
            </a:lvl1pPr>
          </a:lstStyle>
          <a:p>
            <a:pPr/>
            <a:r>
              <a:t>Service Selector</a:t>
            </a:r>
          </a:p>
        </p:txBody>
      </p:sp>
      <p:sp>
        <p:nvSpPr>
          <p:cNvPr id="1039" name="Triangle"/>
          <p:cNvSpPr/>
          <p:nvPr/>
        </p:nvSpPr>
        <p:spPr>
          <a:xfrm flipH="1" rot="10800000">
            <a:off x="22149830" y="5148424"/>
            <a:ext cx="292699" cy="26281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lnTo>
                  <a:pt x="21600" y="21600"/>
                </a:lnTo>
                <a:lnTo>
                  <a:pt x="0" y="21600"/>
                </a:lnTo>
                <a:close/>
              </a:path>
            </a:pathLst>
          </a:custGeom>
          <a:solidFill>
            <a:srgbClr val="212F38"/>
          </a:solidFill>
          <a:ln w="12700">
            <a:miter lim="400000"/>
          </a:ln>
        </p:spPr>
        <p:txBody>
          <a:bodyPr lIns="0" tIns="0" rIns="0" bIns="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1040" name=""/>
          <p:cNvSpPr txBox="1"/>
          <p:nvPr/>
        </p:nvSpPr>
        <p:spPr>
          <a:xfrm>
            <a:off x="18016125" y="10307540"/>
            <a:ext cx="787401" cy="774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5300">
                <a:solidFill>
                  <a:srgbClr val="FFFFFF"/>
                </a:solidFill>
                <a:latin typeface="videortc"/>
                <a:ea typeface="videortc"/>
                <a:cs typeface="videortc"/>
                <a:sym typeface="videortc"/>
              </a:defRPr>
            </a:lvl1pPr>
          </a:lstStyle>
          <a:p>
            <a:pPr/>
            <a:r>
              <a:t></a:t>
            </a:r>
          </a:p>
        </p:txBody>
      </p:sp>
      <p:sp>
        <p:nvSpPr>
          <p:cNvPr id="1041" name=""/>
          <p:cNvSpPr txBox="1"/>
          <p:nvPr/>
        </p:nvSpPr>
        <p:spPr>
          <a:xfrm>
            <a:off x="18016125" y="9255057"/>
            <a:ext cx="787401" cy="774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5300">
                <a:solidFill>
                  <a:srgbClr val="FFFFFF"/>
                </a:solidFill>
                <a:latin typeface="videortc"/>
                <a:ea typeface="videortc"/>
                <a:cs typeface="videortc"/>
                <a:sym typeface="videortc"/>
              </a:defRPr>
            </a:lvl1pPr>
          </a:lstStyle>
          <a:p>
            <a:pPr/>
            <a:r>
              <a:t></a:t>
            </a:r>
          </a:p>
        </p:txBody>
      </p:sp>
      <p:sp>
        <p:nvSpPr>
          <p:cNvPr id="1042" name=""/>
          <p:cNvSpPr txBox="1"/>
          <p:nvPr/>
        </p:nvSpPr>
        <p:spPr>
          <a:xfrm>
            <a:off x="18120497" y="8229189"/>
            <a:ext cx="578658" cy="711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lstStyle>
            <a:lvl1pPr algn="ct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5300">
                <a:solidFill>
                  <a:srgbClr val="FFFFFF"/>
                </a:solidFill>
                <a:latin typeface="videortc"/>
                <a:ea typeface="videortc"/>
                <a:cs typeface="videortc"/>
                <a:sym typeface="videortc"/>
              </a:defRPr>
            </a:lvl1pPr>
          </a:lstStyle>
          <a:p>
            <a:pPr/>
            <a:r>
              <a:t></a:t>
            </a:r>
          </a:p>
        </p:txBody>
      </p:sp>
      <p:grpSp>
        <p:nvGrpSpPr>
          <p:cNvPr id="1045" name="Group"/>
          <p:cNvGrpSpPr/>
          <p:nvPr/>
        </p:nvGrpSpPr>
        <p:grpSpPr>
          <a:xfrm>
            <a:off x="17781809" y="11320281"/>
            <a:ext cx="4903044" cy="859318"/>
            <a:chOff x="0" y="0"/>
            <a:chExt cx="4903043" cy="859316"/>
          </a:xfrm>
        </p:grpSpPr>
        <p:sp>
          <p:nvSpPr>
            <p:cNvPr id="1043" name="WhatsApp"/>
            <p:cNvSpPr/>
            <p:nvPr/>
          </p:nvSpPr>
          <p:spPr>
            <a:xfrm>
              <a:off x="0" y="0"/>
              <a:ext cx="4903044" cy="859317"/>
            </a:xfrm>
            <a:prstGeom prst="roundRect">
              <a:avLst>
                <a:gd name="adj" fmla="val 21414"/>
              </a:avLst>
            </a:prstGeom>
            <a:solidFill>
              <a:srgbClr val="64CE6D"/>
            </a:solidFill>
            <a:ln w="12700" cap="flat">
              <a:solidFill>
                <a:srgbClr val="D5D5D5"/>
              </a:solidFill>
              <a:prstDash val="solid"/>
              <a:miter lim="400000"/>
            </a:ln>
            <a:effectLst/>
            <a:extLst>
              <a:ext uri="{C572A759-6A51-4108-AA02-DFA0A04FC94B}">
                <ma14:wrappingTextBoxFlag xmlns:ma14="http://schemas.microsoft.com/office/mac/drawingml/2011/main" val="1"/>
              </a:ext>
            </a:extLst>
          </p:spPr>
          <p:txBody>
            <a:bodyPr wrap="square" lIns="0" tIns="0" rIns="0" bIns="0" numCol="1" anchor="ctr">
              <a:noAutofit/>
            </a:bodyPr>
            <a:lstStyle>
              <a:lvl1pPr algn="ctr" defTabSz="825500">
                <a:lnSpc>
                  <a:spcPct val="100000"/>
                </a:lnSpc>
                <a:spcBef>
                  <a:spcPts val="0"/>
                </a:spcBef>
                <a:defRPr sz="2600">
                  <a:solidFill>
                    <a:srgbClr val="FFFFFF"/>
                  </a:solidFill>
                  <a:latin typeface="Montserrat Thin Bold"/>
                  <a:ea typeface="Montserrat Thin Bold"/>
                  <a:cs typeface="Montserrat Thin Bold"/>
                  <a:sym typeface="Montserrat Thin Bold"/>
                </a:defRPr>
              </a:lvl1pPr>
            </a:lstStyle>
            <a:p>
              <a:pPr/>
              <a:r>
                <a:t>WhatsApp</a:t>
              </a:r>
            </a:p>
          </p:txBody>
        </p:sp>
        <p:pic>
          <p:nvPicPr>
            <p:cNvPr id="1044" name="pasted-movie.png" descr="pasted-movie.png"/>
            <p:cNvPicPr>
              <a:picLocks noChangeAspect="1"/>
            </p:cNvPicPr>
            <p:nvPr/>
          </p:nvPicPr>
          <p:blipFill>
            <a:blip r:embed="rId3">
              <a:extLst/>
            </a:blip>
            <a:stretch>
              <a:fillRect/>
            </a:stretch>
          </p:blipFill>
          <p:spPr>
            <a:xfrm>
              <a:off x="393859" y="195502"/>
              <a:ext cx="468314" cy="468313"/>
            </a:xfrm>
            <a:prstGeom prst="rect">
              <a:avLst/>
            </a:prstGeom>
            <a:ln w="12700" cap="flat">
              <a:noFill/>
              <a:miter lim="400000"/>
            </a:ln>
            <a:effectLst/>
          </p:spPr>
        </p:pic>
      </p:grpSp>
      <p:pic>
        <p:nvPicPr>
          <p:cNvPr id="1046" name="freepik_assistant_1759287469375.svg" descr="freepik_assistant_1759287469375.svg"/>
          <p:cNvPicPr>
            <a:picLocks noChangeAspect="1"/>
          </p:cNvPicPr>
          <p:nvPr/>
        </p:nvPicPr>
        <p:blipFill>
          <a:blip r:embed="rId4">
            <a:extLst/>
          </a:blip>
          <a:srcRect l="1630" t="1960" r="1630" b="1960"/>
          <a:stretch>
            <a:fillRect/>
          </a:stretch>
        </p:blipFill>
        <p:spPr>
          <a:xfrm>
            <a:off x="19459821" y="1123767"/>
            <a:ext cx="1547146" cy="1536586"/>
          </a:xfrm>
          <a:prstGeom prst="rect">
            <a:avLst/>
          </a:prstGeom>
          <a:ln w="12700">
            <a:miter lim="400000"/>
          </a:ln>
        </p:spPr>
      </p:pic>
      <p:sp>
        <p:nvSpPr>
          <p:cNvPr id="1047" name="Line"/>
          <p:cNvSpPr/>
          <p:nvPr/>
        </p:nvSpPr>
        <p:spPr>
          <a:xfrm>
            <a:off x="13742812" y="6221621"/>
            <a:ext cx="3203169" cy="1"/>
          </a:xfrm>
          <a:prstGeom prst="line">
            <a:avLst/>
          </a:prstGeom>
          <a:ln w="63500">
            <a:solidFill>
              <a:srgbClr val="FFFFFF"/>
            </a:solidFill>
            <a:custDash>
              <a:ds d="200000" sp="200000"/>
            </a:custDash>
            <a:miter lim="400000"/>
            <a:tailEnd type="triangle"/>
          </a:ln>
        </p:spPr>
        <p:txBody>
          <a:bodyPr lIns="50800" tIns="50800" rIns="50800" bIns="50800" anchor="ctr"/>
          <a:lstStyle/>
          <a:p>
            <a:pPr/>
          </a:p>
        </p:txBody>
      </p:sp>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049" name="freepik__a-hispanic-man-age-35-with-short-brown-hair-wearin__7203.png" descr="freepik__a-hispanic-man-age-35-with-short-brown-hair-wearin__7203.png"/>
          <p:cNvPicPr>
            <a:picLocks noChangeAspect="1"/>
          </p:cNvPicPr>
          <p:nvPr/>
        </p:nvPicPr>
        <p:blipFill>
          <a:blip r:embed="rId2">
            <a:extLst/>
          </a:blip>
          <a:stretch>
            <a:fillRect/>
          </a:stretch>
        </p:blipFill>
        <p:spPr>
          <a:xfrm>
            <a:off x="-2713931" y="-1371409"/>
            <a:ext cx="38864326" cy="21905346"/>
          </a:xfrm>
          <a:prstGeom prst="rect">
            <a:avLst/>
          </a:prstGeom>
          <a:ln w="12700">
            <a:miter lim="400000"/>
          </a:ln>
        </p:spPr>
      </p:pic>
      <p:sp>
        <p:nvSpPr>
          <p:cNvPr id="1050" name="Rectangle"/>
          <p:cNvSpPr/>
          <p:nvPr/>
        </p:nvSpPr>
        <p:spPr>
          <a:xfrm>
            <a:off x="-7730" y="-57874"/>
            <a:ext cx="24399460" cy="13831748"/>
          </a:xfrm>
          <a:prstGeom prst="rect">
            <a:avLst/>
          </a:prstGeom>
          <a:gradFill>
            <a:gsLst>
              <a:gs pos="0">
                <a:srgbClr val="212F38"/>
              </a:gs>
              <a:gs pos="100000">
                <a:srgbClr val="212F38">
                  <a:alpha val="28851"/>
                </a:srgbClr>
              </a:gs>
            </a:gsLst>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1051" name="Video Kiosk…"/>
          <p:cNvSpPr txBox="1"/>
          <p:nvPr/>
        </p:nvSpPr>
        <p:spPr>
          <a:xfrm>
            <a:off x="2462840" y="1109762"/>
            <a:ext cx="6558708" cy="3708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defTabSz="825500">
              <a:lnSpc>
                <a:spcPct val="100000"/>
              </a:lnSpc>
              <a:spcBef>
                <a:spcPts val="0"/>
              </a:spcBef>
              <a:defRPr sz="5800">
                <a:solidFill>
                  <a:srgbClr val="FFFFFF"/>
                </a:solidFill>
                <a:latin typeface="Montserrat Thin Bold"/>
                <a:ea typeface="Montserrat Thin Bold"/>
                <a:cs typeface="Montserrat Thin Bold"/>
                <a:sym typeface="Montserrat Thin Bold"/>
              </a:defRPr>
            </a:pPr>
            <a:r>
              <a:t>Video Kiosk</a:t>
            </a:r>
          </a:p>
          <a:p>
            <a:pPr defTabSz="825500">
              <a:lnSpc>
                <a:spcPct val="100000"/>
              </a:lnSpc>
              <a:spcBef>
                <a:spcPts val="0"/>
              </a:spcBef>
              <a:defRPr sz="5800">
                <a:solidFill>
                  <a:srgbClr val="FFFFFF"/>
                </a:solidFill>
                <a:latin typeface="Montserrat Thin Bold"/>
                <a:ea typeface="Montserrat Thin Bold"/>
                <a:cs typeface="Montserrat Thin Bold"/>
                <a:sym typeface="Montserrat Thin Bold"/>
              </a:defRPr>
            </a:pPr>
            <a:r>
              <a:t>Direct Video Call</a:t>
            </a:r>
          </a:p>
          <a:p>
            <a:pPr defTabSz="825500">
              <a:lnSpc>
                <a:spcPct val="100000"/>
              </a:lnSpc>
              <a:spcBef>
                <a:spcPts val="0"/>
              </a:spcBef>
              <a:defRPr sz="5800">
                <a:solidFill>
                  <a:srgbClr val="FFFFFF"/>
                </a:solidFill>
                <a:latin typeface="Montserrat Thin Bold"/>
                <a:ea typeface="Montserrat Thin Bold"/>
                <a:cs typeface="Montserrat Thin Bold"/>
                <a:sym typeface="Montserrat Thin Bold"/>
              </a:defRPr>
            </a:pPr>
            <a:r>
              <a:t>Digital Call</a:t>
            </a:r>
          </a:p>
          <a:p>
            <a:pPr defTabSz="825500">
              <a:lnSpc>
                <a:spcPct val="100000"/>
              </a:lnSpc>
              <a:spcBef>
                <a:spcPts val="0"/>
              </a:spcBef>
              <a:defRPr sz="5800">
                <a:solidFill>
                  <a:srgbClr val="FFFFFF"/>
                </a:solidFill>
                <a:latin typeface="Montserrat Thin Bold"/>
                <a:ea typeface="Montserrat Thin Bold"/>
                <a:cs typeface="Montserrat Thin Bold"/>
                <a:sym typeface="Montserrat Thin Bold"/>
              </a:defRPr>
            </a:pPr>
            <a:r>
              <a:t>WhatsApp…</a:t>
            </a:r>
          </a:p>
        </p:txBody>
      </p:sp>
      <p:sp>
        <p:nvSpPr>
          <p:cNvPr id="1052" name="Users connect via their own smartphones to enjoy high-quality audio and privacy. The digital screen serves as a display for viewing the agent or a real-time shared screen.."/>
          <p:cNvSpPr txBox="1"/>
          <p:nvPr/>
        </p:nvSpPr>
        <p:spPr>
          <a:xfrm>
            <a:off x="1207512" y="5702299"/>
            <a:ext cx="10056187" cy="42926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825500">
              <a:lnSpc>
                <a:spcPct val="100000"/>
              </a:lnSpc>
              <a:spcBef>
                <a:spcPts val="0"/>
              </a:spcBef>
              <a:defRPr sz="4500">
                <a:solidFill>
                  <a:srgbClr val="FFFFFF"/>
                </a:solidFill>
                <a:latin typeface="Montserrat Thin Regular"/>
                <a:ea typeface="Montserrat Thin Regular"/>
                <a:cs typeface="Montserrat Thin Regular"/>
                <a:sym typeface="Montserrat Thin Regular"/>
              </a:defRPr>
            </a:pPr>
            <a:r>
              <a:t>Users connect via their own </a:t>
            </a:r>
            <a:r>
              <a:rPr>
                <a:latin typeface="Montserrat Thin Bold"/>
                <a:ea typeface="Montserrat Thin Bold"/>
                <a:cs typeface="Montserrat Thin Bold"/>
                <a:sym typeface="Montserrat Thin Bold"/>
              </a:rPr>
              <a:t>smartphones</a:t>
            </a:r>
            <a:r>
              <a:t> to enjoy high-quality audio and privacy. The digital screen serves as a display for viewing the agent or a real-time shared screen..</a:t>
            </a:r>
          </a:p>
        </p:txBody>
      </p:sp>
      <p:sp>
        <p:nvSpPr>
          <p:cNvPr id="1053" name=""/>
          <p:cNvSpPr txBox="1"/>
          <p:nvPr/>
        </p:nvSpPr>
        <p:spPr>
          <a:xfrm>
            <a:off x="1011605" y="1871659"/>
            <a:ext cx="1384301" cy="1371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0000">
                <a:solidFill>
                  <a:srgbClr val="FFFFFF"/>
                </a:solidFill>
                <a:latin typeface="videortc-light"/>
                <a:ea typeface="videortc-light"/>
                <a:cs typeface="videortc-light"/>
                <a:sym typeface="videortc-light"/>
              </a:defRPr>
            </a:lvl1pPr>
          </a:lstStyle>
          <a:p>
            <a:pPr/>
            <a:r>
              <a:t></a:t>
            </a:r>
          </a:p>
        </p:txBody>
      </p:sp>
      <p:sp>
        <p:nvSpPr>
          <p:cNvPr id="1054" name=""/>
          <p:cNvSpPr txBox="1"/>
          <p:nvPr/>
        </p:nvSpPr>
        <p:spPr>
          <a:xfrm>
            <a:off x="1138604" y="2887658"/>
            <a:ext cx="1130301" cy="1117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8000">
                <a:solidFill>
                  <a:srgbClr val="FFFFFF"/>
                </a:solidFill>
                <a:latin typeface="videortc-light"/>
                <a:ea typeface="videortc-light"/>
                <a:cs typeface="videortc-light"/>
                <a:sym typeface="videortc-light"/>
              </a:defRPr>
            </a:lvl1pPr>
          </a:lstStyle>
          <a:p>
            <a:pPr/>
            <a:r>
              <a:t></a:t>
            </a:r>
          </a:p>
        </p:txBody>
      </p:sp>
      <p:pic>
        <p:nvPicPr>
          <p:cNvPr id="1055" name="pasted-movie.png" descr="pasted-movie.png"/>
          <p:cNvPicPr>
            <a:picLocks noChangeAspect="1"/>
          </p:cNvPicPr>
          <p:nvPr/>
        </p:nvPicPr>
        <p:blipFill>
          <a:blip r:embed="rId3">
            <a:extLst/>
          </a:blip>
          <a:stretch>
            <a:fillRect/>
          </a:stretch>
        </p:blipFill>
        <p:spPr>
          <a:xfrm>
            <a:off x="1316248" y="3939171"/>
            <a:ext cx="775014" cy="775015"/>
          </a:xfrm>
          <a:prstGeom prst="rect">
            <a:avLst/>
          </a:prstGeom>
          <a:ln w="12700">
            <a:miter lim="400000"/>
          </a:ln>
        </p:spPr>
      </p:pic>
      <p:sp>
        <p:nvSpPr>
          <p:cNvPr id="1056" name=""/>
          <p:cNvSpPr txBox="1"/>
          <p:nvPr/>
        </p:nvSpPr>
        <p:spPr>
          <a:xfrm>
            <a:off x="1011605" y="931859"/>
            <a:ext cx="1384301" cy="1371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0000">
                <a:solidFill>
                  <a:srgbClr val="FFFFFF"/>
                </a:solidFill>
                <a:latin typeface="videortc-light"/>
                <a:ea typeface="videortc-light"/>
                <a:cs typeface="videortc-light"/>
                <a:sym typeface="videortc-light"/>
              </a:defRPr>
            </a:lvl1pPr>
          </a:lstStyle>
          <a:p>
            <a:pPr/>
            <a:r>
              <a:t></a:t>
            </a:r>
          </a:p>
        </p:txBody>
      </p:sp>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058" name="freepik__enhance__34984.png" descr="freepik__enhance__34984.png"/>
          <p:cNvPicPr>
            <a:picLocks noChangeAspect="1"/>
          </p:cNvPicPr>
          <p:nvPr/>
        </p:nvPicPr>
        <p:blipFill>
          <a:blip r:embed="rId2">
            <a:extLst/>
          </a:blip>
          <a:stretch>
            <a:fillRect/>
          </a:stretch>
        </p:blipFill>
        <p:spPr>
          <a:xfrm>
            <a:off x="995932" y="-107610"/>
            <a:ext cx="24716681" cy="13931220"/>
          </a:xfrm>
          <a:prstGeom prst="rect">
            <a:avLst/>
          </a:prstGeom>
          <a:ln w="12700">
            <a:miter lim="400000"/>
          </a:ln>
        </p:spPr>
      </p:pic>
      <p:sp>
        <p:nvSpPr>
          <p:cNvPr id="1059" name="Rectangle"/>
          <p:cNvSpPr/>
          <p:nvPr/>
        </p:nvSpPr>
        <p:spPr>
          <a:xfrm>
            <a:off x="5519195" y="-57874"/>
            <a:ext cx="24399461" cy="13831748"/>
          </a:xfrm>
          <a:prstGeom prst="rect">
            <a:avLst/>
          </a:prstGeom>
          <a:gradFill>
            <a:gsLst>
              <a:gs pos="0">
                <a:srgbClr val="212F38"/>
              </a:gs>
              <a:gs pos="100000">
                <a:srgbClr val="212F38">
                  <a:alpha val="28851"/>
                </a:srgbClr>
              </a:gs>
            </a:gsLst>
          </a:gra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1060" name="Rectangle"/>
          <p:cNvSpPr/>
          <p:nvPr/>
        </p:nvSpPr>
        <p:spPr>
          <a:xfrm>
            <a:off x="5152" y="-62137"/>
            <a:ext cx="5520178" cy="13840273"/>
          </a:xfrm>
          <a:prstGeom prst="rect">
            <a:avLst/>
          </a:prstGeom>
          <a:solidFill>
            <a:srgbClr val="212F38"/>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1061" name="Advisors, supervisors, and salespeople can work from laptops,desktop computers, and tablets—including Macs—using only web browsers and an Internet connection!"/>
          <p:cNvSpPr txBox="1"/>
          <p:nvPr/>
        </p:nvSpPr>
        <p:spPr>
          <a:xfrm>
            <a:off x="1182112" y="4417838"/>
            <a:ext cx="13189017" cy="28956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defTabSz="825500">
              <a:lnSpc>
                <a:spcPct val="100000"/>
              </a:lnSpc>
              <a:spcBef>
                <a:spcPts val="0"/>
              </a:spcBef>
              <a:defRPr sz="4500">
                <a:solidFill>
                  <a:srgbClr val="FFFFFF"/>
                </a:solidFill>
                <a:latin typeface="Montserrat Thin Regular"/>
                <a:ea typeface="Montserrat Thin Regular"/>
                <a:cs typeface="Montserrat Thin Regular"/>
                <a:sym typeface="Montserrat Thin Regular"/>
              </a:defRPr>
            </a:lvl1pPr>
          </a:lstStyle>
          <a:p>
            <a:pPr/>
            <a:r>
              <a:t>Advisors, supervisors, and salespeople can work from laptops,desktop computers, and tablets—including Macs—using only web browsers and an Internet connection!</a:t>
            </a:r>
          </a:p>
        </p:txBody>
      </p:sp>
      <p:pic>
        <p:nvPicPr>
          <p:cNvPr id="1062" name="Screenshot 2025-09-01 at 12.24.15 PM.png" descr="Screenshot 2025-09-01 at 12.24.15 PM.png"/>
          <p:cNvPicPr>
            <a:picLocks noChangeAspect="1"/>
          </p:cNvPicPr>
          <p:nvPr/>
        </p:nvPicPr>
        <p:blipFill>
          <a:blip r:embed="rId3">
            <a:extLst/>
          </a:blip>
          <a:stretch>
            <a:fillRect/>
          </a:stretch>
        </p:blipFill>
        <p:spPr>
          <a:xfrm>
            <a:off x="998394" y="8227563"/>
            <a:ext cx="8349516" cy="5320723"/>
          </a:xfrm>
          <a:prstGeom prst="rect">
            <a:avLst/>
          </a:prstGeom>
          <a:ln w="12700">
            <a:miter lim="400000"/>
          </a:ln>
          <a:effectLst>
            <a:outerShdw sx="100000" sy="100000" kx="0" ky="0" algn="b" rotWithShape="0" blurRad="381000" dist="211539" dir="5400000">
              <a:srgbClr val="5E5E5E">
                <a:alpha val="50000"/>
              </a:srgbClr>
            </a:outerShdw>
          </a:effectLst>
        </p:spPr>
      </p:pic>
      <p:pic>
        <p:nvPicPr>
          <p:cNvPr id="1063" name="Screenshot 2025-10-14 at 7.16.02 PM.png" descr="Screenshot 2025-10-14 at 7.16.02 PM.png"/>
          <p:cNvPicPr>
            <a:picLocks noChangeAspect="1"/>
          </p:cNvPicPr>
          <p:nvPr/>
        </p:nvPicPr>
        <p:blipFill>
          <a:blip r:embed="rId4">
            <a:extLst/>
          </a:blip>
          <a:stretch>
            <a:fillRect/>
          </a:stretch>
        </p:blipFill>
        <p:spPr>
          <a:xfrm>
            <a:off x="4451119" y="8227563"/>
            <a:ext cx="7493907" cy="5320723"/>
          </a:xfrm>
          <a:prstGeom prst="rect">
            <a:avLst/>
          </a:prstGeom>
          <a:ln w="12700">
            <a:miter lim="400000"/>
          </a:ln>
        </p:spPr>
      </p:pic>
      <p:pic>
        <p:nvPicPr>
          <p:cNvPr id="1064" name="pasted-movie.png" descr="pasted-movie.png"/>
          <p:cNvPicPr>
            <a:picLocks noChangeAspect="1"/>
          </p:cNvPicPr>
          <p:nvPr/>
        </p:nvPicPr>
        <p:blipFill>
          <a:blip r:embed="rId5">
            <a:extLst/>
          </a:blip>
          <a:stretch>
            <a:fillRect/>
          </a:stretch>
        </p:blipFill>
        <p:spPr>
          <a:xfrm>
            <a:off x="5537795" y="10989171"/>
            <a:ext cx="592039" cy="592039"/>
          </a:xfrm>
          <a:prstGeom prst="rect">
            <a:avLst/>
          </a:prstGeom>
          <a:ln w="12700">
            <a:miter lim="400000"/>
          </a:ln>
        </p:spPr>
      </p:pic>
      <p:pic>
        <p:nvPicPr>
          <p:cNvPr id="1065" name="Screenshot 2026-05-15 at 10.57.52 PM.png" descr="Screenshot 2026-05-15 at 10.57.52 PM.png"/>
          <p:cNvPicPr>
            <a:picLocks noChangeAspect="1"/>
          </p:cNvPicPr>
          <p:nvPr/>
        </p:nvPicPr>
        <p:blipFill>
          <a:blip r:embed="rId6">
            <a:extLst/>
          </a:blip>
          <a:stretch>
            <a:fillRect/>
          </a:stretch>
        </p:blipFill>
        <p:spPr>
          <a:xfrm>
            <a:off x="6611801" y="9806929"/>
            <a:ext cx="4934693" cy="2092581"/>
          </a:xfrm>
          <a:prstGeom prst="rect">
            <a:avLst/>
          </a:prstGeom>
          <a:ln w="12700">
            <a:miter lim="400000"/>
          </a:ln>
        </p:spPr>
      </p:pic>
      <p:sp>
        <p:nvSpPr>
          <p:cNvPr id="1066" name="VCCaaS"/>
          <p:cNvSpPr txBox="1"/>
          <p:nvPr/>
        </p:nvSpPr>
        <p:spPr>
          <a:xfrm>
            <a:off x="7585205" y="12090113"/>
            <a:ext cx="2987887" cy="965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defTabSz="825500">
              <a:lnSpc>
                <a:spcPct val="100000"/>
              </a:lnSpc>
              <a:spcBef>
                <a:spcPts val="0"/>
              </a:spcBef>
              <a:defRPr sz="5600">
                <a:solidFill>
                  <a:srgbClr val="FFFFFF"/>
                </a:solidFill>
                <a:latin typeface="Montserrat Thin Bold"/>
                <a:ea typeface="Montserrat Thin Bold"/>
                <a:cs typeface="Montserrat Thin Bold"/>
                <a:sym typeface="Montserrat Thin Bold"/>
              </a:defRPr>
            </a:pPr>
            <a:r>
              <a:rPr>
                <a:solidFill>
                  <a:srgbClr val="ED7666"/>
                </a:solidFill>
              </a:rPr>
              <a:t>V</a:t>
            </a:r>
            <a:r>
              <a:rPr>
                <a:solidFill>
                  <a:srgbClr val="212F38"/>
                </a:solidFill>
              </a:rPr>
              <a:t>CCaaS</a:t>
            </a:r>
          </a:p>
        </p:txBody>
      </p:sp>
      <p:sp>
        <p:nvSpPr>
          <p:cNvPr id="1067" name="Teleassistance…"/>
          <p:cNvSpPr txBox="1"/>
          <p:nvPr/>
        </p:nvSpPr>
        <p:spPr>
          <a:xfrm>
            <a:off x="1180964" y="697012"/>
            <a:ext cx="5699591" cy="2806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defTabSz="825500">
              <a:lnSpc>
                <a:spcPct val="100000"/>
              </a:lnSpc>
              <a:spcBef>
                <a:spcPts val="0"/>
              </a:spcBef>
              <a:defRPr sz="5800">
                <a:solidFill>
                  <a:srgbClr val="FFFFFF"/>
                </a:solidFill>
                <a:latin typeface="Montserrat Thin Bold"/>
                <a:ea typeface="Montserrat Thin Bold"/>
                <a:cs typeface="Montserrat Thin Bold"/>
                <a:sym typeface="Montserrat Thin Bold"/>
              </a:defRPr>
            </a:pPr>
            <a:r>
              <a:t>Teleassistance</a:t>
            </a:r>
          </a:p>
          <a:p>
            <a:pPr defTabSz="825500">
              <a:lnSpc>
                <a:spcPct val="100000"/>
              </a:lnSpc>
              <a:spcBef>
                <a:spcPts val="0"/>
              </a:spcBef>
              <a:defRPr sz="5800">
                <a:solidFill>
                  <a:srgbClr val="FFFFFF"/>
                </a:solidFill>
                <a:latin typeface="Montserrat Thin Bold"/>
                <a:ea typeface="Montserrat Thin Bold"/>
                <a:cs typeface="Montserrat Thin Bold"/>
                <a:sym typeface="Montserrat Thin Bold"/>
              </a:defRPr>
            </a:pPr>
            <a:r>
              <a:t>Telesupport</a:t>
            </a:r>
          </a:p>
          <a:p>
            <a:pPr defTabSz="825500">
              <a:lnSpc>
                <a:spcPct val="100000"/>
              </a:lnSpc>
              <a:spcBef>
                <a:spcPts val="0"/>
              </a:spcBef>
              <a:defRPr sz="5800">
                <a:solidFill>
                  <a:srgbClr val="FFFFFF"/>
                </a:solidFill>
                <a:latin typeface="Montserrat Thin Bold"/>
                <a:ea typeface="Montserrat Thin Bold"/>
                <a:cs typeface="Montserrat Thin Bold"/>
                <a:sym typeface="Montserrat Thin Bold"/>
              </a:defRPr>
            </a:pPr>
            <a:r>
              <a:t>Telesales</a:t>
            </a:r>
          </a:p>
        </p:txBody>
      </p:sp>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69" name="Rectangle"/>
          <p:cNvSpPr/>
          <p:nvPr/>
        </p:nvSpPr>
        <p:spPr>
          <a:xfrm>
            <a:off x="5152" y="-62137"/>
            <a:ext cx="10722217" cy="13840273"/>
          </a:xfrm>
          <a:prstGeom prst="rect">
            <a:avLst/>
          </a:prstGeom>
          <a:solidFill>
            <a:srgbClr val="212F38"/>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1070" name="Video Identification…"/>
          <p:cNvSpPr txBox="1"/>
          <p:nvPr/>
        </p:nvSpPr>
        <p:spPr>
          <a:xfrm>
            <a:off x="1269040" y="697012"/>
            <a:ext cx="7751891" cy="2806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defTabSz="825500">
              <a:lnSpc>
                <a:spcPct val="100000"/>
              </a:lnSpc>
              <a:spcBef>
                <a:spcPts val="0"/>
              </a:spcBef>
              <a:defRPr sz="5800">
                <a:solidFill>
                  <a:srgbClr val="FFFFFF"/>
                </a:solidFill>
                <a:latin typeface="Montserrat Thin Bold"/>
                <a:ea typeface="Montserrat Thin Bold"/>
                <a:cs typeface="Montserrat Thin Bold"/>
                <a:sym typeface="Montserrat Thin Bold"/>
              </a:defRPr>
            </a:pPr>
            <a:r>
              <a:t>Video Identification</a:t>
            </a:r>
          </a:p>
          <a:p>
            <a:pPr defTabSz="825500">
              <a:lnSpc>
                <a:spcPct val="100000"/>
              </a:lnSpc>
              <a:spcBef>
                <a:spcPts val="0"/>
              </a:spcBef>
              <a:defRPr sz="5800">
                <a:solidFill>
                  <a:srgbClr val="FFFFFF"/>
                </a:solidFill>
                <a:latin typeface="Montserrat Thin Bold"/>
                <a:ea typeface="Montserrat Thin Bold"/>
                <a:cs typeface="Montserrat Thin Bold"/>
                <a:sym typeface="Montserrat Thin Bold"/>
              </a:defRPr>
            </a:pPr>
            <a:r>
              <a:t>Digital Anti-Fraud,</a:t>
            </a:r>
          </a:p>
          <a:p>
            <a:pPr defTabSz="825500">
              <a:lnSpc>
                <a:spcPct val="100000"/>
              </a:lnSpc>
              <a:spcBef>
                <a:spcPts val="0"/>
              </a:spcBef>
              <a:defRPr sz="5800">
                <a:solidFill>
                  <a:srgbClr val="FFFFFF"/>
                </a:solidFill>
                <a:latin typeface="Montserrat Thin Bold"/>
                <a:ea typeface="Montserrat Thin Bold"/>
                <a:cs typeface="Montserrat Thin Bold"/>
                <a:sym typeface="Montserrat Thin Bold"/>
              </a:defRPr>
            </a:pPr>
            <a:r>
              <a:t>Anti-Deepfakes</a:t>
            </a:r>
          </a:p>
        </p:txBody>
      </p:sp>
      <p:sp>
        <p:nvSpPr>
          <p:cNvPr id="1071" name="Advisors know that the customer is in-person; their ID has been verified at the branch, but the advisor may request a visual verification."/>
          <p:cNvSpPr txBox="1"/>
          <p:nvPr/>
        </p:nvSpPr>
        <p:spPr>
          <a:xfrm>
            <a:off x="1146348" y="5060950"/>
            <a:ext cx="8112592" cy="35941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defTabSz="825500">
              <a:lnSpc>
                <a:spcPct val="100000"/>
              </a:lnSpc>
              <a:spcBef>
                <a:spcPts val="0"/>
              </a:spcBef>
              <a:defRPr sz="4500">
                <a:solidFill>
                  <a:srgbClr val="FFFFFF"/>
                </a:solidFill>
                <a:latin typeface="Montserrat Thin Regular"/>
                <a:ea typeface="Montserrat Thin Regular"/>
                <a:cs typeface="Montserrat Thin Regular"/>
                <a:sym typeface="Montserrat Thin Regular"/>
              </a:defRPr>
            </a:lvl1pPr>
          </a:lstStyle>
          <a:p>
            <a:pPr/>
            <a:r>
              <a:t>Advisors know that the customer is in-person; their ID has been verified at the branch, but the advisor may request a visual verification.</a:t>
            </a:r>
          </a:p>
        </p:txBody>
      </p:sp>
      <p:pic>
        <p:nvPicPr>
          <p:cNvPr id="1072" name="freepik_0001.png" descr="freepik_0001.png"/>
          <p:cNvPicPr>
            <a:picLocks noChangeAspect="1"/>
          </p:cNvPicPr>
          <p:nvPr/>
        </p:nvPicPr>
        <p:blipFill>
          <a:blip r:embed="rId2">
            <a:extLst/>
          </a:blip>
          <a:stretch>
            <a:fillRect/>
          </a:stretch>
        </p:blipFill>
        <p:spPr>
          <a:xfrm>
            <a:off x="10686653" y="0"/>
            <a:ext cx="13716001" cy="13716000"/>
          </a:xfrm>
          <a:prstGeom prst="rect">
            <a:avLst/>
          </a:prstGeom>
          <a:ln w="12700">
            <a:miter lim="400000"/>
          </a:ln>
        </p:spPr>
      </p:pic>
    </p:spTree>
  </p:cSld>
  <p:clrMapOvr>
    <a:masterClrMapping/>
  </p:clrMapOvr>
  <p:transition xmlns:p14="http://schemas.microsoft.com/office/powerpoint/2010/main" spd="med" advClick="1"/>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212F38"/>
        </a:solidFill>
      </p:bgPr>
    </p:bg>
    <p:spTree>
      <p:nvGrpSpPr>
        <p:cNvPr id="1" name=""/>
        <p:cNvGrpSpPr/>
        <p:nvPr/>
      </p:nvGrpSpPr>
      <p:grpSpPr>
        <a:xfrm>
          <a:off x="0" y="0"/>
          <a:ext cx="0" cy="0"/>
          <a:chOff x="0" y="0"/>
          <a:chExt cx="0" cy="0"/>
        </a:xfrm>
      </p:grpSpPr>
      <p:pic>
        <p:nvPicPr>
          <p:cNvPr id="1074" name="freepik_0001.png" descr="freepik_0001.png"/>
          <p:cNvPicPr>
            <a:picLocks noChangeAspect="1"/>
          </p:cNvPicPr>
          <p:nvPr/>
        </p:nvPicPr>
        <p:blipFill>
          <a:blip r:embed="rId2">
            <a:alphaModFix amt="27417"/>
            <a:extLst/>
          </a:blip>
          <a:stretch>
            <a:fillRect/>
          </a:stretch>
        </p:blipFill>
        <p:spPr>
          <a:xfrm>
            <a:off x="10686653" y="-1"/>
            <a:ext cx="13716001" cy="13716001"/>
          </a:xfrm>
          <a:prstGeom prst="rect">
            <a:avLst/>
          </a:prstGeom>
          <a:ln w="12700">
            <a:miter lim="400000"/>
          </a:ln>
        </p:spPr>
      </p:pic>
      <p:sp>
        <p:nvSpPr>
          <p:cNvPr id="1075" name="Rectangle"/>
          <p:cNvSpPr/>
          <p:nvPr/>
        </p:nvSpPr>
        <p:spPr>
          <a:xfrm>
            <a:off x="5152" y="-62137"/>
            <a:ext cx="10722217" cy="13840273"/>
          </a:xfrm>
          <a:prstGeom prst="rect">
            <a:avLst/>
          </a:prstGeom>
          <a:solidFill>
            <a:srgbClr val="212F38"/>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sp>
        <p:nvSpPr>
          <p:cNvPr id="1076" name="Screen Sharing:…"/>
          <p:cNvSpPr txBox="1"/>
          <p:nvPr/>
        </p:nvSpPr>
        <p:spPr>
          <a:xfrm>
            <a:off x="1269040" y="697012"/>
            <a:ext cx="6975903" cy="2806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defTabSz="825500">
              <a:lnSpc>
                <a:spcPct val="100000"/>
              </a:lnSpc>
              <a:spcBef>
                <a:spcPts val="0"/>
              </a:spcBef>
              <a:defRPr sz="5800">
                <a:solidFill>
                  <a:srgbClr val="FFFFFF"/>
                </a:solidFill>
                <a:latin typeface="Montserrat Thin Bold"/>
                <a:ea typeface="Montserrat Thin Bold"/>
                <a:cs typeface="Montserrat Thin Bold"/>
                <a:sym typeface="Montserrat Thin Bold"/>
              </a:defRPr>
            </a:pPr>
            <a:r>
              <a:t>Screen Sharing:</a:t>
            </a:r>
          </a:p>
          <a:p>
            <a:pPr defTabSz="825500">
              <a:lnSpc>
                <a:spcPct val="100000"/>
              </a:lnSpc>
              <a:spcBef>
                <a:spcPts val="0"/>
              </a:spcBef>
              <a:defRPr sz="5800">
                <a:solidFill>
                  <a:srgbClr val="FFFFFF"/>
                </a:solidFill>
                <a:latin typeface="Montserrat Thin Bold"/>
                <a:ea typeface="Montserrat Thin Bold"/>
                <a:cs typeface="Montserrat Thin Bold"/>
                <a:sym typeface="Montserrat Thin Bold"/>
              </a:defRPr>
            </a:pPr>
            <a:r>
              <a:t>Direct Sharing for</a:t>
            </a:r>
          </a:p>
          <a:p>
            <a:pPr defTabSz="825500">
              <a:lnSpc>
                <a:spcPct val="100000"/>
              </a:lnSpc>
              <a:spcBef>
                <a:spcPts val="0"/>
              </a:spcBef>
              <a:defRPr sz="5800">
                <a:solidFill>
                  <a:srgbClr val="FFFFFF"/>
                </a:solidFill>
                <a:latin typeface="Montserrat Thin Bold"/>
                <a:ea typeface="Montserrat Thin Bold"/>
                <a:cs typeface="Montserrat Thin Bold"/>
                <a:sym typeface="Montserrat Thin Bold"/>
              </a:defRPr>
            </a:pPr>
            <a:r>
              <a:t>Visual Control</a:t>
            </a:r>
          </a:p>
        </p:txBody>
      </p:sp>
      <p:sp>
        <p:nvSpPr>
          <p:cNvPr id="1077" name="Customers can visually verify any document, order, or contract in real time with the advisor. This prevents errors in their data and eliminates the need to repeat the process. By the end of the interaction, they can be confident that everything is correc"/>
          <p:cNvSpPr txBox="1"/>
          <p:nvPr/>
        </p:nvSpPr>
        <p:spPr>
          <a:xfrm>
            <a:off x="1309964" y="4539789"/>
            <a:ext cx="8112593" cy="70866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825500">
              <a:lnSpc>
                <a:spcPct val="100000"/>
              </a:lnSpc>
              <a:spcBef>
                <a:spcPts val="0"/>
              </a:spcBef>
              <a:defRPr sz="4500">
                <a:solidFill>
                  <a:srgbClr val="FFFFFF"/>
                </a:solidFill>
                <a:latin typeface="Montserrat Thin Regular"/>
                <a:ea typeface="Montserrat Thin Regular"/>
                <a:cs typeface="Montserrat Thin Regular"/>
                <a:sym typeface="Montserrat Thin Regular"/>
              </a:defRPr>
            </a:pPr>
            <a:r>
              <a:t>Customers can </a:t>
            </a:r>
            <a:r>
              <a:rPr u="sng"/>
              <a:t>visually</a:t>
            </a:r>
            <a:r>
              <a:t> verify any document, order, or contract in real time with the advisor. This prevents errors in their data and eliminates the need to repeat the process. By the end of the interaction, they can be confident that everything is correct.</a:t>
            </a:r>
          </a:p>
        </p:txBody>
      </p:sp>
      <p:grpSp>
        <p:nvGrpSpPr>
          <p:cNvPr id="1084" name="Group"/>
          <p:cNvGrpSpPr/>
          <p:nvPr/>
        </p:nvGrpSpPr>
        <p:grpSpPr>
          <a:xfrm>
            <a:off x="12183545" y="-531112"/>
            <a:ext cx="10722216" cy="23706337"/>
            <a:chOff x="0" y="0"/>
            <a:chExt cx="10722215" cy="23706335"/>
          </a:xfrm>
        </p:grpSpPr>
        <p:grpSp>
          <p:nvGrpSpPr>
            <p:cNvPr id="1082" name="Group"/>
            <p:cNvGrpSpPr/>
            <p:nvPr/>
          </p:nvGrpSpPr>
          <p:grpSpPr>
            <a:xfrm>
              <a:off x="0" y="0"/>
              <a:ext cx="10722216" cy="23706336"/>
              <a:chOff x="0" y="0"/>
              <a:chExt cx="10722215" cy="23706336"/>
            </a:xfrm>
          </p:grpSpPr>
          <p:pic>
            <p:nvPicPr>
              <p:cNvPr id="1078" name="pasted-movie.png" descr="pasted-movie.png"/>
              <p:cNvPicPr>
                <a:picLocks noChangeAspect="1"/>
              </p:cNvPicPr>
              <p:nvPr/>
            </p:nvPicPr>
            <p:blipFill>
              <a:blip r:embed="rId3">
                <a:extLst/>
              </a:blip>
              <a:stretch>
                <a:fillRect/>
              </a:stretch>
            </p:blipFill>
            <p:spPr>
              <a:xfrm>
                <a:off x="3709236" y="0"/>
                <a:ext cx="3612829" cy="3334918"/>
              </a:xfrm>
              <a:prstGeom prst="rect">
                <a:avLst/>
              </a:prstGeom>
              <a:ln w="12700" cap="flat">
                <a:noFill/>
                <a:miter lim="400000"/>
              </a:ln>
              <a:effectLst/>
            </p:spPr>
          </p:pic>
          <p:pic>
            <p:nvPicPr>
              <p:cNvPr id="1079" name="pasted-movie.png" descr="pasted-movie.png"/>
              <p:cNvPicPr>
                <a:picLocks noChangeAspect="1"/>
              </p:cNvPicPr>
              <p:nvPr/>
            </p:nvPicPr>
            <p:blipFill>
              <a:blip r:embed="rId4">
                <a:extLst/>
              </a:blip>
              <a:srcRect l="4241" t="0" r="49125" b="0"/>
              <a:stretch>
                <a:fillRect/>
              </a:stretch>
            </p:blipFill>
            <p:spPr>
              <a:xfrm>
                <a:off x="0" y="460208"/>
                <a:ext cx="10722216" cy="22992625"/>
              </a:xfrm>
              <a:prstGeom prst="rect">
                <a:avLst/>
              </a:prstGeom>
              <a:ln w="12700" cap="flat">
                <a:noFill/>
                <a:miter lim="400000"/>
              </a:ln>
              <a:effectLst/>
            </p:spPr>
          </p:pic>
          <p:pic>
            <p:nvPicPr>
              <p:cNvPr id="1080" name="Kiosk-background-9-16.014.png" descr="Kiosk-background-9-16.014.png"/>
              <p:cNvPicPr>
                <a:picLocks noChangeAspect="1"/>
              </p:cNvPicPr>
              <p:nvPr/>
            </p:nvPicPr>
            <p:blipFill>
              <a:blip r:embed="rId5">
                <a:extLst/>
              </a:blip>
              <a:srcRect l="0" t="0" r="0" b="0"/>
              <a:stretch>
                <a:fillRect/>
              </a:stretch>
            </p:blipFill>
            <p:spPr>
              <a:xfrm>
                <a:off x="1629196" y="1966055"/>
                <a:ext cx="7772909" cy="13818505"/>
              </a:xfrm>
              <a:prstGeom prst="rect">
                <a:avLst/>
              </a:prstGeom>
              <a:ln w="12700" cap="flat">
                <a:noFill/>
                <a:miter lim="400000"/>
              </a:ln>
              <a:effectLst/>
            </p:spPr>
          </p:pic>
          <p:sp>
            <p:nvSpPr>
              <p:cNvPr id="1081" name="1080 x 1920"/>
              <p:cNvSpPr txBox="1"/>
              <p:nvPr/>
            </p:nvSpPr>
            <p:spPr>
              <a:xfrm>
                <a:off x="3911200" y="22875547"/>
                <a:ext cx="3208904" cy="83079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noAutofit/>
              </a:bodyPr>
              <a:lstStyle>
                <a:lvl1pPr>
                  <a:defRPr sz="2400">
                    <a:solidFill>
                      <a:srgbClr val="FFFFFF"/>
                    </a:solidFill>
                    <a:latin typeface="Montserrat Thin Regular"/>
                    <a:ea typeface="Montserrat Thin Regular"/>
                    <a:cs typeface="Montserrat Thin Regular"/>
                    <a:sym typeface="Montserrat Thin Regular"/>
                  </a:defRPr>
                </a:lvl1pPr>
              </a:lstStyle>
              <a:p>
                <a:pPr/>
                <a:r>
                  <a:t>1080 x 1920</a:t>
                </a:r>
              </a:p>
            </p:txBody>
          </p:sp>
        </p:grpSp>
        <p:pic>
          <p:nvPicPr>
            <p:cNvPr id="1083" name="pasted-movie.png" descr="pasted-movie.png"/>
            <p:cNvPicPr>
              <a:picLocks noChangeAspect="1"/>
            </p:cNvPicPr>
            <p:nvPr/>
          </p:nvPicPr>
          <p:blipFill>
            <a:blip r:embed="rId6">
              <a:extLst/>
            </a:blip>
            <a:srcRect l="78" t="12143" r="81" b="253"/>
            <a:stretch>
              <a:fillRect/>
            </a:stretch>
          </p:blipFill>
          <p:spPr>
            <a:xfrm>
              <a:off x="2870752" y="11078476"/>
              <a:ext cx="5363767" cy="6088857"/>
            </a:xfrm>
            <a:custGeom>
              <a:avLst/>
              <a:gdLst/>
              <a:ahLst/>
              <a:cxnLst>
                <a:cxn ang="0">
                  <a:pos x="wd2" y="hd2"/>
                </a:cxn>
                <a:cxn ang="5400000">
                  <a:pos x="wd2" y="hd2"/>
                </a:cxn>
                <a:cxn ang="10800000">
                  <a:pos x="wd2" y="hd2"/>
                </a:cxn>
                <a:cxn ang="16200000">
                  <a:pos x="wd2" y="hd2"/>
                </a:cxn>
              </a:cxnLst>
              <a:rect l="0" t="0" r="r" b="b"/>
              <a:pathLst>
                <a:path w="21599" h="21600" fill="norm" stroke="1" extrusionOk="0">
                  <a:moveTo>
                    <a:pt x="1294" y="0"/>
                  </a:moveTo>
                  <a:cubicBezTo>
                    <a:pt x="915" y="0"/>
                    <a:pt x="687" y="0"/>
                    <a:pt x="535" y="56"/>
                  </a:cubicBezTo>
                  <a:cubicBezTo>
                    <a:pt x="316" y="127"/>
                    <a:pt x="144" y="279"/>
                    <a:pt x="64" y="472"/>
                  </a:cubicBezTo>
                  <a:cubicBezTo>
                    <a:pt x="0" y="606"/>
                    <a:pt x="0" y="806"/>
                    <a:pt x="0" y="1140"/>
                  </a:cubicBezTo>
                  <a:lnTo>
                    <a:pt x="0" y="20460"/>
                  </a:lnTo>
                  <a:cubicBezTo>
                    <a:pt x="0" y="20794"/>
                    <a:pt x="0" y="20994"/>
                    <a:pt x="64" y="21128"/>
                  </a:cubicBezTo>
                  <a:cubicBezTo>
                    <a:pt x="144" y="21321"/>
                    <a:pt x="316" y="21473"/>
                    <a:pt x="535" y="21544"/>
                  </a:cubicBezTo>
                  <a:cubicBezTo>
                    <a:pt x="687" y="21600"/>
                    <a:pt x="915" y="21600"/>
                    <a:pt x="1294" y="21600"/>
                  </a:cubicBezTo>
                  <a:lnTo>
                    <a:pt x="20304" y="21600"/>
                  </a:lnTo>
                  <a:cubicBezTo>
                    <a:pt x="20684" y="21600"/>
                    <a:pt x="20913" y="21600"/>
                    <a:pt x="21065" y="21544"/>
                  </a:cubicBezTo>
                  <a:cubicBezTo>
                    <a:pt x="21284" y="21473"/>
                    <a:pt x="21457" y="21321"/>
                    <a:pt x="21537" y="21128"/>
                  </a:cubicBezTo>
                  <a:cubicBezTo>
                    <a:pt x="21600" y="20994"/>
                    <a:pt x="21599" y="20794"/>
                    <a:pt x="21599" y="20460"/>
                  </a:cubicBezTo>
                  <a:lnTo>
                    <a:pt x="21599" y="1140"/>
                  </a:lnTo>
                  <a:cubicBezTo>
                    <a:pt x="21599" y="806"/>
                    <a:pt x="21600" y="606"/>
                    <a:pt x="21537" y="472"/>
                  </a:cubicBezTo>
                  <a:cubicBezTo>
                    <a:pt x="21457" y="279"/>
                    <a:pt x="21284" y="127"/>
                    <a:pt x="21065" y="56"/>
                  </a:cubicBezTo>
                  <a:cubicBezTo>
                    <a:pt x="20913" y="0"/>
                    <a:pt x="20684" y="0"/>
                    <a:pt x="20304" y="0"/>
                  </a:cubicBezTo>
                  <a:lnTo>
                    <a:pt x="1294" y="0"/>
                  </a:lnTo>
                  <a:close/>
                </a:path>
              </a:pathLst>
            </a:custGeom>
            <a:ln w="12700" cap="flat">
              <a:noFill/>
              <a:miter lim="400000"/>
            </a:ln>
            <a:effectLst>
              <a:outerShdw sx="100000" sy="100000" kx="0" ky="0" algn="b" rotWithShape="0" blurRad="279400" dist="156205" dir="2932908">
                <a:srgbClr val="000000">
                  <a:alpha val="50000"/>
                </a:srgbClr>
              </a:outerShdw>
            </a:effectLst>
          </p:spPr>
        </p:pic>
      </p:grpSp>
    </p:spTree>
  </p:cSld>
  <p:clrMapOvr>
    <a:masterClrMapping/>
  </p:clrMapOvr>
  <p:transition xmlns:p14="http://schemas.microsoft.com/office/powerpoint/2010/main" spd="med" advClick="1"/>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212F38"/>
            </a:gs>
            <a:gs pos="100000">
              <a:srgbClr val="4D5C6E"/>
            </a:gs>
          </a:gsLst>
          <a:lin ang="5400000" scaled="0"/>
        </a:gradFill>
      </p:bgPr>
    </p:bg>
    <p:spTree>
      <p:nvGrpSpPr>
        <p:cNvPr id="1" name=""/>
        <p:cNvGrpSpPr/>
        <p:nvPr/>
      </p:nvGrpSpPr>
      <p:grpSpPr>
        <a:xfrm>
          <a:off x="0" y="0"/>
          <a:ext cx="0" cy="0"/>
          <a:chOff x="0" y="0"/>
          <a:chExt cx="0" cy="0"/>
        </a:xfrm>
      </p:grpSpPr>
      <p:grpSp>
        <p:nvGrpSpPr>
          <p:cNvPr id="1089" name="Group"/>
          <p:cNvGrpSpPr/>
          <p:nvPr/>
        </p:nvGrpSpPr>
        <p:grpSpPr>
          <a:xfrm>
            <a:off x="1447345" y="3098800"/>
            <a:ext cx="16646371" cy="10133658"/>
            <a:chOff x="0" y="0"/>
            <a:chExt cx="16646369" cy="10133657"/>
          </a:xfrm>
        </p:grpSpPr>
        <p:pic>
          <p:nvPicPr>
            <p:cNvPr id="1086" name="Screenshot 2026-03-24 at 3.55.11 PM.png" descr="Screenshot 2026-03-24 at 3.55.11 PM.png"/>
            <p:cNvPicPr>
              <a:picLocks noChangeAspect="1"/>
            </p:cNvPicPr>
            <p:nvPr/>
          </p:nvPicPr>
          <p:blipFill>
            <a:blip r:embed="rId2">
              <a:extLst/>
            </a:blip>
            <a:stretch>
              <a:fillRect/>
            </a:stretch>
          </p:blipFill>
          <p:spPr>
            <a:xfrm>
              <a:off x="0" y="0"/>
              <a:ext cx="9889629" cy="6480191"/>
            </a:xfrm>
            <a:prstGeom prst="rect">
              <a:avLst/>
            </a:prstGeom>
            <a:ln w="12700" cap="flat">
              <a:noFill/>
              <a:miter lim="400000"/>
            </a:ln>
            <a:effectLst/>
          </p:spPr>
        </p:pic>
        <p:pic>
          <p:nvPicPr>
            <p:cNvPr id="1087" name="Screenshot 2026-03-24 at 3.55.35 PM.png" descr="Screenshot 2026-03-24 at 3.55.35 PM.png"/>
            <p:cNvPicPr>
              <a:picLocks noChangeAspect="1"/>
            </p:cNvPicPr>
            <p:nvPr/>
          </p:nvPicPr>
          <p:blipFill>
            <a:blip r:embed="rId3">
              <a:extLst/>
            </a:blip>
            <a:stretch>
              <a:fillRect/>
            </a:stretch>
          </p:blipFill>
          <p:spPr>
            <a:xfrm>
              <a:off x="3314524" y="1866251"/>
              <a:ext cx="9889630" cy="6480191"/>
            </a:xfrm>
            <a:prstGeom prst="rect">
              <a:avLst/>
            </a:prstGeom>
            <a:ln w="12700" cap="flat">
              <a:noFill/>
              <a:miter lim="400000"/>
            </a:ln>
            <a:effectLst/>
          </p:spPr>
        </p:pic>
        <p:pic>
          <p:nvPicPr>
            <p:cNvPr id="1088" name="Screenshot 2026-03-24 at 3.55.59 PM.png" descr="Screenshot 2026-03-24 at 3.55.59 PM.png"/>
            <p:cNvPicPr>
              <a:picLocks noChangeAspect="1"/>
            </p:cNvPicPr>
            <p:nvPr/>
          </p:nvPicPr>
          <p:blipFill>
            <a:blip r:embed="rId4">
              <a:extLst/>
            </a:blip>
            <a:stretch>
              <a:fillRect/>
            </a:stretch>
          </p:blipFill>
          <p:spPr>
            <a:xfrm>
              <a:off x="6756741" y="3653466"/>
              <a:ext cx="9889629" cy="6480192"/>
            </a:xfrm>
            <a:prstGeom prst="rect">
              <a:avLst/>
            </a:prstGeom>
            <a:ln w="12700" cap="flat">
              <a:noFill/>
              <a:miter lim="400000"/>
            </a:ln>
            <a:effectLst/>
          </p:spPr>
        </p:pic>
      </p:grpSp>
      <p:sp>
        <p:nvSpPr>
          <p:cNvPr id="1090" name="Kiosk Manager - Centralized Management"/>
          <p:cNvSpPr txBox="1"/>
          <p:nvPr/>
        </p:nvSpPr>
        <p:spPr>
          <a:xfrm>
            <a:off x="1733651" y="1066800"/>
            <a:ext cx="20244458" cy="1219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7200">
                <a:solidFill>
                  <a:srgbClr val="FFFFFF"/>
                </a:solidFill>
                <a:latin typeface="Montserrat Thin Bold"/>
                <a:ea typeface="Montserrat Thin Bold"/>
                <a:cs typeface="Montserrat Thin Bold"/>
                <a:sym typeface="Montserrat Thin Bold"/>
              </a:defRPr>
            </a:lvl1pPr>
          </a:lstStyle>
          <a:p>
            <a:pPr/>
            <a:r>
              <a:t>Kiosk Manager - Centralized Management</a:t>
            </a:r>
          </a:p>
        </p:txBody>
      </p:sp>
      <p:pic>
        <p:nvPicPr>
          <p:cNvPr id="1091" name="image14.tif" descr="image14.tif"/>
          <p:cNvPicPr>
            <a:picLocks noChangeAspect="1"/>
          </p:cNvPicPr>
          <p:nvPr/>
        </p:nvPicPr>
        <p:blipFill>
          <a:blip r:embed="rId5">
            <a:extLst/>
          </a:blip>
          <a:stretch>
            <a:fillRect/>
          </a:stretch>
        </p:blipFill>
        <p:spPr>
          <a:xfrm>
            <a:off x="23226824" y="12432870"/>
            <a:ext cx="598051" cy="743917"/>
          </a:xfrm>
          <a:prstGeom prst="rect">
            <a:avLst/>
          </a:prstGeom>
          <a:ln w="12700">
            <a:miter lim="400000"/>
          </a:ln>
        </p:spPr>
      </p:pic>
      <p:sp>
        <p:nvSpPr>
          <p:cNvPr id="1092" name="Video calls / Calls / WhatsApp…"/>
          <p:cNvSpPr txBox="1"/>
          <p:nvPr/>
        </p:nvSpPr>
        <p:spPr>
          <a:xfrm>
            <a:off x="15259152" y="3280410"/>
            <a:ext cx="6543199" cy="298958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marL="457200" indent="-457200">
              <a:spcBef>
                <a:spcPts val="1200"/>
              </a:spcBef>
              <a:buSzPct val="123000"/>
              <a:buChar char="•"/>
              <a:defRPr sz="3200">
                <a:solidFill>
                  <a:srgbClr val="FFFFFF"/>
                </a:solidFill>
                <a:latin typeface="Montserrat Thin Regular"/>
                <a:ea typeface="Montserrat Thin Regular"/>
                <a:cs typeface="Montserrat Thin Regular"/>
                <a:sym typeface="Montserrat Thin Regular"/>
              </a:defRPr>
            </a:pPr>
            <a:r>
              <a:t>Video calls / Calls / WhatsApp</a:t>
            </a:r>
          </a:p>
          <a:p>
            <a:pPr marL="457200" indent="-457200">
              <a:spcBef>
                <a:spcPts val="1200"/>
              </a:spcBef>
              <a:buSzPct val="123000"/>
              <a:buChar char="•"/>
              <a:defRPr sz="3200">
                <a:solidFill>
                  <a:srgbClr val="FFFFFF"/>
                </a:solidFill>
                <a:latin typeface="Montserrat Thin Regular"/>
                <a:ea typeface="Montserrat Thin Regular"/>
                <a:cs typeface="Montserrat Thin Regular"/>
                <a:sym typeface="Montserrat Thin Regular"/>
              </a:defRPr>
            </a:pPr>
            <a:r>
              <a:t>Content, icons, logos, ads…</a:t>
            </a:r>
          </a:p>
          <a:p>
            <a:pPr marL="457200" indent="-457200">
              <a:spcBef>
                <a:spcPts val="1200"/>
              </a:spcBef>
              <a:buSzPct val="123000"/>
              <a:buChar char="•"/>
              <a:defRPr sz="3200">
                <a:solidFill>
                  <a:srgbClr val="FFFFFF"/>
                </a:solidFill>
                <a:latin typeface="Montserrat Thin Regular"/>
                <a:ea typeface="Montserrat Thin Regular"/>
                <a:cs typeface="Montserrat Thin Regular"/>
                <a:sym typeface="Montserrat Thin Regular"/>
              </a:defRPr>
            </a:pPr>
            <a:r>
              <a:t>Settings and configuration</a:t>
            </a:r>
          </a:p>
          <a:p>
            <a:pPr marL="457200" indent="-457200">
              <a:spcBef>
                <a:spcPts val="1200"/>
              </a:spcBef>
              <a:buSzPct val="123000"/>
              <a:buChar char="•"/>
              <a:defRPr sz="3200">
                <a:solidFill>
                  <a:srgbClr val="FFFFFF"/>
                </a:solidFill>
                <a:latin typeface="Montserrat Thin Regular"/>
                <a:ea typeface="Montserrat Thin Regular"/>
                <a:cs typeface="Montserrat Thin Regular"/>
                <a:sym typeface="Montserrat Thin Regular"/>
              </a:defRPr>
            </a:pPr>
            <a:r>
              <a:t>Network monitoring</a:t>
            </a:r>
          </a:p>
          <a:p>
            <a:pPr marL="457200" indent="-457200">
              <a:spcBef>
                <a:spcPts val="1200"/>
              </a:spcBef>
              <a:buSzPct val="123000"/>
              <a:buChar char="•"/>
              <a:defRPr sz="3200">
                <a:solidFill>
                  <a:srgbClr val="FFFFFF"/>
                </a:solidFill>
                <a:latin typeface="Montserrat Thin Regular"/>
                <a:ea typeface="Montserrat Thin Regular"/>
                <a:cs typeface="Montserrat Thin Regular"/>
                <a:sym typeface="Montserrat Thin Regular"/>
              </a:defRPr>
            </a:pPr>
            <a:r>
              <a:t>Roles, supervisor</a:t>
            </a:r>
          </a:p>
        </p:txBody>
      </p:sp>
    </p:spTree>
  </p:cSld>
  <p:clrMapOvr>
    <a:masterClrMapping/>
  </p:clrMapOvr>
  <p:transition xmlns:p14="http://schemas.microsoft.com/office/powerpoint/2010/main" spd="med" advClick="1"/>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212F38"/>
            </a:gs>
            <a:gs pos="100000">
              <a:srgbClr val="4D5C6E"/>
            </a:gs>
          </a:gsLst>
          <a:lin ang="5400000" scaled="0"/>
        </a:gradFill>
      </p:bgPr>
    </p:bg>
    <p:spTree>
      <p:nvGrpSpPr>
        <p:cNvPr id="1" name=""/>
        <p:cNvGrpSpPr/>
        <p:nvPr/>
      </p:nvGrpSpPr>
      <p:grpSpPr>
        <a:xfrm>
          <a:off x="0" y="0"/>
          <a:ext cx="0" cy="0"/>
          <a:chOff x="0" y="0"/>
          <a:chExt cx="0" cy="0"/>
        </a:xfrm>
      </p:grpSpPr>
      <p:grpSp>
        <p:nvGrpSpPr>
          <p:cNvPr id="1096" name="Group"/>
          <p:cNvGrpSpPr/>
          <p:nvPr/>
        </p:nvGrpSpPr>
        <p:grpSpPr>
          <a:xfrm>
            <a:off x="17369408" y="1434039"/>
            <a:ext cx="4217033" cy="10187522"/>
            <a:chOff x="0" y="0"/>
            <a:chExt cx="4217032" cy="10187520"/>
          </a:xfrm>
        </p:grpSpPr>
        <p:pic>
          <p:nvPicPr>
            <p:cNvPr id="1094" name="Layer.tiff" descr="Layer.tiff"/>
            <p:cNvPicPr>
              <a:picLocks noChangeAspect="1"/>
            </p:cNvPicPr>
            <p:nvPr/>
          </p:nvPicPr>
          <p:blipFill>
            <a:blip r:embed="rId2">
              <a:extLst/>
            </a:blip>
            <a:srcRect l="0" t="0" r="0" b="0"/>
            <a:stretch>
              <a:fillRect/>
            </a:stretch>
          </p:blipFill>
          <p:spPr>
            <a:xfrm>
              <a:off x="0" y="0"/>
              <a:ext cx="4217033" cy="10187521"/>
            </a:xfrm>
            <a:prstGeom prst="rect">
              <a:avLst/>
            </a:prstGeom>
            <a:ln w="12700" cap="flat">
              <a:noFill/>
              <a:miter lim="400000"/>
            </a:ln>
            <a:effectLst/>
          </p:spPr>
        </p:pic>
        <p:sp>
          <p:nvSpPr>
            <p:cNvPr id="1095" name="Shape"/>
            <p:cNvSpPr/>
            <p:nvPr/>
          </p:nvSpPr>
          <p:spPr>
            <a:xfrm>
              <a:off x="293687" y="6032839"/>
              <a:ext cx="3786213" cy="377642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06" y="21600"/>
                  </a:moveTo>
                  <a:lnTo>
                    <a:pt x="0" y="186"/>
                  </a:lnTo>
                  <a:lnTo>
                    <a:pt x="21600" y="0"/>
                  </a:lnTo>
                  <a:lnTo>
                    <a:pt x="21493" y="21354"/>
                  </a:lnTo>
                  <a:lnTo>
                    <a:pt x="306" y="21600"/>
                  </a:lnTo>
                  <a:close/>
                </a:path>
              </a:pathLst>
            </a:custGeom>
            <a:gradFill flip="none" rotWithShape="1">
              <a:gsLst>
                <a:gs pos="0">
                  <a:srgbClr val="817B73"/>
                </a:gs>
                <a:gs pos="100000">
                  <a:srgbClr val="514E48"/>
                </a:gs>
              </a:gsLst>
              <a:lin ang="5400000" scaled="0"/>
            </a:gradFill>
            <a:ln w="25400" cap="flat">
              <a:solidFill>
                <a:srgbClr val="706B65"/>
              </a:solidFill>
              <a:prstDash val="solid"/>
              <a:miter lim="400000"/>
            </a:ln>
            <a:effectLst/>
          </p:spPr>
          <p:txBody>
            <a:bodyPr wrap="square" lIns="50800" tIns="50800" rIns="50800" bIns="50800" numCol="1" anchor="ctr">
              <a:noAutofit/>
            </a:bodyPr>
            <a:lstStyle/>
            <a:p>
              <a:pPr/>
            </a:p>
          </p:txBody>
        </p:sp>
      </p:grpSp>
      <p:grpSp>
        <p:nvGrpSpPr>
          <p:cNvPr id="1099" name="Group"/>
          <p:cNvGrpSpPr/>
          <p:nvPr/>
        </p:nvGrpSpPr>
        <p:grpSpPr>
          <a:xfrm>
            <a:off x="18974629" y="5164599"/>
            <a:ext cx="1238888" cy="1212715"/>
            <a:chOff x="0" y="0"/>
            <a:chExt cx="1238887" cy="1212713"/>
          </a:xfrm>
        </p:grpSpPr>
        <p:sp>
          <p:nvSpPr>
            <p:cNvPr id="1097" name="Circle"/>
            <p:cNvSpPr/>
            <p:nvPr/>
          </p:nvSpPr>
          <p:spPr>
            <a:xfrm>
              <a:off x="170938" y="157850"/>
              <a:ext cx="897014" cy="897014"/>
            </a:xfrm>
            <a:prstGeom prst="ellipse">
              <a:avLst/>
            </a:prstGeom>
            <a:solidFill>
              <a:srgbClr val="FFFFFF"/>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1098" name="Image Layer.tiff" descr="Image Layer.tiff"/>
            <p:cNvPicPr>
              <a:picLocks noChangeAspect="1"/>
            </p:cNvPicPr>
            <p:nvPr/>
          </p:nvPicPr>
          <p:blipFill>
            <a:blip r:embed="rId3">
              <a:extLst/>
            </a:blip>
            <a:stretch>
              <a:fillRect/>
            </a:stretch>
          </p:blipFill>
          <p:spPr>
            <a:xfrm>
              <a:off x="0" y="0"/>
              <a:ext cx="1238888" cy="1212714"/>
            </a:xfrm>
            <a:prstGeom prst="rect">
              <a:avLst/>
            </a:prstGeom>
            <a:ln w="12700" cap="flat">
              <a:noFill/>
              <a:miter lim="400000"/>
            </a:ln>
            <a:effectLst/>
          </p:spPr>
        </p:pic>
      </p:grpSp>
      <p:pic>
        <p:nvPicPr>
          <p:cNvPr id="1100" name="agente-de-servicio-al-cliente-sonriente-en-el-centro-de-llamadas-headset-help-desk-support.jpg" descr="agente-de-servicio-al-cliente-sonriente-en-el-centro-de-llamadas-headset-help-desk-support.jpg"/>
          <p:cNvPicPr>
            <a:picLocks noChangeAspect="1"/>
          </p:cNvPicPr>
          <p:nvPr/>
        </p:nvPicPr>
        <p:blipFill>
          <a:blip r:embed="rId4">
            <a:extLst/>
          </a:blip>
          <a:stretch>
            <a:fillRect/>
          </a:stretch>
        </p:blipFill>
        <p:spPr>
          <a:xfrm>
            <a:off x="6549596" y="7276063"/>
            <a:ext cx="5102085" cy="3968288"/>
          </a:xfrm>
          <a:prstGeom prst="rect">
            <a:avLst/>
          </a:prstGeom>
          <a:ln w="12700">
            <a:miter lim="400000"/>
          </a:ln>
          <a:effectLst>
            <a:outerShdw sx="100000" sy="100000" kx="0" ky="0" algn="b" rotWithShape="0" blurRad="355600" dist="156183" dir="5400000">
              <a:srgbClr val="000000">
                <a:alpha val="50000"/>
              </a:srgbClr>
            </a:outerShdw>
          </a:effectLst>
        </p:spPr>
      </p:pic>
      <p:sp>
        <p:nvSpPr>
          <p:cNvPr id="1101" name="Contact Center"/>
          <p:cNvSpPr txBox="1"/>
          <p:nvPr/>
        </p:nvSpPr>
        <p:spPr>
          <a:xfrm>
            <a:off x="2157509" y="8961790"/>
            <a:ext cx="3345246" cy="596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r">
              <a:defRPr sz="3200">
                <a:solidFill>
                  <a:srgbClr val="FFFFFF"/>
                </a:solidFill>
                <a:latin typeface="Montserrat Thin Bold"/>
                <a:ea typeface="Montserrat Thin Bold"/>
                <a:cs typeface="Montserrat Thin Bold"/>
                <a:sym typeface="Montserrat Thin Bold"/>
              </a:defRPr>
            </a:lvl1pPr>
          </a:lstStyle>
          <a:p>
            <a:pPr>
              <a:defRPr>
                <a:latin typeface="Montserrat Thin Regular"/>
                <a:ea typeface="Montserrat Thin Regular"/>
                <a:cs typeface="Montserrat Thin Regular"/>
                <a:sym typeface="Montserrat Thin Regular"/>
              </a:defRPr>
            </a:pPr>
            <a:r>
              <a:rPr>
                <a:latin typeface="Montserrat Thin Bold"/>
                <a:ea typeface="Montserrat Thin Bold"/>
                <a:cs typeface="Montserrat Thin Bold"/>
                <a:sym typeface="Montserrat Thin Bold"/>
              </a:rPr>
              <a:t>Contact Center</a:t>
            </a:r>
          </a:p>
        </p:txBody>
      </p:sp>
      <p:sp>
        <p:nvSpPr>
          <p:cNvPr id="1102" name="Distributed Agents…"/>
          <p:cNvSpPr txBox="1"/>
          <p:nvPr/>
        </p:nvSpPr>
        <p:spPr>
          <a:xfrm>
            <a:off x="4791530" y="4964732"/>
            <a:ext cx="8618358" cy="104267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sz="3200">
                <a:solidFill>
                  <a:srgbClr val="FFFFFF"/>
                </a:solidFill>
                <a:latin typeface="Montserrat Thin Bold"/>
                <a:ea typeface="Montserrat Thin Bold"/>
                <a:cs typeface="Montserrat Thin Bold"/>
                <a:sym typeface="Montserrat Thin Bold"/>
              </a:defRPr>
            </a:pPr>
            <a:r>
              <a:t>Distributed Agents</a:t>
            </a:r>
          </a:p>
          <a:p>
            <a:pPr algn="ctr">
              <a:spcBef>
                <a:spcPts val="1000"/>
              </a:spcBef>
              <a:defRPr sz="2400">
                <a:solidFill>
                  <a:srgbClr val="FFFFFF"/>
                </a:solidFill>
                <a:latin typeface="Montserrat Thin Regular"/>
                <a:ea typeface="Montserrat Thin Regular"/>
                <a:cs typeface="Montserrat Thin Regular"/>
                <a:sym typeface="Montserrat Thin Regular"/>
              </a:defRPr>
            </a:pPr>
            <a:r>
              <a:t>Take advantage of the advisors available at local centers</a:t>
            </a:r>
          </a:p>
        </p:txBody>
      </p:sp>
      <p:sp>
        <p:nvSpPr>
          <p:cNvPr id="1103" name="Offices…"/>
          <p:cNvSpPr txBox="1"/>
          <p:nvPr/>
        </p:nvSpPr>
        <p:spPr>
          <a:xfrm>
            <a:off x="2634698" y="2027350"/>
            <a:ext cx="2954639" cy="171704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spcBef>
                <a:spcPts val="900"/>
              </a:spcBef>
              <a:defRPr sz="3200">
                <a:solidFill>
                  <a:srgbClr val="FFFFFF"/>
                </a:solidFill>
                <a:latin typeface="Montserrat Thin Bold"/>
                <a:ea typeface="Montserrat Thin Bold"/>
                <a:cs typeface="Montserrat Thin Bold"/>
                <a:sym typeface="Montserrat Thin Bold"/>
              </a:defRPr>
            </a:pPr>
            <a:r>
              <a:t>Offices</a:t>
            </a:r>
          </a:p>
          <a:p>
            <a:pPr algn="r">
              <a:spcBef>
                <a:spcPts val="900"/>
              </a:spcBef>
              <a:defRPr sz="3200">
                <a:solidFill>
                  <a:srgbClr val="FFFFFF"/>
                </a:solidFill>
                <a:latin typeface="Montserrat Thin Bold"/>
                <a:ea typeface="Montserrat Thin Bold"/>
                <a:cs typeface="Montserrat Thin Bold"/>
                <a:sym typeface="Montserrat Thin Bold"/>
              </a:defRPr>
            </a:pPr>
            <a:r>
              <a:t>Dealerships</a:t>
            </a:r>
          </a:p>
          <a:p>
            <a:pPr algn="r">
              <a:spcBef>
                <a:spcPts val="900"/>
              </a:spcBef>
              <a:defRPr sz="3200">
                <a:solidFill>
                  <a:srgbClr val="FFFFFF"/>
                </a:solidFill>
                <a:latin typeface="Montserrat Thin Bold"/>
                <a:ea typeface="Montserrat Thin Bold"/>
                <a:cs typeface="Montserrat Thin Bold"/>
                <a:sym typeface="Montserrat Thin Bold"/>
              </a:defRPr>
            </a:pPr>
            <a:r>
              <a:t>Retail Spaces</a:t>
            </a:r>
          </a:p>
        </p:txBody>
      </p:sp>
      <p:sp>
        <p:nvSpPr>
          <p:cNvPr id="1114" name="Connection Line"/>
          <p:cNvSpPr/>
          <p:nvPr/>
        </p:nvSpPr>
        <p:spPr>
          <a:xfrm>
            <a:off x="9321800" y="2885440"/>
            <a:ext cx="5048250" cy="275717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path>
            </a:pathLst>
          </a:custGeom>
          <a:ln w="38100" cap="rnd">
            <a:solidFill>
              <a:srgbClr val="FFFFFF"/>
            </a:solidFill>
            <a:custDash>
              <a:ds d="100000" sp="200000"/>
            </a:custDash>
          </a:ln>
        </p:spPr>
        <p:txBody>
          <a:bodyPr/>
          <a:lstStyle/>
          <a:p>
            <a:pPr/>
          </a:p>
        </p:txBody>
      </p:sp>
      <p:sp>
        <p:nvSpPr>
          <p:cNvPr id="1115" name="Connection Line"/>
          <p:cNvSpPr/>
          <p:nvPr/>
        </p:nvSpPr>
        <p:spPr>
          <a:xfrm>
            <a:off x="11650980" y="6558280"/>
            <a:ext cx="2719070" cy="270129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21600" y="0"/>
                </a:lnTo>
              </a:path>
            </a:pathLst>
          </a:custGeom>
          <a:ln w="38100" cap="rnd">
            <a:solidFill>
              <a:srgbClr val="FFFFFF"/>
            </a:solidFill>
            <a:custDash>
              <a:ds d="100000" sp="200000"/>
            </a:custDash>
          </a:ln>
        </p:spPr>
        <p:txBody>
          <a:bodyPr/>
          <a:lstStyle/>
          <a:p>
            <a:pPr/>
          </a:p>
        </p:txBody>
      </p:sp>
      <p:sp>
        <p:nvSpPr>
          <p:cNvPr id="1106" name="Centralized Agents…"/>
          <p:cNvSpPr txBox="1"/>
          <p:nvPr/>
        </p:nvSpPr>
        <p:spPr>
          <a:xfrm>
            <a:off x="4458575" y="11601437"/>
            <a:ext cx="9284268" cy="104267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sz="3200">
                <a:solidFill>
                  <a:srgbClr val="FFFFFF"/>
                </a:solidFill>
                <a:latin typeface="Montserrat Thin Bold"/>
                <a:ea typeface="Montserrat Thin Bold"/>
                <a:cs typeface="Montserrat Thin Bold"/>
                <a:sym typeface="Montserrat Thin Bold"/>
              </a:defRPr>
            </a:pPr>
            <a:r>
              <a:t>Centralized Agents</a:t>
            </a:r>
          </a:p>
          <a:p>
            <a:pPr algn="ctr">
              <a:spcBef>
                <a:spcPts val="1000"/>
              </a:spcBef>
              <a:defRPr sz="2400">
                <a:solidFill>
                  <a:srgbClr val="FFFFFF"/>
                </a:solidFill>
                <a:latin typeface="Montserrat Thin Regular"/>
                <a:ea typeface="Montserrat Thin Regular"/>
                <a:cs typeface="Montserrat Thin Regular"/>
                <a:sym typeface="Montserrat Thin Regular"/>
              </a:defRPr>
            </a:pPr>
            <a:r>
              <a:t>Maximize operations by adding more shifts and outsourcing</a:t>
            </a:r>
          </a:p>
        </p:txBody>
      </p:sp>
      <p:sp>
        <p:nvSpPr>
          <p:cNvPr id="1107" name="Telepresence"/>
          <p:cNvSpPr txBox="1"/>
          <p:nvPr/>
        </p:nvSpPr>
        <p:spPr>
          <a:xfrm>
            <a:off x="16716854" y="11737709"/>
            <a:ext cx="5757239" cy="1092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r">
              <a:defRPr sz="6400">
                <a:solidFill>
                  <a:srgbClr val="FFFFFF"/>
                </a:solidFill>
                <a:latin typeface="Montserrat Thin Bold"/>
                <a:ea typeface="Montserrat Thin Bold"/>
                <a:cs typeface="Montserrat Thin Bold"/>
                <a:sym typeface="Montserrat Thin Bold"/>
              </a:defRPr>
            </a:lvl1pPr>
          </a:lstStyle>
          <a:p>
            <a:pPr>
              <a:defRPr>
                <a:latin typeface="Montserrat Thin Regular"/>
                <a:ea typeface="Montserrat Thin Regular"/>
                <a:cs typeface="Montserrat Thin Regular"/>
                <a:sym typeface="Montserrat Thin Regular"/>
              </a:defRPr>
            </a:pPr>
            <a:r>
              <a:rPr>
                <a:latin typeface="Montserrat Thin Bold"/>
                <a:ea typeface="Montserrat Thin Bold"/>
                <a:cs typeface="Montserrat Thin Bold"/>
                <a:sym typeface="Montserrat Thin Bold"/>
              </a:rPr>
              <a:t>Telepresence</a:t>
            </a:r>
          </a:p>
        </p:txBody>
      </p:sp>
      <p:sp>
        <p:nvSpPr>
          <p:cNvPr id="1108" name="WIFI | 5G | LTE"/>
          <p:cNvSpPr txBox="1"/>
          <p:nvPr/>
        </p:nvSpPr>
        <p:spPr>
          <a:xfrm>
            <a:off x="18342174" y="847990"/>
            <a:ext cx="2271500" cy="469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400">
                <a:solidFill>
                  <a:srgbClr val="FFFFFF"/>
                </a:solidFill>
                <a:latin typeface="Montserrat Thin Regular"/>
                <a:ea typeface="Montserrat Thin Regular"/>
                <a:cs typeface="Montserrat Thin Regular"/>
                <a:sym typeface="Montserrat Thin Regular"/>
              </a:defRPr>
            </a:lvl1pPr>
          </a:lstStyle>
          <a:p>
            <a:pPr/>
            <a:r>
              <a:t>WIFI | 5G | LTE</a:t>
            </a:r>
          </a:p>
        </p:txBody>
      </p:sp>
      <p:sp>
        <p:nvSpPr>
          <p:cNvPr id="1109" name="Internet"/>
          <p:cNvSpPr txBox="1"/>
          <p:nvPr/>
        </p:nvSpPr>
        <p:spPr>
          <a:xfrm>
            <a:off x="15101777" y="5536006"/>
            <a:ext cx="1348292" cy="469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400">
                <a:solidFill>
                  <a:srgbClr val="FFFFFF"/>
                </a:solidFill>
                <a:latin typeface="Montserrat Thin Regular"/>
                <a:ea typeface="Montserrat Thin Regular"/>
                <a:cs typeface="Montserrat Thin Regular"/>
                <a:sym typeface="Montserrat Thin Regular"/>
              </a:defRPr>
            </a:lvl1pPr>
          </a:lstStyle>
          <a:p>
            <a:pPr/>
            <a:r>
              <a:t>Internet</a:t>
            </a:r>
          </a:p>
        </p:txBody>
      </p:sp>
      <p:pic>
        <p:nvPicPr>
          <p:cNvPr id="1110" name="pasted-movie.png" descr="pasted-movie.png"/>
          <p:cNvPicPr>
            <a:picLocks noChangeAspect="1"/>
          </p:cNvPicPr>
          <p:nvPr/>
        </p:nvPicPr>
        <p:blipFill>
          <a:blip r:embed="rId5">
            <a:extLst/>
          </a:blip>
          <a:stretch>
            <a:fillRect/>
          </a:stretch>
        </p:blipFill>
        <p:spPr>
          <a:xfrm>
            <a:off x="13911546" y="5641671"/>
            <a:ext cx="918970" cy="918970"/>
          </a:xfrm>
          <a:prstGeom prst="rect">
            <a:avLst/>
          </a:prstGeom>
          <a:ln w="12700">
            <a:miter lim="400000"/>
          </a:ln>
        </p:spPr>
      </p:pic>
      <p:sp>
        <p:nvSpPr>
          <p:cNvPr id="1116" name="Connection Line"/>
          <p:cNvSpPr/>
          <p:nvPr/>
        </p:nvSpPr>
        <p:spPr>
          <a:xfrm>
            <a:off x="14340840" y="6101080"/>
            <a:ext cx="3342641" cy="42672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5535" y="21600"/>
                </a:lnTo>
                <a:lnTo>
                  <a:pt x="15535" y="0"/>
                </a:lnTo>
                <a:lnTo>
                  <a:pt x="0" y="0"/>
                </a:lnTo>
              </a:path>
            </a:pathLst>
          </a:custGeom>
          <a:ln w="38100" cap="rnd">
            <a:solidFill>
              <a:srgbClr val="FFFFFF"/>
            </a:solidFill>
            <a:custDash>
              <a:ds d="100000" sp="200000"/>
            </a:custDash>
          </a:ln>
        </p:spPr>
        <p:txBody>
          <a:bodyPr/>
          <a:lstStyle/>
          <a:p>
            <a:pPr/>
          </a:p>
        </p:txBody>
      </p:sp>
      <p:pic>
        <p:nvPicPr>
          <p:cNvPr id="1112" name="freepik__enhance__80614.png" descr="freepik__enhance__80614.png"/>
          <p:cNvPicPr>
            <a:picLocks noChangeAspect="1"/>
          </p:cNvPicPr>
          <p:nvPr/>
        </p:nvPicPr>
        <p:blipFill>
          <a:blip r:embed="rId6">
            <a:extLst/>
          </a:blip>
          <a:srcRect l="6856" t="0" r="6856" b="0"/>
          <a:stretch>
            <a:fillRect/>
          </a:stretch>
        </p:blipFill>
        <p:spPr>
          <a:xfrm>
            <a:off x="6549596" y="847755"/>
            <a:ext cx="5102124" cy="3942009"/>
          </a:xfrm>
          <a:prstGeom prst="rect">
            <a:avLst/>
          </a:prstGeom>
          <a:ln w="12700">
            <a:miter lim="400000"/>
          </a:ln>
        </p:spPr>
      </p:pic>
      <p:pic>
        <p:nvPicPr>
          <p:cNvPr id="1113" name="freepik__enhance__80614.png" descr="freepik__enhance__80614.png"/>
          <p:cNvPicPr>
            <a:picLocks noChangeAspect="1"/>
          </p:cNvPicPr>
          <p:nvPr/>
        </p:nvPicPr>
        <p:blipFill>
          <a:blip r:embed="rId7">
            <a:extLst/>
          </a:blip>
          <a:srcRect l="15461" t="0" r="11958" b="0"/>
          <a:stretch>
            <a:fillRect/>
          </a:stretch>
        </p:blipFill>
        <p:spPr>
          <a:xfrm>
            <a:off x="18140474" y="1989721"/>
            <a:ext cx="2810428" cy="2581449"/>
          </a:xfrm>
          <a:prstGeom prst="rect">
            <a:avLst/>
          </a:prstGeom>
          <a:ln w="12700">
            <a:miter lim="400000"/>
          </a:ln>
        </p:spPr>
      </p:pic>
    </p:spTree>
  </p:cSld>
  <p:clrMapOvr>
    <a:masterClrMapping/>
  </p:clrMapOvr>
  <p:transition xmlns:p14="http://schemas.microsoft.com/office/powerpoint/2010/main" spd="med" advClick="1"/>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212F38"/>
            </a:gs>
            <a:gs pos="100000">
              <a:srgbClr val="4D5C6E"/>
            </a:gs>
          </a:gsLst>
          <a:lin ang="5400000" scaled="0"/>
        </a:gradFill>
      </p:bgPr>
    </p:bg>
    <p:spTree>
      <p:nvGrpSpPr>
        <p:cNvPr id="1" name=""/>
        <p:cNvGrpSpPr/>
        <p:nvPr/>
      </p:nvGrpSpPr>
      <p:grpSpPr>
        <a:xfrm>
          <a:off x="0" y="0"/>
          <a:ext cx="0" cy="0"/>
          <a:chOff x="0" y="0"/>
          <a:chExt cx="0" cy="0"/>
        </a:xfrm>
      </p:grpSpPr>
      <p:pic>
        <p:nvPicPr>
          <p:cNvPr id="1118" name="pasted-movie.png" descr="pasted-movie.png"/>
          <p:cNvPicPr>
            <a:picLocks noChangeAspect="1"/>
          </p:cNvPicPr>
          <p:nvPr/>
        </p:nvPicPr>
        <p:blipFill>
          <a:blip r:embed="rId2">
            <a:extLst/>
          </a:blip>
          <a:stretch>
            <a:fillRect/>
          </a:stretch>
        </p:blipFill>
        <p:spPr>
          <a:xfrm>
            <a:off x="19410912" y="-38124"/>
            <a:ext cx="2043443" cy="1886255"/>
          </a:xfrm>
          <a:prstGeom prst="rect">
            <a:avLst/>
          </a:prstGeom>
          <a:ln w="12700">
            <a:miter lim="400000"/>
          </a:ln>
        </p:spPr>
      </p:pic>
      <p:pic>
        <p:nvPicPr>
          <p:cNvPr id="1119" name="pasted-movie.png" descr="pasted-movie.png"/>
          <p:cNvPicPr>
            <a:picLocks noChangeAspect="1"/>
          </p:cNvPicPr>
          <p:nvPr/>
        </p:nvPicPr>
        <p:blipFill>
          <a:blip r:embed="rId3">
            <a:extLst/>
          </a:blip>
          <a:srcRect l="4241" t="0" r="49125" b="0"/>
          <a:stretch>
            <a:fillRect/>
          </a:stretch>
        </p:blipFill>
        <p:spPr>
          <a:xfrm>
            <a:off x="17312940" y="222174"/>
            <a:ext cx="6064566" cy="13004801"/>
          </a:xfrm>
          <a:prstGeom prst="rect">
            <a:avLst/>
          </a:prstGeom>
          <a:ln w="12700">
            <a:miter lim="400000"/>
          </a:ln>
        </p:spPr>
      </p:pic>
      <p:pic>
        <p:nvPicPr>
          <p:cNvPr id="1120" name="Kiosk-background-9-16.012.png" descr="Kiosk-background-9-16.012.png"/>
          <p:cNvPicPr>
            <a:picLocks noChangeAspect="1"/>
          </p:cNvPicPr>
          <p:nvPr/>
        </p:nvPicPr>
        <p:blipFill>
          <a:blip r:embed="rId4">
            <a:extLst/>
          </a:blip>
          <a:stretch>
            <a:fillRect/>
          </a:stretch>
        </p:blipFill>
        <p:spPr>
          <a:xfrm>
            <a:off x="6766538" y="3426177"/>
            <a:ext cx="3860801" cy="6863646"/>
          </a:xfrm>
          <a:prstGeom prst="rect">
            <a:avLst/>
          </a:prstGeom>
          <a:ln w="12700">
            <a:miter lim="400000"/>
          </a:ln>
          <a:effectLst>
            <a:outerShdw sx="100000" sy="100000" kx="0" ky="0" algn="b" rotWithShape="0" blurRad="355600" dist="156183" dir="5400000">
              <a:srgbClr val="000000">
                <a:alpha val="50000"/>
              </a:srgbClr>
            </a:outerShdw>
          </a:effectLst>
        </p:spPr>
      </p:pic>
      <p:pic>
        <p:nvPicPr>
          <p:cNvPr id="1121" name="Kiosk-background-9-16.013.png" descr="Kiosk-background-9-16.013.png"/>
          <p:cNvPicPr>
            <a:picLocks noChangeAspect="1"/>
          </p:cNvPicPr>
          <p:nvPr/>
        </p:nvPicPr>
        <p:blipFill>
          <a:blip r:embed="rId5">
            <a:extLst/>
          </a:blip>
          <a:stretch>
            <a:fillRect/>
          </a:stretch>
        </p:blipFill>
        <p:spPr>
          <a:xfrm>
            <a:off x="1918412" y="3426177"/>
            <a:ext cx="3860801" cy="6863646"/>
          </a:xfrm>
          <a:prstGeom prst="rect">
            <a:avLst/>
          </a:prstGeom>
          <a:ln w="12700">
            <a:miter lim="400000"/>
          </a:ln>
          <a:effectLst>
            <a:outerShdw sx="100000" sy="100000" kx="0" ky="0" algn="b" rotWithShape="0" blurRad="355600" dist="156183" dir="5400000">
              <a:srgbClr val="000000">
                <a:alpha val="50000"/>
              </a:srgbClr>
            </a:outerShdw>
          </a:effectLst>
        </p:spPr>
      </p:pic>
      <p:pic>
        <p:nvPicPr>
          <p:cNvPr id="1122" name="Kiosk-background-9-16.014.png" descr="Kiosk-background-9-16.014.png"/>
          <p:cNvPicPr>
            <a:picLocks noChangeAspect="1"/>
          </p:cNvPicPr>
          <p:nvPr/>
        </p:nvPicPr>
        <p:blipFill>
          <a:blip r:embed="rId6">
            <a:extLst/>
          </a:blip>
          <a:stretch>
            <a:fillRect/>
          </a:stretch>
        </p:blipFill>
        <p:spPr>
          <a:xfrm>
            <a:off x="18234426" y="1073892"/>
            <a:ext cx="4396416" cy="7815850"/>
          </a:xfrm>
          <a:prstGeom prst="rect">
            <a:avLst/>
          </a:prstGeom>
          <a:ln w="12700">
            <a:miter lim="400000"/>
          </a:ln>
        </p:spPr>
      </p:pic>
      <p:pic>
        <p:nvPicPr>
          <p:cNvPr id="1123" name="Kiosk-background-9-16.014.png" descr="Kiosk-background-9-16.014.png"/>
          <p:cNvPicPr>
            <a:picLocks noChangeAspect="1"/>
          </p:cNvPicPr>
          <p:nvPr/>
        </p:nvPicPr>
        <p:blipFill>
          <a:blip r:embed="rId6">
            <a:extLst/>
          </a:blip>
          <a:stretch>
            <a:fillRect/>
          </a:stretch>
        </p:blipFill>
        <p:spPr>
          <a:xfrm>
            <a:off x="11453483" y="3398323"/>
            <a:ext cx="3892137" cy="6919354"/>
          </a:xfrm>
          <a:prstGeom prst="rect">
            <a:avLst/>
          </a:prstGeom>
          <a:ln w="12700">
            <a:miter lim="400000"/>
          </a:ln>
          <a:effectLst>
            <a:outerShdw sx="100000" sy="100000" kx="0" ky="0" algn="b" rotWithShape="0" blurRad="355600" dist="156183" dir="5400000">
              <a:srgbClr val="000000">
                <a:alpha val="50000"/>
              </a:srgbClr>
            </a:outerShdw>
          </a:effectLst>
        </p:spPr>
      </p:pic>
      <p:sp>
        <p:nvSpPr>
          <p:cNvPr id="1124" name="Kiosco - 9:16 Full HD"/>
          <p:cNvSpPr txBox="1"/>
          <p:nvPr/>
        </p:nvSpPr>
        <p:spPr>
          <a:xfrm>
            <a:off x="8946002" y="1246293"/>
            <a:ext cx="6491996" cy="838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solidFill>
                  <a:srgbClr val="FFFFFF"/>
                </a:solidFill>
                <a:latin typeface="Montserrat Thin Bold"/>
                <a:ea typeface="Montserrat Thin Bold"/>
                <a:cs typeface="Montserrat Thin Bold"/>
                <a:sym typeface="Montserrat Thin Bold"/>
              </a:defRPr>
            </a:lvl1pPr>
          </a:lstStyle>
          <a:p>
            <a:pPr>
              <a:defRPr>
                <a:latin typeface="Montserrat Thin Regular"/>
                <a:ea typeface="Montserrat Thin Regular"/>
                <a:cs typeface="Montserrat Thin Regular"/>
                <a:sym typeface="Montserrat Thin Regular"/>
              </a:defRPr>
            </a:pPr>
            <a:r>
              <a:rPr>
                <a:latin typeface="Montserrat Thin Bold"/>
                <a:ea typeface="Montserrat Thin Bold"/>
                <a:cs typeface="Montserrat Thin Bold"/>
                <a:sym typeface="Montserrat Thin Bold"/>
              </a:rPr>
              <a:t>Kiosco - 9:16 Full HD</a:t>
            </a:r>
          </a:p>
        </p:txBody>
      </p:sp>
      <p:sp>
        <p:nvSpPr>
          <p:cNvPr id="1125" name="Mode Full Screen"/>
          <p:cNvSpPr txBox="1"/>
          <p:nvPr/>
        </p:nvSpPr>
        <p:spPr>
          <a:xfrm>
            <a:off x="2427789" y="11247028"/>
            <a:ext cx="2842047" cy="469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2400">
                <a:solidFill>
                  <a:srgbClr val="FFFFFF"/>
                </a:solidFill>
                <a:latin typeface="Montserrat Thin Bold"/>
                <a:ea typeface="Montserrat Thin Bold"/>
                <a:cs typeface="Montserrat Thin Bold"/>
                <a:sym typeface="Montserrat Thin Bold"/>
              </a:defRPr>
            </a:pPr>
            <a:r>
              <a:rPr>
                <a:latin typeface="Montserrat Thin Regular"/>
                <a:ea typeface="Montserrat Thin Regular"/>
                <a:cs typeface="Montserrat Thin Regular"/>
                <a:sym typeface="Montserrat Thin Regular"/>
              </a:rPr>
              <a:t>Mode</a:t>
            </a:r>
            <a:r>
              <a:t> Full Screen</a:t>
            </a:r>
          </a:p>
        </p:txBody>
      </p:sp>
      <p:sp>
        <p:nvSpPr>
          <p:cNvPr id="1126" name="Mode Half Screen"/>
          <p:cNvSpPr txBox="1"/>
          <p:nvPr/>
        </p:nvSpPr>
        <p:spPr>
          <a:xfrm>
            <a:off x="7248744" y="11247028"/>
            <a:ext cx="2896391" cy="469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2400">
                <a:solidFill>
                  <a:srgbClr val="FFFFFF"/>
                </a:solidFill>
                <a:latin typeface="Montserrat Thin Bold"/>
                <a:ea typeface="Montserrat Thin Bold"/>
                <a:cs typeface="Montserrat Thin Bold"/>
                <a:sym typeface="Montserrat Thin Bold"/>
              </a:defRPr>
            </a:pPr>
            <a:r>
              <a:rPr>
                <a:latin typeface="Montserrat Thin Regular"/>
                <a:ea typeface="Montserrat Thin Regular"/>
                <a:cs typeface="Montserrat Thin Regular"/>
                <a:sym typeface="Montserrat Thin Regular"/>
              </a:rPr>
              <a:t>Mode </a:t>
            </a:r>
            <a:r>
              <a:t>Half Screen</a:t>
            </a:r>
          </a:p>
        </p:txBody>
      </p:sp>
      <p:sp>
        <p:nvSpPr>
          <p:cNvPr id="1127" name="Mode Popup Screen"/>
          <p:cNvSpPr txBox="1"/>
          <p:nvPr/>
        </p:nvSpPr>
        <p:spPr>
          <a:xfrm>
            <a:off x="11748620" y="11247028"/>
            <a:ext cx="3301863" cy="469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2400">
                <a:solidFill>
                  <a:srgbClr val="FFFFFF"/>
                </a:solidFill>
                <a:latin typeface="Montserrat Thin Bold"/>
                <a:ea typeface="Montserrat Thin Bold"/>
                <a:cs typeface="Montserrat Thin Bold"/>
                <a:sym typeface="Montserrat Thin Bold"/>
              </a:defRPr>
            </a:pPr>
            <a:r>
              <a:rPr>
                <a:latin typeface="Montserrat Thin Regular"/>
                <a:ea typeface="Montserrat Thin Regular"/>
                <a:cs typeface="Montserrat Thin Regular"/>
                <a:sym typeface="Montserrat Thin Regular"/>
              </a:rPr>
              <a:t>Mode </a:t>
            </a:r>
            <a:r>
              <a:t>Popup Screen</a:t>
            </a:r>
          </a:p>
        </p:txBody>
      </p:sp>
      <p:sp>
        <p:nvSpPr>
          <p:cNvPr id="1128" name="1080 x 1920"/>
          <p:cNvSpPr txBox="1"/>
          <p:nvPr/>
        </p:nvSpPr>
        <p:spPr>
          <a:xfrm>
            <a:off x="19525144" y="12900457"/>
            <a:ext cx="1814981" cy="469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400">
                <a:solidFill>
                  <a:srgbClr val="FFFFFF"/>
                </a:solidFill>
                <a:latin typeface="Montserrat Thin Regular"/>
                <a:ea typeface="Montserrat Thin Regular"/>
                <a:cs typeface="Montserrat Thin Regular"/>
                <a:sym typeface="Montserrat Thin Regular"/>
              </a:defRPr>
            </a:lvl1pPr>
          </a:lstStyle>
          <a:p>
            <a:pPr/>
            <a:r>
              <a:t>1080 x 1920</a:t>
            </a:r>
          </a:p>
        </p:txBody>
      </p:sp>
    </p:spTree>
  </p:cSld>
  <p:clrMapOvr>
    <a:masterClrMapping/>
  </p:clrMapOvr>
  <p:transition xmlns:p14="http://schemas.microsoft.com/office/powerpoint/2010/main" spd="med" advClick="1"/>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212F38"/>
            </a:gs>
            <a:gs pos="100000">
              <a:srgbClr val="4D5C6E"/>
            </a:gs>
          </a:gsLst>
          <a:lin ang="5400000" scaled="0"/>
        </a:gradFill>
      </p:bgPr>
    </p:bg>
    <p:spTree>
      <p:nvGrpSpPr>
        <p:cNvPr id="1" name=""/>
        <p:cNvGrpSpPr/>
        <p:nvPr/>
      </p:nvGrpSpPr>
      <p:grpSpPr>
        <a:xfrm>
          <a:off x="0" y="0"/>
          <a:ext cx="0" cy="0"/>
          <a:chOff x="0" y="0"/>
          <a:chExt cx="0" cy="0"/>
        </a:xfrm>
      </p:grpSpPr>
      <p:pic>
        <p:nvPicPr>
          <p:cNvPr id="1130" name="pasted-movie.png" descr="pasted-movie.png"/>
          <p:cNvPicPr>
            <a:picLocks noChangeAspect="1"/>
          </p:cNvPicPr>
          <p:nvPr/>
        </p:nvPicPr>
        <p:blipFill>
          <a:blip r:embed="rId2">
            <a:extLst/>
          </a:blip>
          <a:stretch>
            <a:fillRect/>
          </a:stretch>
        </p:blipFill>
        <p:spPr>
          <a:xfrm>
            <a:off x="17013657" y="3551064"/>
            <a:ext cx="2214052" cy="2043740"/>
          </a:xfrm>
          <a:prstGeom prst="rect">
            <a:avLst/>
          </a:prstGeom>
          <a:ln w="12700">
            <a:miter lim="400000"/>
          </a:ln>
        </p:spPr>
      </p:pic>
      <p:pic>
        <p:nvPicPr>
          <p:cNvPr id="1131" name="Kiosk-background-16-9.012.png" descr="Kiosk-background-16-9.012.png"/>
          <p:cNvPicPr>
            <a:picLocks noChangeAspect="1"/>
          </p:cNvPicPr>
          <p:nvPr/>
        </p:nvPicPr>
        <p:blipFill>
          <a:blip r:embed="rId3">
            <a:extLst/>
          </a:blip>
          <a:stretch>
            <a:fillRect/>
          </a:stretch>
        </p:blipFill>
        <p:spPr>
          <a:xfrm>
            <a:off x="1323952" y="1223019"/>
            <a:ext cx="6096001" cy="3429001"/>
          </a:xfrm>
          <a:prstGeom prst="rect">
            <a:avLst/>
          </a:prstGeom>
          <a:ln w="12700">
            <a:miter lim="400000"/>
          </a:ln>
          <a:effectLst>
            <a:outerShdw sx="100000" sy="100000" kx="0" ky="0" algn="b" rotWithShape="0" blurRad="355600" dist="156183" dir="5400000">
              <a:srgbClr val="000000">
                <a:alpha val="50000"/>
              </a:srgbClr>
            </a:outerShdw>
          </a:effectLst>
        </p:spPr>
      </p:pic>
      <p:pic>
        <p:nvPicPr>
          <p:cNvPr id="1132" name="Kiosk-background-16-9.013.png" descr="Kiosk-background-16-9.013.png"/>
          <p:cNvPicPr>
            <a:picLocks noChangeAspect="1"/>
          </p:cNvPicPr>
          <p:nvPr/>
        </p:nvPicPr>
        <p:blipFill>
          <a:blip r:embed="rId4">
            <a:extLst/>
          </a:blip>
          <a:stretch>
            <a:fillRect/>
          </a:stretch>
        </p:blipFill>
        <p:spPr>
          <a:xfrm>
            <a:off x="1323952" y="5143500"/>
            <a:ext cx="6096001" cy="3429000"/>
          </a:xfrm>
          <a:prstGeom prst="rect">
            <a:avLst/>
          </a:prstGeom>
          <a:ln w="12700">
            <a:miter lim="400000"/>
          </a:ln>
          <a:effectLst>
            <a:outerShdw sx="100000" sy="100000" kx="0" ky="0" algn="b" rotWithShape="0" blurRad="355600" dist="156183" dir="5400000">
              <a:srgbClr val="000000">
                <a:alpha val="50000"/>
              </a:srgbClr>
            </a:outerShdw>
          </a:effectLst>
        </p:spPr>
      </p:pic>
      <p:pic>
        <p:nvPicPr>
          <p:cNvPr id="1133" name="Kiosk-background-16-9.014.png" descr="Kiosk-background-16-9.014.png"/>
          <p:cNvPicPr>
            <a:picLocks noChangeAspect="1"/>
          </p:cNvPicPr>
          <p:nvPr/>
        </p:nvPicPr>
        <p:blipFill>
          <a:blip r:embed="rId5">
            <a:extLst/>
          </a:blip>
          <a:stretch>
            <a:fillRect/>
          </a:stretch>
        </p:blipFill>
        <p:spPr>
          <a:xfrm>
            <a:off x="1323952" y="9063980"/>
            <a:ext cx="6096001" cy="3429001"/>
          </a:xfrm>
          <a:prstGeom prst="rect">
            <a:avLst/>
          </a:prstGeom>
          <a:ln w="12700">
            <a:miter lim="400000"/>
          </a:ln>
          <a:effectLst>
            <a:outerShdw sx="100000" sy="100000" kx="0" ky="0" algn="b" rotWithShape="0" blurRad="355600" dist="156183" dir="5400000">
              <a:srgbClr val="000000">
                <a:alpha val="50000"/>
              </a:srgbClr>
            </a:outerShdw>
          </a:effectLst>
        </p:spPr>
      </p:pic>
      <p:pic>
        <p:nvPicPr>
          <p:cNvPr id="1134" name="pasted-movie.png" descr="pasted-movie.png"/>
          <p:cNvPicPr>
            <a:picLocks noChangeAspect="1"/>
          </p:cNvPicPr>
          <p:nvPr/>
        </p:nvPicPr>
        <p:blipFill>
          <a:blip r:embed="rId6">
            <a:extLst/>
          </a:blip>
          <a:srcRect l="13534" t="17260" r="13870" b="17987"/>
          <a:stretch>
            <a:fillRect/>
          </a:stretch>
        </p:blipFill>
        <p:spPr>
          <a:xfrm>
            <a:off x="13400251" y="4536926"/>
            <a:ext cx="9440863" cy="5337032"/>
          </a:xfrm>
          <a:custGeom>
            <a:avLst/>
            <a:gdLst/>
            <a:ahLst/>
            <a:cxnLst>
              <a:cxn ang="0">
                <a:pos x="wd2" y="hd2"/>
              </a:cxn>
              <a:cxn ang="5400000">
                <a:pos x="wd2" y="hd2"/>
              </a:cxn>
              <a:cxn ang="10800000">
                <a:pos x="wd2" y="hd2"/>
              </a:cxn>
              <a:cxn ang="16200000">
                <a:pos x="wd2" y="hd2"/>
              </a:cxn>
            </a:cxnLst>
            <a:rect l="0" t="0" r="r" b="b"/>
            <a:pathLst>
              <a:path w="21600" h="21598" fill="norm" stroke="1" extrusionOk="0">
                <a:moveTo>
                  <a:pt x="16566" y="3"/>
                </a:moveTo>
                <a:cubicBezTo>
                  <a:pt x="12112" y="-2"/>
                  <a:pt x="2002" y="0"/>
                  <a:pt x="541" y="6"/>
                </a:cubicBezTo>
                <a:lnTo>
                  <a:pt x="0" y="9"/>
                </a:lnTo>
                <a:lnTo>
                  <a:pt x="0" y="10505"/>
                </a:lnTo>
                <a:lnTo>
                  <a:pt x="0" y="21001"/>
                </a:lnTo>
                <a:lnTo>
                  <a:pt x="174" y="21033"/>
                </a:lnTo>
                <a:cubicBezTo>
                  <a:pt x="355" y="21065"/>
                  <a:pt x="5250" y="21126"/>
                  <a:pt x="8153" y="21132"/>
                </a:cubicBezTo>
                <a:lnTo>
                  <a:pt x="9799" y="21135"/>
                </a:lnTo>
                <a:lnTo>
                  <a:pt x="9941" y="21367"/>
                </a:lnTo>
                <a:lnTo>
                  <a:pt x="10083" y="21598"/>
                </a:lnTo>
                <a:lnTo>
                  <a:pt x="10704" y="21598"/>
                </a:lnTo>
                <a:cubicBezTo>
                  <a:pt x="11275" y="21598"/>
                  <a:pt x="11334" y="21587"/>
                  <a:pt x="11437" y="21474"/>
                </a:cubicBezTo>
                <a:cubicBezTo>
                  <a:pt x="11499" y="21407"/>
                  <a:pt x="11564" y="21304"/>
                  <a:pt x="11582" y="21245"/>
                </a:cubicBezTo>
                <a:cubicBezTo>
                  <a:pt x="11613" y="21143"/>
                  <a:pt x="11735" y="21138"/>
                  <a:pt x="14136" y="21131"/>
                </a:cubicBezTo>
                <a:cubicBezTo>
                  <a:pt x="15958" y="21125"/>
                  <a:pt x="21456" y="21037"/>
                  <a:pt x="21592" y="21012"/>
                </a:cubicBezTo>
                <a:cubicBezTo>
                  <a:pt x="21596" y="21011"/>
                  <a:pt x="21600" y="16285"/>
                  <a:pt x="21600" y="10510"/>
                </a:cubicBezTo>
                <a:lnTo>
                  <a:pt x="21600" y="9"/>
                </a:lnTo>
                <a:lnTo>
                  <a:pt x="16566" y="3"/>
                </a:lnTo>
                <a:close/>
              </a:path>
            </a:pathLst>
          </a:custGeom>
          <a:ln w="12700">
            <a:miter lim="400000"/>
          </a:ln>
        </p:spPr>
      </p:pic>
      <p:pic>
        <p:nvPicPr>
          <p:cNvPr id="1135" name="Kiosk-background-16-9.013.png" descr="Kiosk-background-16-9.013.png"/>
          <p:cNvPicPr>
            <a:picLocks noChangeAspect="1"/>
          </p:cNvPicPr>
          <p:nvPr/>
        </p:nvPicPr>
        <p:blipFill>
          <a:blip r:embed="rId4">
            <a:extLst/>
          </a:blip>
          <a:srcRect l="0" t="0" r="0" b="2506"/>
          <a:stretch>
            <a:fillRect/>
          </a:stretch>
        </p:blipFill>
        <p:spPr>
          <a:xfrm>
            <a:off x="13453816" y="4585815"/>
            <a:ext cx="9333733" cy="5118604"/>
          </a:xfrm>
          <a:prstGeom prst="rect">
            <a:avLst/>
          </a:prstGeom>
          <a:ln w="12700">
            <a:miter lim="400000"/>
          </a:ln>
        </p:spPr>
      </p:pic>
      <p:sp>
        <p:nvSpPr>
          <p:cNvPr id="1136" name="Kiosco - 16:9 Full HD"/>
          <p:cNvSpPr txBox="1"/>
          <p:nvPr/>
        </p:nvSpPr>
        <p:spPr>
          <a:xfrm>
            <a:off x="14874684" y="2205162"/>
            <a:ext cx="6491997" cy="838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solidFill>
                  <a:srgbClr val="FFFFFF"/>
                </a:solidFill>
                <a:latin typeface="Montserrat Thin Bold"/>
                <a:ea typeface="Montserrat Thin Bold"/>
                <a:cs typeface="Montserrat Thin Bold"/>
                <a:sym typeface="Montserrat Thin Bold"/>
              </a:defRPr>
            </a:lvl1pPr>
          </a:lstStyle>
          <a:p>
            <a:pPr>
              <a:defRPr>
                <a:latin typeface="Montserrat Thin Regular"/>
                <a:ea typeface="Montserrat Thin Regular"/>
                <a:cs typeface="Montserrat Thin Regular"/>
                <a:sym typeface="Montserrat Thin Regular"/>
              </a:defRPr>
            </a:pPr>
            <a:r>
              <a:rPr>
                <a:latin typeface="Montserrat Thin Bold"/>
                <a:ea typeface="Montserrat Thin Bold"/>
                <a:cs typeface="Montserrat Thin Bold"/>
                <a:sym typeface="Montserrat Thin Bold"/>
              </a:rPr>
              <a:t>Kiosco - 16:9 Full HD</a:t>
            </a:r>
          </a:p>
        </p:txBody>
      </p:sp>
      <p:sp>
        <p:nvSpPr>
          <p:cNvPr id="1137" name="Mode Full Screen"/>
          <p:cNvSpPr txBox="1"/>
          <p:nvPr/>
        </p:nvSpPr>
        <p:spPr>
          <a:xfrm>
            <a:off x="8372326" y="6623049"/>
            <a:ext cx="2835757" cy="469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2400">
                <a:solidFill>
                  <a:srgbClr val="FFFFFF"/>
                </a:solidFill>
                <a:latin typeface="Montserrat Thin Regular"/>
                <a:ea typeface="Montserrat Thin Regular"/>
                <a:cs typeface="Montserrat Thin Regular"/>
                <a:sym typeface="Montserrat Thin Regular"/>
              </a:defRPr>
            </a:pPr>
            <a:r>
              <a:t>Mode </a:t>
            </a:r>
            <a:r>
              <a:rPr>
                <a:latin typeface="Montserrat Thin Bold"/>
                <a:ea typeface="Montserrat Thin Bold"/>
                <a:cs typeface="Montserrat Thin Bold"/>
                <a:sym typeface="Montserrat Thin Bold"/>
              </a:rPr>
              <a:t>Full Screen</a:t>
            </a:r>
          </a:p>
        </p:txBody>
      </p:sp>
      <p:sp>
        <p:nvSpPr>
          <p:cNvPr id="1138" name="Mode Half Screen"/>
          <p:cNvSpPr txBox="1"/>
          <p:nvPr/>
        </p:nvSpPr>
        <p:spPr>
          <a:xfrm>
            <a:off x="8312302" y="2389312"/>
            <a:ext cx="2896391" cy="469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2400">
                <a:solidFill>
                  <a:srgbClr val="FFFFFF"/>
                </a:solidFill>
                <a:latin typeface="Montserrat Thin Regular"/>
                <a:ea typeface="Montserrat Thin Regular"/>
                <a:cs typeface="Montserrat Thin Regular"/>
                <a:sym typeface="Montserrat Thin Regular"/>
              </a:defRPr>
            </a:pPr>
            <a:r>
              <a:t>Mode </a:t>
            </a:r>
            <a:r>
              <a:rPr>
                <a:latin typeface="Montserrat Thin Bold"/>
                <a:ea typeface="Montserrat Thin Bold"/>
                <a:cs typeface="Montserrat Thin Bold"/>
                <a:sym typeface="Montserrat Thin Bold"/>
              </a:rPr>
              <a:t>Half Screen</a:t>
            </a:r>
          </a:p>
        </p:txBody>
      </p:sp>
      <p:sp>
        <p:nvSpPr>
          <p:cNvPr id="1139" name="Mode Popup Screen"/>
          <p:cNvSpPr txBox="1"/>
          <p:nvPr/>
        </p:nvSpPr>
        <p:spPr>
          <a:xfrm>
            <a:off x="8280007" y="10543530"/>
            <a:ext cx="3301863" cy="469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2400">
                <a:solidFill>
                  <a:srgbClr val="FFFFFF"/>
                </a:solidFill>
                <a:latin typeface="Montserrat Thin Regular"/>
                <a:ea typeface="Montserrat Thin Regular"/>
                <a:cs typeface="Montserrat Thin Regular"/>
                <a:sym typeface="Montserrat Thin Regular"/>
              </a:defRPr>
            </a:pPr>
            <a:r>
              <a:t>Mode </a:t>
            </a:r>
            <a:r>
              <a:rPr>
                <a:latin typeface="Montserrat Thin Bold"/>
                <a:ea typeface="Montserrat Thin Bold"/>
                <a:cs typeface="Montserrat Thin Bold"/>
                <a:sym typeface="Montserrat Thin Bold"/>
              </a:rPr>
              <a:t>Popup Screen</a:t>
            </a:r>
          </a:p>
        </p:txBody>
      </p:sp>
      <p:sp>
        <p:nvSpPr>
          <p:cNvPr id="1140" name="1920 x 1080"/>
          <p:cNvSpPr txBox="1"/>
          <p:nvPr/>
        </p:nvSpPr>
        <p:spPr>
          <a:xfrm>
            <a:off x="17213192" y="10383492"/>
            <a:ext cx="1814981" cy="4699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400">
                <a:solidFill>
                  <a:srgbClr val="FFFFFF"/>
                </a:solidFill>
                <a:latin typeface="Montserrat Thin Regular"/>
                <a:ea typeface="Montserrat Thin Regular"/>
                <a:cs typeface="Montserrat Thin Regular"/>
                <a:sym typeface="Montserrat Thin Regular"/>
              </a:defRPr>
            </a:lvl1pPr>
          </a:lstStyle>
          <a:p>
            <a:pPr/>
            <a:r>
              <a:t>1920 x 1080</a:t>
            </a:r>
          </a:p>
        </p:txBody>
      </p:sp>
    </p:spTree>
  </p:cSld>
  <p:clrMapOvr>
    <a:masterClrMapping/>
  </p:clrMapOvr>
  <p:transition xmlns:p14="http://schemas.microsoft.com/office/powerpoint/2010/main" spd="med" advClick="1"/>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sp>
        <p:nvSpPr>
          <p:cNvPr id="1142" name="Interactive Powers"/>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defTabSz="817244">
              <a:defRPr b="0" sz="3564">
                <a:latin typeface="Montserrat Thin Bold"/>
                <a:ea typeface="Montserrat Thin Bold"/>
                <a:cs typeface="Montserrat Thin Bold"/>
                <a:sym typeface="Montserrat Thin Bold"/>
              </a:defRPr>
            </a:pPr>
            <a:r>
              <a:rPr>
                <a:latin typeface="Montserrat Thin Regular"/>
                <a:ea typeface="Montserrat Thin Regular"/>
                <a:cs typeface="Montserrat Thin Regular"/>
                <a:sym typeface="Montserrat Thin Regular"/>
              </a:rPr>
              <a:t>Interactive</a:t>
            </a:r>
            <a:r>
              <a:t> Powers</a:t>
            </a:r>
          </a:p>
        </p:txBody>
      </p:sp>
      <p:sp>
        <p:nvSpPr>
          <p:cNvPr id="1143" name="Telepresence INDUSTRIES"/>
          <p:cNvSpPr txBox="1"/>
          <p:nvPr>
            <p:ph type="ctrTitle"/>
          </p:nvPr>
        </p:nvSpPr>
        <p:spPr>
          <a:prstGeom prst="rect">
            <a:avLst/>
          </a:prstGeom>
        </p:spPr>
        <p:txBody>
          <a:bodyPr/>
          <a:lstStyle/>
          <a:p>
            <a:pPr>
              <a:defRPr b="0">
                <a:latin typeface="Montserrat Thin Bold"/>
                <a:ea typeface="Montserrat Thin Bold"/>
                <a:cs typeface="Montserrat Thin Bold"/>
                <a:sym typeface="Montserrat Thin Bold"/>
              </a:defRPr>
            </a:pPr>
            <a:r>
              <a:t>Telepresence </a:t>
            </a:r>
            <a:r>
              <a:rPr spc="-180" sz="9000">
                <a:latin typeface="Montserrat Thin Light"/>
                <a:ea typeface="Montserrat Thin Light"/>
                <a:cs typeface="Montserrat Thin Light"/>
                <a:sym typeface="Montserrat Thin Light"/>
              </a:rPr>
              <a:t>INDUSTRIES</a:t>
            </a:r>
          </a:p>
        </p:txBody>
      </p:sp>
    </p:spTree>
  </p:cSld>
  <p:clrMapOvr>
    <a:masterClrMapping/>
  </p:clrMapOvr>
  <p:transition xmlns:p14="http://schemas.microsoft.com/office/powerpoint/2010/main" spd="med" advClick="1"/>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212F38"/>
            </a:gs>
            <a:gs pos="100000">
              <a:srgbClr val="4D5C6E"/>
            </a:gs>
          </a:gsLst>
          <a:lin ang="5400000" scaled="0"/>
        </a:gradFill>
      </p:bgPr>
    </p:bg>
    <p:spTree>
      <p:nvGrpSpPr>
        <p:cNvPr id="1" name=""/>
        <p:cNvGrpSpPr/>
        <p:nvPr/>
      </p:nvGrpSpPr>
      <p:grpSpPr>
        <a:xfrm>
          <a:off x="0" y="0"/>
          <a:ext cx="0" cy="0"/>
          <a:chOff x="0" y="0"/>
          <a:chExt cx="0" cy="0"/>
        </a:xfrm>
      </p:grpSpPr>
      <p:pic>
        <p:nvPicPr>
          <p:cNvPr id="1145" name="freepik_assistant_1759287343724.svg" descr="freepik_assistant_1759287343724.svg"/>
          <p:cNvPicPr>
            <a:picLocks noChangeAspect="1"/>
          </p:cNvPicPr>
          <p:nvPr/>
        </p:nvPicPr>
        <p:blipFill>
          <a:blip r:embed="rId2">
            <a:extLst/>
          </a:blip>
          <a:stretch>
            <a:fillRect/>
          </a:stretch>
        </p:blipFill>
        <p:spPr>
          <a:xfrm>
            <a:off x="2398011" y="2885688"/>
            <a:ext cx="3922477" cy="3922476"/>
          </a:xfrm>
          <a:prstGeom prst="rect">
            <a:avLst/>
          </a:prstGeom>
          <a:ln w="12700">
            <a:miter lim="400000"/>
          </a:ln>
        </p:spPr>
      </p:pic>
      <p:pic>
        <p:nvPicPr>
          <p:cNvPr id="1146" name="freepik_assistant_1759287469375.svg" descr="freepik_assistant_1759287469375.svg"/>
          <p:cNvPicPr>
            <a:picLocks noChangeAspect="1"/>
          </p:cNvPicPr>
          <p:nvPr/>
        </p:nvPicPr>
        <p:blipFill>
          <a:blip r:embed="rId3">
            <a:extLst/>
          </a:blip>
          <a:stretch>
            <a:fillRect/>
          </a:stretch>
        </p:blipFill>
        <p:spPr>
          <a:xfrm>
            <a:off x="12977225" y="7684258"/>
            <a:ext cx="3922477" cy="3922476"/>
          </a:xfrm>
          <a:prstGeom prst="rect">
            <a:avLst/>
          </a:prstGeom>
          <a:ln w="12700">
            <a:miter lim="400000"/>
          </a:ln>
        </p:spPr>
      </p:pic>
      <p:pic>
        <p:nvPicPr>
          <p:cNvPr id="1147" name="freepik_assistant_1759287579330.svg" descr="freepik_assistant_1759287579330.svg"/>
          <p:cNvPicPr>
            <a:picLocks noChangeAspect="1"/>
          </p:cNvPicPr>
          <p:nvPr/>
        </p:nvPicPr>
        <p:blipFill>
          <a:blip r:embed="rId4">
            <a:extLst/>
          </a:blip>
          <a:stretch>
            <a:fillRect/>
          </a:stretch>
        </p:blipFill>
        <p:spPr>
          <a:xfrm>
            <a:off x="7687578" y="7776192"/>
            <a:ext cx="3922477" cy="3922476"/>
          </a:xfrm>
          <a:prstGeom prst="rect">
            <a:avLst/>
          </a:prstGeom>
          <a:ln w="12700">
            <a:miter lim="400000"/>
          </a:ln>
        </p:spPr>
      </p:pic>
      <p:pic>
        <p:nvPicPr>
          <p:cNvPr id="1148" name="freepik_assistant_1759287627164.svg" descr="freepik_assistant_1759287627164.svg"/>
          <p:cNvPicPr>
            <a:picLocks noChangeAspect="1"/>
          </p:cNvPicPr>
          <p:nvPr/>
        </p:nvPicPr>
        <p:blipFill>
          <a:blip r:embed="rId5">
            <a:extLst/>
          </a:blip>
          <a:stretch>
            <a:fillRect/>
          </a:stretch>
        </p:blipFill>
        <p:spPr>
          <a:xfrm>
            <a:off x="7687578" y="2977782"/>
            <a:ext cx="3922477" cy="3922476"/>
          </a:xfrm>
          <a:prstGeom prst="rect">
            <a:avLst/>
          </a:prstGeom>
          <a:ln w="12700">
            <a:miter lim="400000"/>
          </a:ln>
        </p:spPr>
      </p:pic>
      <p:pic>
        <p:nvPicPr>
          <p:cNvPr id="1149" name="freepik_assistant_1759287671607.svg" descr="freepik_assistant_1759287671607.svg"/>
          <p:cNvPicPr>
            <a:picLocks noChangeAspect="1"/>
          </p:cNvPicPr>
          <p:nvPr/>
        </p:nvPicPr>
        <p:blipFill>
          <a:blip r:embed="rId6">
            <a:extLst/>
          </a:blip>
          <a:stretch>
            <a:fillRect/>
          </a:stretch>
        </p:blipFill>
        <p:spPr>
          <a:xfrm>
            <a:off x="12977145" y="2885688"/>
            <a:ext cx="3922477" cy="3922476"/>
          </a:xfrm>
          <a:prstGeom prst="rect">
            <a:avLst/>
          </a:prstGeom>
          <a:ln w="12700">
            <a:miter lim="400000"/>
          </a:ln>
        </p:spPr>
      </p:pic>
      <p:pic>
        <p:nvPicPr>
          <p:cNvPr id="1150" name="freepik_assistant_1759288592640.svg" descr="freepik_assistant_1759288592640.svg"/>
          <p:cNvPicPr>
            <a:picLocks noChangeAspect="1"/>
          </p:cNvPicPr>
          <p:nvPr/>
        </p:nvPicPr>
        <p:blipFill>
          <a:blip r:embed="rId7">
            <a:extLst/>
          </a:blip>
          <a:stretch>
            <a:fillRect/>
          </a:stretch>
        </p:blipFill>
        <p:spPr>
          <a:xfrm>
            <a:off x="2398011" y="7684178"/>
            <a:ext cx="3922477" cy="3922476"/>
          </a:xfrm>
          <a:prstGeom prst="rect">
            <a:avLst/>
          </a:prstGeom>
          <a:ln w="12700">
            <a:miter lim="400000"/>
          </a:ln>
        </p:spPr>
      </p:pic>
      <p:sp>
        <p:nvSpPr>
          <p:cNvPr id="1151" name="Retail"/>
          <p:cNvSpPr txBox="1"/>
          <p:nvPr/>
        </p:nvSpPr>
        <p:spPr>
          <a:xfrm>
            <a:off x="2887680" y="6569939"/>
            <a:ext cx="2943139" cy="77469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lstStyle>
            <a:lvl1pPr algn="ctr" defTabSz="825500">
              <a:lnSpc>
                <a:spcPct val="100000"/>
              </a:lnSpc>
              <a:spcBef>
                <a:spcPts val="0"/>
              </a:spcBef>
              <a:defRPr sz="3600">
                <a:solidFill>
                  <a:srgbClr val="FFFFFF"/>
                </a:solidFill>
                <a:latin typeface="Montserrat Thin Bold"/>
                <a:ea typeface="Montserrat Thin Bold"/>
                <a:cs typeface="Montserrat Thin Bold"/>
                <a:sym typeface="Montserrat Thin Bold"/>
              </a:defRPr>
            </a:lvl1pPr>
          </a:lstStyle>
          <a:p>
            <a:pPr/>
            <a:r>
              <a:t>Retail</a:t>
            </a:r>
          </a:p>
        </p:txBody>
      </p:sp>
      <p:sp>
        <p:nvSpPr>
          <p:cNvPr id="1152" name="Finance"/>
          <p:cNvSpPr txBox="1"/>
          <p:nvPr/>
        </p:nvSpPr>
        <p:spPr>
          <a:xfrm>
            <a:off x="8288494" y="6569939"/>
            <a:ext cx="2720646" cy="77469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lstStyle>
            <a:lvl1pPr algn="ctr" defTabSz="825500">
              <a:lnSpc>
                <a:spcPct val="100000"/>
              </a:lnSpc>
              <a:spcBef>
                <a:spcPts val="0"/>
              </a:spcBef>
              <a:defRPr sz="3600">
                <a:solidFill>
                  <a:srgbClr val="FFFFFF"/>
                </a:solidFill>
                <a:latin typeface="Montserrat Thin Bold"/>
                <a:ea typeface="Montserrat Thin Bold"/>
                <a:cs typeface="Montserrat Thin Bold"/>
                <a:sym typeface="Montserrat Thin Bold"/>
              </a:defRPr>
            </a:lvl1pPr>
          </a:lstStyle>
          <a:p>
            <a:pPr/>
            <a:r>
              <a:t>Finance</a:t>
            </a:r>
          </a:p>
        </p:txBody>
      </p:sp>
      <p:sp>
        <p:nvSpPr>
          <p:cNvPr id="1153" name="Telecom"/>
          <p:cNvSpPr txBox="1"/>
          <p:nvPr/>
        </p:nvSpPr>
        <p:spPr>
          <a:xfrm>
            <a:off x="13638781" y="6569939"/>
            <a:ext cx="2599206" cy="77469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lstStyle>
            <a:lvl1pPr algn="ctr" defTabSz="825500">
              <a:lnSpc>
                <a:spcPct val="100000"/>
              </a:lnSpc>
              <a:spcBef>
                <a:spcPts val="0"/>
              </a:spcBef>
              <a:defRPr sz="3600">
                <a:solidFill>
                  <a:srgbClr val="FFFFFF"/>
                </a:solidFill>
                <a:latin typeface="Montserrat Thin Bold"/>
                <a:ea typeface="Montserrat Thin Bold"/>
                <a:cs typeface="Montserrat Thin Bold"/>
                <a:sym typeface="Montserrat Thin Bold"/>
              </a:defRPr>
            </a:lvl1pPr>
          </a:lstStyle>
          <a:p>
            <a:pPr/>
            <a:r>
              <a:t>Telecom</a:t>
            </a:r>
          </a:p>
        </p:txBody>
      </p:sp>
      <p:sp>
        <p:nvSpPr>
          <p:cNvPr id="1154" name="Automotive"/>
          <p:cNvSpPr txBox="1"/>
          <p:nvPr/>
        </p:nvSpPr>
        <p:spPr>
          <a:xfrm>
            <a:off x="13356111" y="11390671"/>
            <a:ext cx="3164546" cy="77469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lstStyle>
            <a:lvl1pPr algn="ctr" defTabSz="825500">
              <a:lnSpc>
                <a:spcPct val="100000"/>
              </a:lnSpc>
              <a:spcBef>
                <a:spcPts val="0"/>
              </a:spcBef>
              <a:defRPr sz="3600">
                <a:solidFill>
                  <a:srgbClr val="FFFFFF"/>
                </a:solidFill>
                <a:latin typeface="Montserrat Thin Bold"/>
                <a:ea typeface="Montserrat Thin Bold"/>
                <a:cs typeface="Montserrat Thin Bold"/>
                <a:sym typeface="Montserrat Thin Bold"/>
              </a:defRPr>
            </a:lvl1pPr>
          </a:lstStyle>
          <a:p>
            <a:pPr/>
            <a:r>
              <a:t>Automotive</a:t>
            </a:r>
          </a:p>
        </p:txBody>
      </p:sp>
      <p:sp>
        <p:nvSpPr>
          <p:cNvPr id="1155" name="Tourism"/>
          <p:cNvSpPr txBox="1"/>
          <p:nvPr/>
        </p:nvSpPr>
        <p:spPr>
          <a:xfrm>
            <a:off x="8393370" y="11390671"/>
            <a:ext cx="2510892" cy="77469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lstStyle>
            <a:lvl1pPr algn="ctr" defTabSz="825500">
              <a:lnSpc>
                <a:spcPct val="100000"/>
              </a:lnSpc>
              <a:spcBef>
                <a:spcPts val="0"/>
              </a:spcBef>
              <a:defRPr sz="3600">
                <a:solidFill>
                  <a:srgbClr val="FFFFFF"/>
                </a:solidFill>
                <a:latin typeface="Montserrat Thin Bold"/>
                <a:ea typeface="Montserrat Thin Bold"/>
                <a:cs typeface="Montserrat Thin Bold"/>
                <a:sym typeface="Montserrat Thin Bold"/>
              </a:defRPr>
            </a:lvl1pPr>
          </a:lstStyle>
          <a:p>
            <a:pPr/>
            <a:r>
              <a:t>Tourism</a:t>
            </a:r>
          </a:p>
        </p:txBody>
      </p:sp>
      <p:sp>
        <p:nvSpPr>
          <p:cNvPr id="1156" name="Government"/>
          <p:cNvSpPr txBox="1"/>
          <p:nvPr/>
        </p:nvSpPr>
        <p:spPr>
          <a:xfrm>
            <a:off x="2776977" y="11390671"/>
            <a:ext cx="3164545" cy="77469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lstStyle>
            <a:lvl1pPr defTabSz="825500">
              <a:lnSpc>
                <a:spcPct val="100000"/>
              </a:lnSpc>
              <a:spcBef>
                <a:spcPts val="0"/>
              </a:spcBef>
              <a:defRPr sz="3600">
                <a:solidFill>
                  <a:srgbClr val="FFFFFF"/>
                </a:solidFill>
                <a:latin typeface="Montserrat Thin Bold"/>
                <a:ea typeface="Montserrat Thin Bold"/>
                <a:cs typeface="Montserrat Thin Bold"/>
                <a:sym typeface="Montserrat Thin Bold"/>
              </a:defRPr>
            </a:lvl1pPr>
          </a:lstStyle>
          <a:p>
            <a:pPr/>
            <a:r>
              <a:t>Government</a:t>
            </a:r>
          </a:p>
        </p:txBody>
      </p:sp>
      <p:sp>
        <p:nvSpPr>
          <p:cNvPr id="1157" name="Utilities"/>
          <p:cNvSpPr txBox="1"/>
          <p:nvPr/>
        </p:nvSpPr>
        <p:spPr>
          <a:xfrm>
            <a:off x="18678878" y="6569939"/>
            <a:ext cx="3098147" cy="77469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lstStyle>
            <a:lvl1pPr algn="ctr" defTabSz="825500">
              <a:lnSpc>
                <a:spcPct val="100000"/>
              </a:lnSpc>
              <a:spcBef>
                <a:spcPts val="0"/>
              </a:spcBef>
              <a:defRPr sz="3600">
                <a:solidFill>
                  <a:srgbClr val="FFFFFF"/>
                </a:solidFill>
                <a:latin typeface="Montserrat Thin Bold"/>
                <a:ea typeface="Montserrat Thin Bold"/>
                <a:cs typeface="Montserrat Thin Bold"/>
                <a:sym typeface="Montserrat Thin Bold"/>
              </a:defRPr>
            </a:lvl1pPr>
          </a:lstStyle>
          <a:p>
            <a:pPr/>
            <a:r>
              <a:t>Utilities</a:t>
            </a:r>
          </a:p>
        </p:txBody>
      </p:sp>
      <p:sp>
        <p:nvSpPr>
          <p:cNvPr id="1158" name="Healthcare"/>
          <p:cNvSpPr txBox="1"/>
          <p:nvPr/>
        </p:nvSpPr>
        <p:spPr>
          <a:xfrm>
            <a:off x="18808100" y="11390671"/>
            <a:ext cx="2839704" cy="77469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lstStyle>
            <a:lvl1pPr algn="ctr" defTabSz="825500">
              <a:lnSpc>
                <a:spcPct val="100000"/>
              </a:lnSpc>
              <a:spcBef>
                <a:spcPts val="0"/>
              </a:spcBef>
              <a:defRPr sz="3600">
                <a:solidFill>
                  <a:srgbClr val="FFFFFF"/>
                </a:solidFill>
                <a:latin typeface="Montserrat Thin Bold"/>
                <a:ea typeface="Montserrat Thin Bold"/>
                <a:cs typeface="Montserrat Thin Bold"/>
                <a:sym typeface="Montserrat Thin Bold"/>
              </a:defRPr>
            </a:lvl1pPr>
          </a:lstStyle>
          <a:p>
            <a:pPr/>
            <a:r>
              <a:t>Healthcare</a:t>
            </a:r>
          </a:p>
        </p:txBody>
      </p:sp>
      <p:pic>
        <p:nvPicPr>
          <p:cNvPr id="1159" name="freepik_assistant_1759552669583.svg" descr="freepik_assistant_1759552669583.svg"/>
          <p:cNvPicPr>
            <a:picLocks noChangeAspect="1"/>
          </p:cNvPicPr>
          <p:nvPr/>
        </p:nvPicPr>
        <p:blipFill>
          <a:blip r:embed="rId8">
            <a:extLst/>
          </a:blip>
          <a:stretch>
            <a:fillRect/>
          </a:stretch>
        </p:blipFill>
        <p:spPr>
          <a:xfrm>
            <a:off x="18266712" y="2885688"/>
            <a:ext cx="3922477" cy="3922476"/>
          </a:xfrm>
          <a:prstGeom prst="rect">
            <a:avLst/>
          </a:prstGeom>
          <a:ln w="12700">
            <a:miter lim="400000"/>
          </a:ln>
        </p:spPr>
      </p:pic>
      <p:pic>
        <p:nvPicPr>
          <p:cNvPr id="1160" name="freepik_assistant_1759552960426.svg" descr="freepik_assistant_1759552960426.svg"/>
          <p:cNvPicPr>
            <a:picLocks noChangeAspect="1"/>
          </p:cNvPicPr>
          <p:nvPr/>
        </p:nvPicPr>
        <p:blipFill>
          <a:blip r:embed="rId9">
            <a:extLst/>
          </a:blip>
          <a:stretch>
            <a:fillRect/>
          </a:stretch>
        </p:blipFill>
        <p:spPr>
          <a:xfrm>
            <a:off x="18266712" y="7566453"/>
            <a:ext cx="3922477" cy="3922476"/>
          </a:xfrm>
          <a:prstGeom prst="rect">
            <a:avLst/>
          </a:prstGeom>
          <a:ln w="12700">
            <a:miter lim="400000"/>
          </a:ln>
        </p:spPr>
      </p:pic>
      <p:sp>
        <p:nvSpPr>
          <p:cNvPr id="1161" name="Multiple Industries &amp; Processes"/>
          <p:cNvSpPr txBox="1"/>
          <p:nvPr>
            <p:ph type="title" idx="4294967295"/>
          </p:nvPr>
        </p:nvSpPr>
        <p:spPr>
          <a:xfrm>
            <a:off x="1182228" y="757628"/>
            <a:ext cx="22019545" cy="1532744"/>
          </a:xfrm>
          <a:prstGeom prst="rect">
            <a:avLst/>
          </a:prstGeom>
        </p:spPr>
        <p:txBody>
          <a:bodyPr lIns="71437" tIns="71437" rIns="71437" bIns="71437" anchor="ctr"/>
          <a:lstStyle>
            <a:lvl1pPr algn="ctr" defTabSz="821531">
              <a:lnSpc>
                <a:spcPct val="100000"/>
              </a:lnSpc>
              <a:defRPr b="0" spc="0" sz="7000">
                <a:solidFill>
                  <a:srgbClr val="FFFFFF"/>
                </a:solidFill>
                <a:latin typeface="Montserrat Thin Bold"/>
                <a:ea typeface="Montserrat Thin Bold"/>
                <a:cs typeface="Montserrat Thin Bold"/>
                <a:sym typeface="Montserrat Thin Bold"/>
              </a:defRPr>
            </a:lvl1pPr>
          </a:lstStyle>
          <a:p>
            <a:pPr/>
            <a:r>
              <a:t>Multiple Industries &amp; Processes</a:t>
            </a:r>
          </a:p>
        </p:txBody>
      </p:sp>
    </p:spTree>
  </p:cSld>
  <p:clrMapOvr>
    <a:masterClrMapping/>
  </p:clrMapOvr>
  <p:transition xmlns:p14="http://schemas.microsoft.com/office/powerpoint/2010/main" spd="med" advClick="1"/>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212F38"/>
            </a:gs>
            <a:gs pos="100000">
              <a:srgbClr val="3B3B3B"/>
            </a:gs>
          </a:gsLst>
          <a:lin ang="5400000" scaled="0"/>
        </a:gradFill>
      </p:bgPr>
    </p:bg>
    <p:spTree>
      <p:nvGrpSpPr>
        <p:cNvPr id="1" name=""/>
        <p:cNvGrpSpPr/>
        <p:nvPr/>
      </p:nvGrpSpPr>
      <p:grpSpPr>
        <a:xfrm>
          <a:off x="0" y="0"/>
          <a:ext cx="0" cy="0"/>
          <a:chOff x="0" y="0"/>
          <a:chExt cx="0" cy="0"/>
        </a:xfrm>
      </p:grpSpPr>
      <p:sp>
        <p:nvSpPr>
          <p:cNvPr id="1163" name="Integra Widgets con Botones FAB en sus páginas Web.…"/>
          <p:cNvSpPr txBox="1"/>
          <p:nvPr>
            <p:ph type="title" idx="4294967295"/>
          </p:nvPr>
        </p:nvSpPr>
        <p:spPr>
          <a:xfrm>
            <a:off x="1182227" y="757627"/>
            <a:ext cx="22019546" cy="1532746"/>
          </a:xfrm>
          <a:prstGeom prst="rect">
            <a:avLst/>
          </a:prstGeom>
        </p:spPr>
        <p:txBody>
          <a:bodyPr lIns="71436" tIns="71436" rIns="71436" bIns="71436" anchor="ctr"/>
          <a:lstStyle/>
          <a:p>
            <a:pPr defTabSz="533995">
              <a:lnSpc>
                <a:spcPct val="100000"/>
              </a:lnSpc>
              <a:defRPr b="0" spc="0" sz="4500">
                <a:solidFill>
                  <a:srgbClr val="FFFFFF"/>
                </a:solidFill>
                <a:latin typeface="Montserrat Thin Bold"/>
                <a:ea typeface="Montserrat Thin Bold"/>
                <a:cs typeface="Montserrat Thin Bold"/>
                <a:sym typeface="Montserrat Thin Bold"/>
              </a:defRPr>
            </a:pPr>
            <a:r>
              <a:rPr>
                <a:solidFill>
                  <a:srgbClr val="ED7666"/>
                </a:solidFill>
              </a:rPr>
              <a:t>Customization </a:t>
            </a:r>
            <a:r>
              <a:t>with the company logo and colors</a:t>
            </a:r>
          </a:p>
          <a:p>
            <a:pPr defTabSz="533995">
              <a:lnSpc>
                <a:spcPct val="100000"/>
              </a:lnSpc>
              <a:defRPr b="0" spc="0" sz="4500">
                <a:solidFill>
                  <a:srgbClr val="FFFFFF"/>
                </a:solidFill>
                <a:latin typeface="Montserrat Thin Bold"/>
                <a:ea typeface="Montserrat Thin Bold"/>
                <a:cs typeface="Montserrat Thin Bold"/>
                <a:sym typeface="Montserrat Thin Bold"/>
              </a:defRPr>
            </a:pPr>
            <a:r>
              <a:t>So that customers appreciate your innovative brand image.</a:t>
            </a:r>
          </a:p>
        </p:txBody>
      </p:sp>
      <p:pic>
        <p:nvPicPr>
          <p:cNvPr id="1164" name="Layer.tiff" descr="Layer.tiff"/>
          <p:cNvPicPr>
            <a:picLocks noChangeAspect="1"/>
          </p:cNvPicPr>
          <p:nvPr/>
        </p:nvPicPr>
        <p:blipFill>
          <a:blip r:embed="rId2">
            <a:extLst/>
          </a:blip>
          <a:stretch>
            <a:fillRect/>
          </a:stretch>
        </p:blipFill>
        <p:spPr>
          <a:xfrm>
            <a:off x="23591293" y="310661"/>
            <a:ext cx="500282" cy="622302"/>
          </a:xfrm>
          <a:prstGeom prst="rect">
            <a:avLst/>
          </a:prstGeom>
          <a:ln w="12700">
            <a:miter lim="400000"/>
          </a:ln>
        </p:spPr>
      </p:pic>
      <p:pic>
        <p:nvPicPr>
          <p:cNvPr id="1165" name="Kiosk-background-9-16.011.jpeg" descr="Kiosk-background-9-16.011.jpeg"/>
          <p:cNvPicPr>
            <a:picLocks noChangeAspect="1"/>
          </p:cNvPicPr>
          <p:nvPr/>
        </p:nvPicPr>
        <p:blipFill>
          <a:blip r:embed="rId3">
            <a:extLst/>
          </a:blip>
          <a:stretch>
            <a:fillRect/>
          </a:stretch>
        </p:blipFill>
        <p:spPr>
          <a:xfrm>
            <a:off x="1222026" y="4030592"/>
            <a:ext cx="3860801" cy="6863646"/>
          </a:xfrm>
          <a:prstGeom prst="rect">
            <a:avLst/>
          </a:prstGeom>
          <a:ln w="12700">
            <a:miter lim="400000"/>
          </a:ln>
        </p:spPr>
      </p:pic>
      <p:pic>
        <p:nvPicPr>
          <p:cNvPr id="1166" name="Kiosk-background-9-16.013.jpeg" descr="Kiosk-background-9-16.013.jpeg"/>
          <p:cNvPicPr>
            <a:picLocks noChangeAspect="1"/>
          </p:cNvPicPr>
          <p:nvPr/>
        </p:nvPicPr>
        <p:blipFill>
          <a:blip r:embed="rId4">
            <a:extLst/>
          </a:blip>
          <a:stretch>
            <a:fillRect/>
          </a:stretch>
        </p:blipFill>
        <p:spPr>
          <a:xfrm>
            <a:off x="3820641" y="4030592"/>
            <a:ext cx="3860801" cy="6863646"/>
          </a:xfrm>
          <a:prstGeom prst="rect">
            <a:avLst/>
          </a:prstGeom>
          <a:ln w="12700">
            <a:miter lim="400000"/>
          </a:ln>
        </p:spPr>
      </p:pic>
      <p:pic>
        <p:nvPicPr>
          <p:cNvPr id="1167" name="Kiosk-background-9-16.012.jpeg" descr="Kiosk-background-9-16.012.jpeg"/>
          <p:cNvPicPr>
            <a:picLocks noChangeAspect="1"/>
          </p:cNvPicPr>
          <p:nvPr/>
        </p:nvPicPr>
        <p:blipFill>
          <a:blip r:embed="rId5">
            <a:extLst/>
          </a:blip>
          <a:stretch>
            <a:fillRect/>
          </a:stretch>
        </p:blipFill>
        <p:spPr>
          <a:xfrm>
            <a:off x="6381575" y="4030592"/>
            <a:ext cx="3860801" cy="6863646"/>
          </a:xfrm>
          <a:prstGeom prst="rect">
            <a:avLst/>
          </a:prstGeom>
          <a:ln w="12700">
            <a:miter lim="400000"/>
          </a:ln>
        </p:spPr>
      </p:pic>
      <p:pic>
        <p:nvPicPr>
          <p:cNvPr id="1168" name="Kiosk-background-9-16.014.jpeg" descr="Kiosk-background-9-16.014.jpeg"/>
          <p:cNvPicPr>
            <a:picLocks noChangeAspect="1"/>
          </p:cNvPicPr>
          <p:nvPr/>
        </p:nvPicPr>
        <p:blipFill>
          <a:blip r:embed="rId6">
            <a:extLst/>
          </a:blip>
          <a:stretch>
            <a:fillRect/>
          </a:stretch>
        </p:blipFill>
        <p:spPr>
          <a:xfrm>
            <a:off x="8949487" y="4030592"/>
            <a:ext cx="3860801" cy="6863646"/>
          </a:xfrm>
          <a:prstGeom prst="rect">
            <a:avLst/>
          </a:prstGeom>
          <a:ln w="12700">
            <a:miter lim="400000"/>
          </a:ln>
        </p:spPr>
      </p:pic>
      <p:pic>
        <p:nvPicPr>
          <p:cNvPr id="1169" name="Kiosk-background-9-16.015.jpeg" descr="Kiosk-background-9-16.015.jpeg"/>
          <p:cNvPicPr>
            <a:picLocks noChangeAspect="1"/>
          </p:cNvPicPr>
          <p:nvPr/>
        </p:nvPicPr>
        <p:blipFill>
          <a:blip r:embed="rId7">
            <a:extLst/>
          </a:blip>
          <a:stretch>
            <a:fillRect/>
          </a:stretch>
        </p:blipFill>
        <p:spPr>
          <a:xfrm>
            <a:off x="11541125" y="4030592"/>
            <a:ext cx="3860800" cy="6863646"/>
          </a:xfrm>
          <a:prstGeom prst="rect">
            <a:avLst/>
          </a:prstGeom>
          <a:ln w="12700">
            <a:miter lim="400000"/>
          </a:ln>
        </p:spPr>
      </p:pic>
      <p:grpSp>
        <p:nvGrpSpPr>
          <p:cNvPr id="1179" name="Group"/>
          <p:cNvGrpSpPr/>
          <p:nvPr/>
        </p:nvGrpSpPr>
        <p:grpSpPr>
          <a:xfrm>
            <a:off x="16361491" y="3102607"/>
            <a:ext cx="7489690" cy="8719616"/>
            <a:chOff x="0" y="0"/>
            <a:chExt cx="7489689" cy="8719614"/>
          </a:xfrm>
        </p:grpSpPr>
        <p:grpSp>
          <p:nvGrpSpPr>
            <p:cNvPr id="1173" name="Group"/>
            <p:cNvGrpSpPr/>
            <p:nvPr/>
          </p:nvGrpSpPr>
          <p:grpSpPr>
            <a:xfrm>
              <a:off x="0" y="-1"/>
              <a:ext cx="4036926" cy="8719616"/>
              <a:chOff x="0" y="0"/>
              <a:chExt cx="4036925" cy="8719614"/>
            </a:xfrm>
          </p:grpSpPr>
          <p:pic>
            <p:nvPicPr>
              <p:cNvPr id="1170" name="pasted-movie.png" descr="pasted-movie.png"/>
              <p:cNvPicPr>
                <a:picLocks noChangeAspect="1"/>
              </p:cNvPicPr>
              <p:nvPr/>
            </p:nvPicPr>
            <p:blipFill>
              <a:blip r:embed="rId8">
                <a:extLst/>
              </a:blip>
              <a:stretch>
                <a:fillRect/>
              </a:stretch>
            </p:blipFill>
            <p:spPr>
              <a:xfrm>
                <a:off x="1379070" y="0"/>
                <a:ext cx="1343227" cy="1239902"/>
              </a:xfrm>
              <a:prstGeom prst="rect">
                <a:avLst/>
              </a:prstGeom>
              <a:ln w="12700" cap="flat">
                <a:noFill/>
                <a:miter lim="400000"/>
              </a:ln>
              <a:effectLst/>
            </p:spPr>
          </p:pic>
          <p:pic>
            <p:nvPicPr>
              <p:cNvPr id="1171" name="pasted-movie.png" descr="pasted-movie.png"/>
              <p:cNvPicPr>
                <a:picLocks noChangeAspect="1"/>
              </p:cNvPicPr>
              <p:nvPr/>
            </p:nvPicPr>
            <p:blipFill>
              <a:blip r:embed="rId9">
                <a:extLst/>
              </a:blip>
              <a:srcRect l="4241" t="0" r="48534" b="0"/>
              <a:stretch>
                <a:fillRect/>
              </a:stretch>
            </p:blipFill>
            <p:spPr>
              <a:xfrm>
                <a:off x="0" y="171102"/>
                <a:ext cx="4036926" cy="8548513"/>
              </a:xfrm>
              <a:prstGeom prst="rect">
                <a:avLst/>
              </a:prstGeom>
              <a:ln w="12700" cap="flat">
                <a:noFill/>
                <a:miter lim="400000"/>
              </a:ln>
              <a:effectLst/>
            </p:spPr>
          </p:pic>
          <p:pic>
            <p:nvPicPr>
              <p:cNvPr id="1172" name="Kiosk-background-9-16.030.png" descr="Kiosk-background-9-16.030.png"/>
              <p:cNvPicPr>
                <a:picLocks noChangeAspect="1"/>
              </p:cNvPicPr>
              <p:nvPr/>
            </p:nvPicPr>
            <p:blipFill>
              <a:blip r:embed="rId10">
                <a:extLst/>
              </a:blip>
              <a:stretch>
                <a:fillRect/>
              </a:stretch>
            </p:blipFill>
            <p:spPr>
              <a:xfrm>
                <a:off x="597473" y="727589"/>
                <a:ext cx="2906422" cy="5166972"/>
              </a:xfrm>
              <a:prstGeom prst="rect">
                <a:avLst/>
              </a:prstGeom>
              <a:ln w="12700" cap="flat">
                <a:noFill/>
                <a:miter lim="400000"/>
              </a:ln>
              <a:effectLst/>
            </p:spPr>
          </p:pic>
        </p:grpSp>
        <p:pic>
          <p:nvPicPr>
            <p:cNvPr id="1174" name="Kiosk-background-9-16.012.png" descr="Kiosk-background-9-16.012.png"/>
            <p:cNvPicPr>
              <a:picLocks noChangeAspect="1"/>
            </p:cNvPicPr>
            <p:nvPr/>
          </p:nvPicPr>
          <p:blipFill>
            <a:blip r:embed="rId11">
              <a:extLst/>
            </a:blip>
            <a:srcRect l="0" t="0" r="0" b="0"/>
            <a:stretch>
              <a:fillRect/>
            </a:stretch>
          </p:blipFill>
          <p:spPr>
            <a:xfrm>
              <a:off x="616160" y="802891"/>
              <a:ext cx="2804606" cy="4985966"/>
            </a:xfrm>
            <a:prstGeom prst="rect">
              <a:avLst/>
            </a:prstGeom>
            <a:ln w="12700" cap="flat">
              <a:noFill/>
              <a:miter lim="400000"/>
            </a:ln>
            <a:effectLst/>
          </p:spPr>
        </p:pic>
        <p:grpSp>
          <p:nvGrpSpPr>
            <p:cNvPr id="1178" name="Group"/>
            <p:cNvGrpSpPr/>
            <p:nvPr/>
          </p:nvGrpSpPr>
          <p:grpSpPr>
            <a:xfrm>
              <a:off x="3452764" y="-1"/>
              <a:ext cx="4036926" cy="8719616"/>
              <a:chOff x="0" y="0"/>
              <a:chExt cx="4036925" cy="8719614"/>
            </a:xfrm>
          </p:grpSpPr>
          <p:pic>
            <p:nvPicPr>
              <p:cNvPr id="1175" name="pasted-movie.png" descr="pasted-movie.png"/>
              <p:cNvPicPr>
                <a:picLocks noChangeAspect="1"/>
              </p:cNvPicPr>
              <p:nvPr/>
            </p:nvPicPr>
            <p:blipFill>
              <a:blip r:embed="rId8">
                <a:extLst/>
              </a:blip>
              <a:stretch>
                <a:fillRect/>
              </a:stretch>
            </p:blipFill>
            <p:spPr>
              <a:xfrm>
                <a:off x="1379070" y="0"/>
                <a:ext cx="1343227" cy="1239902"/>
              </a:xfrm>
              <a:prstGeom prst="rect">
                <a:avLst/>
              </a:prstGeom>
              <a:ln w="12700" cap="flat">
                <a:noFill/>
                <a:miter lim="400000"/>
              </a:ln>
              <a:effectLst/>
            </p:spPr>
          </p:pic>
          <p:pic>
            <p:nvPicPr>
              <p:cNvPr id="1176" name="pasted-movie.png" descr="pasted-movie.png"/>
              <p:cNvPicPr>
                <a:picLocks noChangeAspect="1"/>
              </p:cNvPicPr>
              <p:nvPr/>
            </p:nvPicPr>
            <p:blipFill>
              <a:blip r:embed="rId9">
                <a:extLst/>
              </a:blip>
              <a:srcRect l="4241" t="0" r="48534" b="0"/>
              <a:stretch>
                <a:fillRect/>
              </a:stretch>
            </p:blipFill>
            <p:spPr>
              <a:xfrm>
                <a:off x="0" y="171102"/>
                <a:ext cx="4036926" cy="8548513"/>
              </a:xfrm>
              <a:prstGeom prst="rect">
                <a:avLst/>
              </a:prstGeom>
              <a:ln w="12700" cap="flat">
                <a:noFill/>
                <a:miter lim="400000"/>
              </a:ln>
              <a:effectLst/>
            </p:spPr>
          </p:pic>
          <p:pic>
            <p:nvPicPr>
              <p:cNvPr id="1177" name="Kiosk-background-9-16.030.png" descr="Kiosk-background-9-16.030.png"/>
              <p:cNvPicPr>
                <a:picLocks noChangeAspect="1"/>
              </p:cNvPicPr>
              <p:nvPr/>
            </p:nvPicPr>
            <p:blipFill>
              <a:blip r:embed="rId10">
                <a:extLst/>
              </a:blip>
              <a:stretch>
                <a:fillRect/>
              </a:stretch>
            </p:blipFill>
            <p:spPr>
              <a:xfrm>
                <a:off x="597473" y="727589"/>
                <a:ext cx="2906422" cy="5166972"/>
              </a:xfrm>
              <a:prstGeom prst="rect">
                <a:avLst/>
              </a:prstGeom>
              <a:ln w="12700" cap="flat">
                <a:noFill/>
                <a:miter lim="400000"/>
              </a:ln>
              <a:effectLst/>
            </p:spPr>
          </p:pic>
        </p:grpSp>
      </p:grpSp>
      <p:sp>
        <p:nvSpPr>
          <p:cNvPr id="1180" name="* Ejemplos de personalizaciones"/>
          <p:cNvSpPr txBox="1"/>
          <p:nvPr/>
        </p:nvSpPr>
        <p:spPr>
          <a:xfrm>
            <a:off x="1184234" y="11126079"/>
            <a:ext cx="4259200" cy="457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2438337">
              <a:defRPr sz="2300">
                <a:solidFill>
                  <a:srgbClr val="FFFFFF"/>
                </a:solidFill>
                <a:latin typeface="Montserrat Thin Regular"/>
                <a:ea typeface="Montserrat Thin Regular"/>
                <a:cs typeface="Montserrat Thin Regular"/>
                <a:sym typeface="Montserrat Thin Regular"/>
              </a:defRPr>
            </a:lvl1pPr>
          </a:lstStyle>
          <a:p>
            <a:pPr/>
            <a:r>
              <a:t>* Examples of customizations</a:t>
            </a:r>
          </a:p>
        </p:txBody>
      </p:sp>
      <p:sp>
        <p:nvSpPr>
          <p:cNvPr id="1181" name="Widgets Configurables y Personalizados"/>
          <p:cNvSpPr txBox="1"/>
          <p:nvPr/>
        </p:nvSpPr>
        <p:spPr>
          <a:xfrm>
            <a:off x="1163460" y="11815121"/>
            <a:ext cx="11431011" cy="7620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457200">
              <a:lnSpc>
                <a:spcPct val="100000"/>
              </a:lnSpc>
              <a:spcBef>
                <a:spcPts val="0"/>
              </a:spcBef>
              <a:defRPr sz="4200">
                <a:solidFill>
                  <a:srgbClr val="FFFFFF"/>
                </a:solidFill>
                <a:latin typeface="Montserrat Thin Bold"/>
                <a:ea typeface="Montserrat Thin Bold"/>
                <a:cs typeface="Montserrat Thin Bold"/>
                <a:sym typeface="Montserrat Thin Bold"/>
              </a:defRPr>
            </a:lvl1pPr>
          </a:lstStyle>
          <a:p>
            <a:pPr/>
            <a:r>
              <a:t>Configurable and Customizable Widgets</a:t>
            </a:r>
          </a:p>
        </p:txBody>
      </p:sp>
      <p:sp>
        <p:nvSpPr>
          <p:cNvPr id="1182" name="Colores, Logos, Botones, Menús, Textos…."/>
          <p:cNvSpPr txBox="1"/>
          <p:nvPr/>
        </p:nvSpPr>
        <p:spPr>
          <a:xfrm>
            <a:off x="1185627" y="12634457"/>
            <a:ext cx="5429975" cy="5461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2438337">
              <a:defRPr sz="2900">
                <a:solidFill>
                  <a:srgbClr val="FFFFFF"/>
                </a:solidFill>
                <a:latin typeface="Montserrat Thin Regular"/>
                <a:ea typeface="Montserrat Thin Regular"/>
                <a:cs typeface="Montserrat Thin Regular"/>
                <a:sym typeface="Montserrat Thin Regular"/>
              </a:defRPr>
            </a:lvl1pPr>
          </a:lstStyle>
          <a:p>
            <a:pPr/>
            <a:r>
              <a:t>Colors, Logo, Text, Disclaimer…</a:t>
            </a:r>
          </a:p>
        </p:txBody>
      </p:sp>
      <p:sp>
        <p:nvSpPr>
          <p:cNvPr id="1183" name="* Ejemplos de personalizaciones"/>
          <p:cNvSpPr txBox="1"/>
          <p:nvPr/>
        </p:nvSpPr>
        <p:spPr>
          <a:xfrm>
            <a:off x="19777871" y="11617331"/>
            <a:ext cx="3806445" cy="457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2438337">
              <a:defRPr sz="2300">
                <a:solidFill>
                  <a:srgbClr val="FFFFFF"/>
                </a:solidFill>
                <a:latin typeface="Montserrat Thin Regular"/>
                <a:ea typeface="Montserrat Thin Regular"/>
                <a:cs typeface="Montserrat Thin Regular"/>
                <a:sym typeface="Montserrat Thin Regular"/>
              </a:defRPr>
            </a:lvl1pPr>
          </a:lstStyle>
          <a:p>
            <a:pPr/>
            <a:r>
              <a:t>* With your company logo</a:t>
            </a:r>
          </a:p>
        </p:txBody>
      </p:sp>
      <p:pic>
        <p:nvPicPr>
          <p:cNvPr id="1184" name="pasted-movie.png" descr="pasted-movie.png"/>
          <p:cNvPicPr>
            <a:picLocks noChangeAspect="1"/>
          </p:cNvPicPr>
          <p:nvPr/>
        </p:nvPicPr>
        <p:blipFill>
          <a:blip r:embed="rId12">
            <a:extLst/>
          </a:blip>
          <a:stretch>
            <a:fillRect/>
          </a:stretch>
        </p:blipFill>
        <p:spPr>
          <a:xfrm>
            <a:off x="17926279" y="7145117"/>
            <a:ext cx="979640" cy="979639"/>
          </a:xfrm>
          <a:prstGeom prst="rect">
            <a:avLst/>
          </a:prstGeom>
          <a:ln w="25400">
            <a:solidFill>
              <a:srgbClr val="FFFFFF"/>
            </a:solidFill>
            <a:miter lim="400000"/>
          </a:ln>
          <a:effectLst>
            <a:outerShdw sx="100000" sy="100000" kx="0" ky="0" algn="b" rotWithShape="0" blurRad="152400" dist="85022" dir="2932908">
              <a:srgbClr val="000000">
                <a:alpha val="50000"/>
              </a:srgbClr>
            </a:outerShdw>
          </a:effectLst>
        </p:spPr>
      </p:pic>
      <p:pic>
        <p:nvPicPr>
          <p:cNvPr id="1185" name="pasted-movie.png" descr="pasted-movie.png"/>
          <p:cNvPicPr>
            <a:picLocks noChangeAspect="1"/>
          </p:cNvPicPr>
          <p:nvPr/>
        </p:nvPicPr>
        <p:blipFill>
          <a:blip r:embed="rId12">
            <a:extLst/>
          </a:blip>
          <a:stretch>
            <a:fillRect/>
          </a:stretch>
        </p:blipFill>
        <p:spPr>
          <a:xfrm>
            <a:off x="21417573" y="7506133"/>
            <a:ext cx="979639" cy="979639"/>
          </a:xfrm>
          <a:prstGeom prst="rect">
            <a:avLst/>
          </a:prstGeom>
          <a:ln w="25400">
            <a:solidFill>
              <a:srgbClr val="FFFFFF"/>
            </a:solidFill>
            <a:miter lim="400000"/>
          </a:ln>
          <a:effectLst>
            <a:outerShdw sx="100000" sy="100000" kx="0" ky="0" algn="b" rotWithShape="0" blurRad="152400" dist="85022" dir="2932908">
              <a:srgbClr val="000000">
                <a:alpha val="50000"/>
              </a:srgbClr>
            </a:outerShdw>
          </a:effectLst>
        </p:spPr>
      </p:pic>
    </p:spTree>
  </p:cSld>
  <p:clrMapOvr>
    <a:masterClrMapping/>
  </p:clrMapOvr>
  <p:transition xmlns:p14="http://schemas.microsoft.com/office/powerpoint/2010/main" spd="med" advClick="1"/>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4D5C6E"/>
            </a:gs>
            <a:gs pos="100000">
              <a:srgbClr val="212F38"/>
            </a:gs>
          </a:gsLst>
          <a:lin ang="5400000" scaled="0"/>
        </a:gradFill>
      </p:bgPr>
    </p:bg>
    <p:spTree>
      <p:nvGrpSpPr>
        <p:cNvPr id="1" name=""/>
        <p:cNvGrpSpPr/>
        <p:nvPr/>
      </p:nvGrpSpPr>
      <p:grpSpPr>
        <a:xfrm>
          <a:off x="0" y="0"/>
          <a:ext cx="0" cy="0"/>
          <a:chOff x="0" y="0"/>
          <a:chExt cx="0" cy="0"/>
        </a:xfrm>
      </p:grpSpPr>
      <p:sp>
        <p:nvSpPr>
          <p:cNvPr id="1187" name="Circle"/>
          <p:cNvSpPr/>
          <p:nvPr/>
        </p:nvSpPr>
        <p:spPr>
          <a:xfrm>
            <a:off x="4091050" y="7274865"/>
            <a:ext cx="4009701" cy="4009701"/>
          </a:xfrm>
          <a:prstGeom prst="ellipse">
            <a:avLst/>
          </a:prstGeom>
          <a:solidFill>
            <a:srgbClr val="FFFFFF"/>
          </a:solidFill>
          <a:ln w="12700">
            <a:miter lim="400000"/>
          </a:ln>
        </p:spPr>
        <p:txBody>
          <a:bodyPr lIns="50800" tIns="50800" rIns="50800" bIns="50800" anchor="ctr"/>
          <a:lstStyle/>
          <a:p>
            <a:pPr algn="ctr" defTabSz="457200">
              <a:lnSpc>
                <a:spcPct val="100000"/>
              </a:lnSpc>
              <a:spcBef>
                <a:spcPts val="0"/>
              </a:spcBef>
              <a:defRPr sz="3200">
                <a:latin typeface="Graphik Medium"/>
                <a:ea typeface="Graphik Medium"/>
                <a:cs typeface="Graphik Medium"/>
                <a:sym typeface="Graphik Medium"/>
              </a:defRPr>
            </a:pPr>
          </a:p>
        </p:txBody>
      </p:sp>
      <p:sp>
        <p:nvSpPr>
          <p:cNvPr id="1188" name="Education, City hall, Soport…"/>
          <p:cNvSpPr txBox="1"/>
          <p:nvPr>
            <p:ph type="body" sz="quarter" idx="1"/>
          </p:nvPr>
        </p:nvSpPr>
        <p:spPr>
          <a:xfrm>
            <a:off x="1269900" y="5267349"/>
            <a:ext cx="9652001" cy="5664201"/>
          </a:xfrm>
          <a:prstGeom prst="rect">
            <a:avLst/>
          </a:prstGeom>
        </p:spPr>
        <p:txBody>
          <a:bodyPr/>
          <a:lstStyle>
            <a:lvl1pPr>
              <a:defRPr sz="4200">
                <a:latin typeface="Montserrat Thin Regular"/>
                <a:ea typeface="Montserrat Thin Regular"/>
                <a:cs typeface="Montserrat Thin Regular"/>
                <a:sym typeface="Montserrat Thin Regular"/>
              </a:defRPr>
            </a:lvl1pPr>
          </a:lstStyle>
          <a:p>
            <a:pPr/>
            <a:r>
              <a:t>Education, City hall, Soport… </a:t>
            </a:r>
          </a:p>
        </p:txBody>
      </p:sp>
      <p:pic>
        <p:nvPicPr>
          <p:cNvPr id="1189" name="magnific_2929307183 (1).png" descr="magnific_2929307183 (1).png"/>
          <p:cNvPicPr>
            <a:picLocks noChangeAspect="1"/>
          </p:cNvPicPr>
          <p:nvPr>
            <p:ph type="pic" idx="21"/>
          </p:nvPr>
        </p:nvPicPr>
        <p:blipFill>
          <a:blip r:embed="rId2">
            <a:extLst/>
          </a:blip>
          <a:srcRect l="273" t="0" r="11165" b="0"/>
          <a:stretch>
            <a:fillRect/>
          </a:stretch>
        </p:blipFill>
        <p:spPr>
          <a:xfrm>
            <a:off x="12192000" y="-25401"/>
            <a:ext cx="12192001" cy="13766801"/>
          </a:xfrm>
          <a:prstGeom prst="rect">
            <a:avLst/>
          </a:prstGeom>
        </p:spPr>
      </p:pic>
      <p:sp>
        <p:nvSpPr>
          <p:cNvPr id="1190" name="Governement"/>
          <p:cNvSpPr txBox="1"/>
          <p:nvPr>
            <p:ph type="title"/>
          </p:nvPr>
        </p:nvSpPr>
        <p:spPr>
          <a:xfrm>
            <a:off x="1269900" y="2308248"/>
            <a:ext cx="9652001" cy="3200203"/>
          </a:xfrm>
          <a:prstGeom prst="rect">
            <a:avLst/>
          </a:prstGeom>
        </p:spPr>
        <p:txBody>
          <a:bodyPr/>
          <a:lstStyle>
            <a:lvl1pPr>
              <a:defRPr>
                <a:solidFill>
                  <a:srgbClr val="FFFFFF"/>
                </a:solidFill>
                <a:latin typeface="Montserrat Thin Bold"/>
                <a:ea typeface="Montserrat Thin Bold"/>
                <a:cs typeface="Montserrat Thin Bold"/>
                <a:sym typeface="Montserrat Thin Bold"/>
              </a:defRPr>
            </a:lvl1pPr>
          </a:lstStyle>
          <a:p>
            <a:pPr/>
            <a:r>
              <a:t>Governement</a:t>
            </a:r>
          </a:p>
        </p:txBody>
      </p:sp>
      <p:pic>
        <p:nvPicPr>
          <p:cNvPr id="1191" name="freepik_assistant_1759288592640.svg" descr="freepik_assistant_1759288592640.svg"/>
          <p:cNvPicPr>
            <a:picLocks noChangeAspect="1"/>
          </p:cNvPicPr>
          <p:nvPr/>
        </p:nvPicPr>
        <p:blipFill>
          <a:blip r:embed="rId3">
            <a:extLst/>
          </a:blip>
          <a:stretch>
            <a:fillRect/>
          </a:stretch>
        </p:blipFill>
        <p:spPr>
          <a:xfrm>
            <a:off x="3550594" y="6734409"/>
            <a:ext cx="5090614" cy="5090613"/>
          </a:xfrm>
          <a:prstGeom prst="rect">
            <a:avLst/>
          </a:prstGeom>
          <a:ln w="12700">
            <a:miter lim="400000"/>
          </a:ln>
        </p:spPr>
      </p:pic>
    </p:spTree>
  </p:cSld>
  <p:clrMapOvr>
    <a:masterClrMapping/>
  </p:clrMapOvr>
  <p:transition xmlns:p14="http://schemas.microsoft.com/office/powerpoint/2010/main" spd="med" advClick="1"/>
</p:sld>
</file>

<file path=ppt/slides/slide3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BFCEB2"/>
            </a:gs>
            <a:gs pos="100000">
              <a:srgbClr val="212F38"/>
            </a:gs>
          </a:gsLst>
          <a:lin ang="5400000" scaled="0"/>
        </a:gradFill>
      </p:bgPr>
    </p:bg>
    <p:spTree>
      <p:nvGrpSpPr>
        <p:cNvPr id="1" name=""/>
        <p:cNvGrpSpPr/>
        <p:nvPr/>
      </p:nvGrpSpPr>
      <p:grpSpPr>
        <a:xfrm>
          <a:off x="0" y="0"/>
          <a:ext cx="0" cy="0"/>
          <a:chOff x="0" y="0"/>
          <a:chExt cx="0" cy="0"/>
        </a:xfrm>
      </p:grpSpPr>
      <p:sp>
        <p:nvSpPr>
          <p:cNvPr id="1193" name="Circle"/>
          <p:cNvSpPr/>
          <p:nvPr/>
        </p:nvSpPr>
        <p:spPr>
          <a:xfrm>
            <a:off x="4091050" y="7274865"/>
            <a:ext cx="4009701" cy="4009701"/>
          </a:xfrm>
          <a:prstGeom prst="ellipse">
            <a:avLst/>
          </a:prstGeom>
          <a:solidFill>
            <a:srgbClr val="FFFFFF"/>
          </a:solidFill>
          <a:ln w="12700">
            <a:miter lim="400000"/>
          </a:ln>
        </p:spPr>
        <p:txBody>
          <a:bodyPr lIns="50800" tIns="50800" rIns="50800" bIns="50800" anchor="ctr"/>
          <a:lstStyle/>
          <a:p>
            <a:pPr algn="ctr" defTabSz="457200">
              <a:lnSpc>
                <a:spcPct val="100000"/>
              </a:lnSpc>
              <a:spcBef>
                <a:spcPts val="0"/>
              </a:spcBef>
              <a:defRPr sz="3200">
                <a:latin typeface="Graphik Medium"/>
                <a:ea typeface="Graphik Medium"/>
                <a:cs typeface="Graphik Medium"/>
                <a:sym typeface="Graphik Medium"/>
              </a:defRPr>
            </a:pPr>
          </a:p>
        </p:txBody>
      </p:sp>
      <p:sp>
        <p:nvSpPr>
          <p:cNvPr id="1194" name="Hospitals, Clinics, Insurances…"/>
          <p:cNvSpPr txBox="1"/>
          <p:nvPr>
            <p:ph type="body" sz="quarter" idx="1"/>
          </p:nvPr>
        </p:nvSpPr>
        <p:spPr>
          <a:xfrm>
            <a:off x="1269900" y="5267349"/>
            <a:ext cx="9652001" cy="5664201"/>
          </a:xfrm>
          <a:prstGeom prst="rect">
            <a:avLst/>
          </a:prstGeom>
        </p:spPr>
        <p:txBody>
          <a:bodyPr/>
          <a:lstStyle>
            <a:lvl1pPr>
              <a:defRPr sz="4200">
                <a:latin typeface="Montserrat Thin Regular"/>
                <a:ea typeface="Montserrat Thin Regular"/>
                <a:cs typeface="Montserrat Thin Regular"/>
                <a:sym typeface="Montserrat Thin Regular"/>
              </a:defRPr>
            </a:lvl1pPr>
          </a:lstStyle>
          <a:p>
            <a:pPr/>
            <a:r>
              <a:t>Hospitals, Clinics, Insurances… </a:t>
            </a:r>
          </a:p>
        </p:txBody>
      </p:sp>
      <p:pic>
        <p:nvPicPr>
          <p:cNvPr id="1195" name="magnific_2929160824.png" descr="magnific_2929160824.png"/>
          <p:cNvPicPr>
            <a:picLocks noChangeAspect="1"/>
          </p:cNvPicPr>
          <p:nvPr>
            <p:ph type="pic" idx="21"/>
          </p:nvPr>
        </p:nvPicPr>
        <p:blipFill>
          <a:blip r:embed="rId2">
            <a:extLst/>
          </a:blip>
          <a:srcRect l="11439" t="0" r="0" b="0"/>
          <a:stretch>
            <a:fillRect/>
          </a:stretch>
        </p:blipFill>
        <p:spPr>
          <a:xfrm>
            <a:off x="12192000" y="-25400"/>
            <a:ext cx="12192000" cy="13766800"/>
          </a:xfrm>
          <a:prstGeom prst="rect">
            <a:avLst/>
          </a:prstGeom>
        </p:spPr>
      </p:pic>
      <p:sp>
        <p:nvSpPr>
          <p:cNvPr id="1196" name="Healthcare"/>
          <p:cNvSpPr txBox="1"/>
          <p:nvPr>
            <p:ph type="title"/>
          </p:nvPr>
        </p:nvSpPr>
        <p:spPr>
          <a:xfrm>
            <a:off x="1269900" y="2308248"/>
            <a:ext cx="9652001" cy="3200203"/>
          </a:xfrm>
          <a:prstGeom prst="rect">
            <a:avLst/>
          </a:prstGeom>
        </p:spPr>
        <p:txBody>
          <a:bodyPr/>
          <a:lstStyle>
            <a:lvl1pPr>
              <a:defRPr>
                <a:solidFill>
                  <a:srgbClr val="FFFFFF"/>
                </a:solidFill>
                <a:latin typeface="Montserrat Thin Bold"/>
                <a:ea typeface="Montserrat Thin Bold"/>
                <a:cs typeface="Montserrat Thin Bold"/>
                <a:sym typeface="Montserrat Thin Bold"/>
              </a:defRPr>
            </a:lvl1pPr>
          </a:lstStyle>
          <a:p>
            <a:pPr/>
            <a:r>
              <a:t>Healthcare</a:t>
            </a:r>
          </a:p>
        </p:txBody>
      </p:sp>
      <p:pic>
        <p:nvPicPr>
          <p:cNvPr id="1197" name="freepik_assistant_1759552960426.svg" descr="freepik_assistant_1759552960426.svg"/>
          <p:cNvPicPr>
            <a:picLocks noChangeAspect="1"/>
          </p:cNvPicPr>
          <p:nvPr/>
        </p:nvPicPr>
        <p:blipFill>
          <a:blip r:embed="rId3">
            <a:extLst/>
          </a:blip>
          <a:stretch>
            <a:fillRect/>
          </a:stretch>
        </p:blipFill>
        <p:spPr>
          <a:xfrm>
            <a:off x="3606166" y="6789981"/>
            <a:ext cx="4979469" cy="4979469"/>
          </a:xfrm>
          <a:prstGeom prst="rect">
            <a:avLst/>
          </a:prstGeom>
          <a:ln w="12700">
            <a:miter lim="400000"/>
          </a:ln>
        </p:spPr>
      </p:pic>
    </p:spTree>
  </p:cSld>
  <p:clrMapOvr>
    <a:masterClrMapping/>
  </p:clrMapOvr>
  <p:transition xmlns:p14="http://schemas.microsoft.com/office/powerpoint/2010/main" spd="med" advClick="1"/>
</p:sld>
</file>

<file path=ppt/slides/slide3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6CB5B"/>
            </a:gs>
            <a:gs pos="100000">
              <a:srgbClr val="212F38"/>
            </a:gs>
          </a:gsLst>
          <a:lin ang="5400000" scaled="0"/>
        </a:gradFill>
      </p:bgPr>
    </p:bg>
    <p:spTree>
      <p:nvGrpSpPr>
        <p:cNvPr id="1" name=""/>
        <p:cNvGrpSpPr/>
        <p:nvPr/>
      </p:nvGrpSpPr>
      <p:grpSpPr>
        <a:xfrm>
          <a:off x="0" y="0"/>
          <a:ext cx="0" cy="0"/>
          <a:chOff x="0" y="0"/>
          <a:chExt cx="0" cy="0"/>
        </a:xfrm>
      </p:grpSpPr>
      <p:grpSp>
        <p:nvGrpSpPr>
          <p:cNvPr id="1202" name="Group"/>
          <p:cNvGrpSpPr/>
          <p:nvPr/>
        </p:nvGrpSpPr>
        <p:grpSpPr>
          <a:xfrm>
            <a:off x="3841978" y="6825514"/>
            <a:ext cx="4297150" cy="4682492"/>
            <a:chOff x="0" y="0"/>
            <a:chExt cx="4297149" cy="4682491"/>
          </a:xfrm>
        </p:grpSpPr>
        <p:sp>
          <p:nvSpPr>
            <p:cNvPr id="1199" name="Oval"/>
            <p:cNvSpPr/>
            <p:nvPr/>
          </p:nvSpPr>
          <p:spPr>
            <a:xfrm rot="20460000">
              <a:off x="2919088" y="715564"/>
              <a:ext cx="868828" cy="443267"/>
            </a:xfrm>
            <a:prstGeom prst="ellipse">
              <a:avLst/>
            </a:prstGeom>
            <a:solidFill>
              <a:srgbClr val="FFFFFF"/>
            </a:solidFill>
            <a:ln w="12700" cap="flat">
              <a:noFill/>
              <a:miter lim="400000"/>
            </a:ln>
            <a:effectLst/>
          </p:spPr>
          <p:txBody>
            <a:bodyPr wrap="square" lIns="50800" tIns="50800" rIns="50800" bIns="50800" numCol="1" anchor="ctr">
              <a:noAutofit/>
            </a:bodyPr>
            <a:lstStyle/>
            <a:p>
              <a:pPr algn="ctr" defTabSz="457200">
                <a:lnSpc>
                  <a:spcPct val="100000"/>
                </a:lnSpc>
                <a:spcBef>
                  <a:spcPts val="0"/>
                </a:spcBef>
                <a:defRPr sz="3200">
                  <a:latin typeface="Graphik Medium"/>
                  <a:ea typeface="Graphik Medium"/>
                  <a:cs typeface="Graphik Medium"/>
                  <a:sym typeface="Graphik Medium"/>
                </a:defRPr>
              </a:pPr>
            </a:p>
          </p:txBody>
        </p:sp>
        <p:sp>
          <p:nvSpPr>
            <p:cNvPr id="1200" name="Circle"/>
            <p:cNvSpPr/>
            <p:nvPr/>
          </p:nvSpPr>
          <p:spPr>
            <a:xfrm>
              <a:off x="249072" y="349095"/>
              <a:ext cx="4009701" cy="4009701"/>
            </a:xfrm>
            <a:prstGeom prst="ellipse">
              <a:avLst/>
            </a:prstGeom>
            <a:solidFill>
              <a:srgbClr val="FFFFFF"/>
            </a:solidFill>
            <a:ln w="12700" cap="flat">
              <a:noFill/>
              <a:miter lim="400000"/>
            </a:ln>
            <a:effectLst/>
          </p:spPr>
          <p:txBody>
            <a:bodyPr wrap="square" lIns="50800" tIns="50800" rIns="50800" bIns="50800" numCol="1" anchor="ctr">
              <a:noAutofit/>
            </a:bodyPr>
            <a:lstStyle/>
            <a:p>
              <a:pPr algn="ctr" defTabSz="457200">
                <a:lnSpc>
                  <a:spcPct val="100000"/>
                </a:lnSpc>
                <a:spcBef>
                  <a:spcPts val="0"/>
                </a:spcBef>
                <a:defRPr sz="3200">
                  <a:latin typeface="Graphik Medium"/>
                  <a:ea typeface="Graphik Medium"/>
                  <a:cs typeface="Graphik Medium"/>
                  <a:sym typeface="Graphik Medium"/>
                </a:defRPr>
              </a:pPr>
            </a:p>
          </p:txBody>
        </p:sp>
        <p:pic>
          <p:nvPicPr>
            <p:cNvPr id="1201" name="Image Layer.tiff" descr="Image Layer.tiff"/>
            <p:cNvPicPr>
              <a:picLocks noChangeAspect="1"/>
            </p:cNvPicPr>
            <p:nvPr/>
          </p:nvPicPr>
          <p:blipFill>
            <a:blip r:embed="rId2">
              <a:extLst/>
            </a:blip>
            <a:stretch>
              <a:fillRect/>
            </a:stretch>
          </p:blipFill>
          <p:spPr>
            <a:xfrm>
              <a:off x="0" y="0"/>
              <a:ext cx="4297150" cy="4682492"/>
            </a:xfrm>
            <a:prstGeom prst="rect">
              <a:avLst/>
            </a:prstGeom>
            <a:ln w="12700" cap="flat">
              <a:noFill/>
              <a:miter lim="400000"/>
            </a:ln>
            <a:effectLst/>
          </p:spPr>
        </p:pic>
      </p:grpSp>
      <p:sp>
        <p:nvSpPr>
          <p:cNvPr id="1203" name="Services, Bookings, Tours…"/>
          <p:cNvSpPr txBox="1"/>
          <p:nvPr>
            <p:ph type="body" sz="quarter" idx="1"/>
          </p:nvPr>
        </p:nvSpPr>
        <p:spPr>
          <a:xfrm>
            <a:off x="1269900" y="5167093"/>
            <a:ext cx="9652001" cy="5664201"/>
          </a:xfrm>
          <a:prstGeom prst="rect">
            <a:avLst/>
          </a:prstGeom>
        </p:spPr>
        <p:txBody>
          <a:bodyPr/>
          <a:lstStyle>
            <a:lvl1pPr>
              <a:defRPr sz="4200">
                <a:latin typeface="Montserrat Thin Regular"/>
                <a:ea typeface="Montserrat Thin Regular"/>
                <a:cs typeface="Montserrat Thin Regular"/>
                <a:sym typeface="Montserrat Thin Regular"/>
              </a:defRPr>
            </a:lvl1pPr>
          </a:lstStyle>
          <a:p>
            <a:pPr/>
            <a:r>
              <a:t>Services, Bookings, Tours…</a:t>
            </a:r>
          </a:p>
        </p:txBody>
      </p:sp>
      <p:pic>
        <p:nvPicPr>
          <p:cNvPr id="1204" name="magnific_haz-el-hombre-tenga-un-sm_2936375963.png" descr="magnific_haz-el-hombre-tenga-un-sm_2936375963.png"/>
          <p:cNvPicPr>
            <a:picLocks noChangeAspect="1"/>
          </p:cNvPicPr>
          <p:nvPr>
            <p:ph type="pic" idx="21"/>
          </p:nvPr>
        </p:nvPicPr>
        <p:blipFill>
          <a:blip r:embed="rId3">
            <a:extLst/>
          </a:blip>
          <a:srcRect l="11439" t="0" r="0" b="0"/>
          <a:stretch>
            <a:fillRect/>
          </a:stretch>
        </p:blipFill>
        <p:spPr>
          <a:xfrm>
            <a:off x="12192000" y="-25400"/>
            <a:ext cx="12192000" cy="13766800"/>
          </a:xfrm>
          <a:prstGeom prst="rect">
            <a:avLst/>
          </a:prstGeom>
        </p:spPr>
      </p:pic>
      <p:sp>
        <p:nvSpPr>
          <p:cNvPr id="1205" name="Tourism"/>
          <p:cNvSpPr txBox="1"/>
          <p:nvPr>
            <p:ph type="title"/>
          </p:nvPr>
        </p:nvSpPr>
        <p:spPr>
          <a:xfrm>
            <a:off x="1269900" y="2207994"/>
            <a:ext cx="9652001" cy="3200202"/>
          </a:xfrm>
          <a:prstGeom prst="rect">
            <a:avLst/>
          </a:prstGeom>
        </p:spPr>
        <p:txBody>
          <a:bodyPr/>
          <a:lstStyle>
            <a:lvl1pPr>
              <a:defRPr>
                <a:solidFill>
                  <a:srgbClr val="FFFFFF"/>
                </a:solidFill>
                <a:latin typeface="Montserrat Thin Bold"/>
                <a:ea typeface="Montserrat Thin Bold"/>
                <a:cs typeface="Montserrat Thin Bold"/>
                <a:sym typeface="Montserrat Thin Bold"/>
              </a:defRPr>
            </a:lvl1pPr>
          </a:lstStyle>
          <a:p>
            <a:pPr/>
            <a:r>
              <a:t>Tourism</a:t>
            </a:r>
          </a:p>
        </p:txBody>
      </p:sp>
    </p:spTree>
  </p:cSld>
  <p:clrMapOvr>
    <a:masterClrMapping/>
  </p:clrMapOvr>
  <p:transition xmlns:p14="http://schemas.microsoft.com/office/powerpoint/2010/main" spd="med" advClick="1"/>
</p:sld>
</file>

<file path=ppt/slides/slide4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E26351"/>
            </a:gs>
            <a:gs pos="100000">
              <a:srgbClr val="212F38"/>
            </a:gs>
          </a:gsLst>
          <a:lin ang="5400000" scaled="0"/>
        </a:gradFill>
      </p:bgPr>
    </p:bg>
    <p:spTree>
      <p:nvGrpSpPr>
        <p:cNvPr id="1" name=""/>
        <p:cNvGrpSpPr/>
        <p:nvPr/>
      </p:nvGrpSpPr>
      <p:grpSpPr>
        <a:xfrm>
          <a:off x="0" y="0"/>
          <a:ext cx="0" cy="0"/>
          <a:chOff x="0" y="0"/>
          <a:chExt cx="0" cy="0"/>
        </a:xfrm>
      </p:grpSpPr>
      <p:grpSp>
        <p:nvGrpSpPr>
          <p:cNvPr id="1209" name="Group"/>
          <p:cNvGrpSpPr/>
          <p:nvPr/>
        </p:nvGrpSpPr>
        <p:grpSpPr>
          <a:xfrm>
            <a:off x="3734403" y="6648467"/>
            <a:ext cx="4821943" cy="4927022"/>
            <a:chOff x="0" y="0"/>
            <a:chExt cx="4821942" cy="4927020"/>
          </a:xfrm>
        </p:grpSpPr>
        <p:sp>
          <p:nvSpPr>
            <p:cNvPr id="1207" name="Circle"/>
            <p:cNvSpPr/>
            <p:nvPr/>
          </p:nvSpPr>
          <p:spPr>
            <a:xfrm>
              <a:off x="356647" y="458660"/>
              <a:ext cx="4009701" cy="4009701"/>
            </a:xfrm>
            <a:prstGeom prst="ellipse">
              <a:avLst/>
            </a:prstGeom>
            <a:solidFill>
              <a:srgbClr val="FFFFFF"/>
            </a:solidFill>
            <a:ln w="12700" cap="flat">
              <a:noFill/>
              <a:miter lim="400000"/>
            </a:ln>
            <a:effectLst/>
          </p:spPr>
          <p:txBody>
            <a:bodyPr wrap="square" lIns="50800" tIns="50800" rIns="50800" bIns="50800" numCol="1" anchor="ctr">
              <a:noAutofit/>
            </a:bodyPr>
            <a:lstStyle/>
            <a:p>
              <a:pPr algn="ctr" defTabSz="457200">
                <a:lnSpc>
                  <a:spcPct val="100000"/>
                </a:lnSpc>
                <a:spcBef>
                  <a:spcPts val="0"/>
                </a:spcBef>
                <a:defRPr sz="3200">
                  <a:latin typeface="Graphik Medium"/>
                  <a:ea typeface="Graphik Medium"/>
                  <a:cs typeface="Graphik Medium"/>
                  <a:sym typeface="Graphik Medium"/>
                </a:defRPr>
              </a:pPr>
            </a:p>
          </p:txBody>
        </p:sp>
        <p:pic>
          <p:nvPicPr>
            <p:cNvPr id="1208" name="Image Layer.tiff" descr="Image Layer.tiff"/>
            <p:cNvPicPr>
              <a:picLocks noChangeAspect="1"/>
            </p:cNvPicPr>
            <p:nvPr/>
          </p:nvPicPr>
          <p:blipFill>
            <a:blip r:embed="rId2">
              <a:extLst/>
            </a:blip>
            <a:stretch>
              <a:fillRect/>
            </a:stretch>
          </p:blipFill>
          <p:spPr>
            <a:xfrm>
              <a:off x="0" y="0"/>
              <a:ext cx="4821943" cy="4927021"/>
            </a:xfrm>
            <a:prstGeom prst="rect">
              <a:avLst/>
            </a:prstGeom>
            <a:ln w="12700" cap="flat">
              <a:noFill/>
              <a:miter lim="400000"/>
            </a:ln>
            <a:effectLst/>
          </p:spPr>
        </p:pic>
      </p:grpSp>
      <p:sp>
        <p:nvSpPr>
          <p:cNvPr id="1210" name="Personal Shopper, Support…"/>
          <p:cNvSpPr txBox="1"/>
          <p:nvPr>
            <p:ph type="body" sz="quarter" idx="1"/>
          </p:nvPr>
        </p:nvSpPr>
        <p:spPr>
          <a:xfrm>
            <a:off x="1269900" y="5099611"/>
            <a:ext cx="9652001" cy="5664201"/>
          </a:xfrm>
          <a:prstGeom prst="rect">
            <a:avLst/>
          </a:prstGeom>
        </p:spPr>
        <p:txBody>
          <a:bodyPr/>
          <a:lstStyle>
            <a:lvl1pPr>
              <a:defRPr sz="4200">
                <a:latin typeface="Montserrat Thin Regular"/>
                <a:ea typeface="Montserrat Thin Regular"/>
                <a:cs typeface="Montserrat Thin Regular"/>
                <a:sym typeface="Montserrat Thin Regular"/>
              </a:defRPr>
            </a:lvl1pPr>
          </a:lstStyle>
          <a:p>
            <a:pPr/>
            <a:r>
              <a:t>Personal Shopper, Support…</a:t>
            </a:r>
          </a:p>
        </p:txBody>
      </p:sp>
      <p:pic>
        <p:nvPicPr>
          <p:cNvPr id="1211" name="Northern Lights display over a snowy mountain landscape" descr="Northern Lights display over a snowy mountain landscape"/>
          <p:cNvPicPr>
            <a:picLocks noChangeAspect="1"/>
          </p:cNvPicPr>
          <p:nvPr>
            <p:ph type="pic" idx="21"/>
          </p:nvPr>
        </p:nvPicPr>
        <p:blipFill>
          <a:blip r:embed="rId3">
            <a:extLst/>
          </a:blip>
          <a:srcRect l="20479" t="0" r="20479" b="0"/>
          <a:stretch>
            <a:fillRect/>
          </a:stretch>
        </p:blipFill>
        <p:spPr>
          <a:xfrm>
            <a:off x="12192000" y="-25400"/>
            <a:ext cx="12192000" cy="13766800"/>
          </a:xfrm>
          <a:prstGeom prst="rect">
            <a:avLst/>
          </a:prstGeom>
        </p:spPr>
      </p:pic>
      <p:sp>
        <p:nvSpPr>
          <p:cNvPr id="1212" name="Retail"/>
          <p:cNvSpPr txBox="1"/>
          <p:nvPr>
            <p:ph type="title"/>
          </p:nvPr>
        </p:nvSpPr>
        <p:spPr>
          <a:xfrm>
            <a:off x="1269900" y="2140511"/>
            <a:ext cx="9652001" cy="3200203"/>
          </a:xfrm>
          <a:prstGeom prst="rect">
            <a:avLst/>
          </a:prstGeom>
        </p:spPr>
        <p:txBody>
          <a:bodyPr/>
          <a:lstStyle>
            <a:lvl1pPr>
              <a:defRPr>
                <a:solidFill>
                  <a:srgbClr val="FFFFFF"/>
                </a:solidFill>
                <a:latin typeface="Montserrat Thin Bold"/>
                <a:ea typeface="Montserrat Thin Bold"/>
                <a:cs typeface="Montserrat Thin Bold"/>
                <a:sym typeface="Montserrat Thin Bold"/>
              </a:defRPr>
            </a:lvl1pPr>
          </a:lstStyle>
          <a:p>
            <a:pPr/>
            <a:r>
              <a:t>Retail</a:t>
            </a:r>
          </a:p>
        </p:txBody>
      </p:sp>
      <p:pic>
        <p:nvPicPr>
          <p:cNvPr id="1213" name="freepik__assistant__20891.png" descr="freepik__assistant__20891.png"/>
          <p:cNvPicPr>
            <a:picLocks noChangeAspect="1"/>
          </p:cNvPicPr>
          <p:nvPr/>
        </p:nvPicPr>
        <p:blipFill>
          <a:blip r:embed="rId4">
            <a:extLst/>
          </a:blip>
          <a:stretch>
            <a:fillRect/>
          </a:stretch>
        </p:blipFill>
        <p:spPr>
          <a:xfrm>
            <a:off x="12187141" y="-596"/>
            <a:ext cx="13717192" cy="13717192"/>
          </a:xfrm>
          <a:prstGeom prst="rect">
            <a:avLst/>
          </a:prstGeom>
          <a:ln w="12700">
            <a:miter lim="400000"/>
          </a:ln>
        </p:spPr>
      </p:pic>
      <p:pic>
        <p:nvPicPr>
          <p:cNvPr id="1214" name="magnific_2929204794 (1).png" descr="magnific_2929204794 (1).png"/>
          <p:cNvPicPr>
            <a:picLocks noChangeAspect="1"/>
          </p:cNvPicPr>
          <p:nvPr/>
        </p:nvPicPr>
        <p:blipFill>
          <a:blip r:embed="rId5">
            <a:extLst/>
          </a:blip>
          <a:srcRect l="2595" t="0" r="0" b="0"/>
          <a:stretch>
            <a:fillRect/>
          </a:stretch>
        </p:blipFill>
        <p:spPr>
          <a:xfrm>
            <a:off x="12175800" y="5152"/>
            <a:ext cx="13349949" cy="13705695"/>
          </a:xfrm>
          <a:prstGeom prst="rect">
            <a:avLst/>
          </a:prstGeom>
          <a:ln w="12700">
            <a:miter lim="400000"/>
          </a:ln>
        </p:spPr>
      </p:pic>
    </p:spTree>
  </p:cSld>
  <p:clrMapOvr>
    <a:masterClrMapping/>
  </p:clrMapOvr>
  <p:transition xmlns:p14="http://schemas.microsoft.com/office/powerpoint/2010/main" spd="med" advClick="1"/>
</p:sld>
</file>

<file path=ppt/slides/slide4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74C3D2"/>
            </a:gs>
            <a:gs pos="100000">
              <a:srgbClr val="212F38"/>
            </a:gs>
          </a:gsLst>
          <a:lin ang="5400000" scaled="0"/>
        </a:gradFill>
      </p:bgPr>
    </p:bg>
    <p:spTree>
      <p:nvGrpSpPr>
        <p:cNvPr id="1" name=""/>
        <p:cNvGrpSpPr/>
        <p:nvPr/>
      </p:nvGrpSpPr>
      <p:grpSpPr>
        <a:xfrm>
          <a:off x="0" y="0"/>
          <a:ext cx="0" cy="0"/>
          <a:chOff x="0" y="0"/>
          <a:chExt cx="0" cy="0"/>
        </a:xfrm>
      </p:grpSpPr>
      <p:sp>
        <p:nvSpPr>
          <p:cNvPr id="1216" name="Circle"/>
          <p:cNvSpPr/>
          <p:nvPr/>
        </p:nvSpPr>
        <p:spPr>
          <a:xfrm>
            <a:off x="4091050" y="7274865"/>
            <a:ext cx="4009701" cy="4009701"/>
          </a:xfrm>
          <a:prstGeom prst="ellipse">
            <a:avLst/>
          </a:prstGeom>
          <a:solidFill>
            <a:srgbClr val="FFFFFF"/>
          </a:solidFill>
          <a:ln w="12700">
            <a:miter lim="400000"/>
          </a:ln>
        </p:spPr>
        <p:txBody>
          <a:bodyPr lIns="50800" tIns="50800" rIns="50800" bIns="50800" anchor="ctr"/>
          <a:lstStyle/>
          <a:p>
            <a:pPr algn="ctr" defTabSz="457200">
              <a:lnSpc>
                <a:spcPct val="100000"/>
              </a:lnSpc>
              <a:spcBef>
                <a:spcPts val="0"/>
              </a:spcBef>
              <a:defRPr sz="3200">
                <a:latin typeface="Graphik Medium"/>
                <a:ea typeface="Graphik Medium"/>
                <a:cs typeface="Graphik Medium"/>
                <a:sym typeface="Graphik Medium"/>
              </a:defRPr>
            </a:pPr>
          </a:p>
        </p:txBody>
      </p:sp>
      <p:sp>
        <p:nvSpPr>
          <p:cNvPr id="1217" name="Televenta, Asesoria, Soporte…"/>
          <p:cNvSpPr txBox="1"/>
          <p:nvPr>
            <p:ph type="body" sz="quarter" idx="1"/>
          </p:nvPr>
        </p:nvSpPr>
        <p:spPr>
          <a:xfrm>
            <a:off x="1269900" y="5267349"/>
            <a:ext cx="9652001" cy="5664201"/>
          </a:xfrm>
          <a:prstGeom prst="rect">
            <a:avLst/>
          </a:prstGeom>
        </p:spPr>
        <p:txBody>
          <a:bodyPr/>
          <a:lstStyle>
            <a:lvl1pPr>
              <a:defRPr sz="4200">
                <a:latin typeface="Montserrat Thin Regular"/>
                <a:ea typeface="Montserrat Thin Regular"/>
                <a:cs typeface="Montserrat Thin Regular"/>
                <a:sym typeface="Montserrat Thin Regular"/>
              </a:defRPr>
            </a:lvl1pPr>
          </a:lstStyle>
          <a:p>
            <a:pPr/>
            <a:r>
              <a:t>Televenta, Asesoria, Soporte… </a:t>
            </a:r>
          </a:p>
        </p:txBody>
      </p:sp>
      <p:pic>
        <p:nvPicPr>
          <p:cNvPr id="1218" name="magnific_2929372308.png" descr="magnific_2929372308.png"/>
          <p:cNvPicPr>
            <a:picLocks noChangeAspect="1"/>
          </p:cNvPicPr>
          <p:nvPr>
            <p:ph type="pic" idx="21"/>
          </p:nvPr>
        </p:nvPicPr>
        <p:blipFill>
          <a:blip r:embed="rId2">
            <a:extLst/>
          </a:blip>
          <a:srcRect l="11439" t="0" r="0" b="0"/>
          <a:stretch>
            <a:fillRect/>
          </a:stretch>
        </p:blipFill>
        <p:spPr>
          <a:xfrm>
            <a:off x="12192000" y="-25400"/>
            <a:ext cx="12192000" cy="13766800"/>
          </a:xfrm>
          <a:prstGeom prst="rect">
            <a:avLst/>
          </a:prstGeom>
        </p:spPr>
      </p:pic>
      <p:sp>
        <p:nvSpPr>
          <p:cNvPr id="1219" name="Telecom"/>
          <p:cNvSpPr txBox="1"/>
          <p:nvPr>
            <p:ph type="title"/>
          </p:nvPr>
        </p:nvSpPr>
        <p:spPr>
          <a:xfrm>
            <a:off x="1269900" y="2308248"/>
            <a:ext cx="9652001" cy="3200203"/>
          </a:xfrm>
          <a:prstGeom prst="rect">
            <a:avLst/>
          </a:prstGeom>
        </p:spPr>
        <p:txBody>
          <a:bodyPr/>
          <a:lstStyle>
            <a:lvl1pPr>
              <a:defRPr>
                <a:solidFill>
                  <a:srgbClr val="FFFFFF"/>
                </a:solidFill>
                <a:latin typeface="Montserrat Thin Bold"/>
                <a:ea typeface="Montserrat Thin Bold"/>
                <a:cs typeface="Montserrat Thin Bold"/>
                <a:sym typeface="Montserrat Thin Bold"/>
              </a:defRPr>
            </a:lvl1pPr>
          </a:lstStyle>
          <a:p>
            <a:pPr/>
            <a:r>
              <a:t>Telecom</a:t>
            </a:r>
          </a:p>
        </p:txBody>
      </p:sp>
      <p:pic>
        <p:nvPicPr>
          <p:cNvPr id="1220" name="freepik_assistant_1759287671607.svg" descr="freepik_assistant_1759287671607.svg"/>
          <p:cNvPicPr>
            <a:picLocks noChangeAspect="1"/>
          </p:cNvPicPr>
          <p:nvPr/>
        </p:nvPicPr>
        <p:blipFill>
          <a:blip r:embed="rId3">
            <a:extLst/>
          </a:blip>
          <a:stretch>
            <a:fillRect/>
          </a:stretch>
        </p:blipFill>
        <p:spPr>
          <a:xfrm>
            <a:off x="3588211" y="6772026"/>
            <a:ext cx="5015379" cy="5015378"/>
          </a:xfrm>
          <a:prstGeom prst="rect">
            <a:avLst/>
          </a:prstGeom>
          <a:ln w="12700">
            <a:miter lim="400000"/>
          </a:ln>
        </p:spPr>
      </p:pic>
    </p:spTree>
  </p:cSld>
  <p:clrMapOvr>
    <a:masterClrMapping/>
  </p:clrMapOvr>
  <p:transition xmlns:p14="http://schemas.microsoft.com/office/powerpoint/2010/main" spd="med" advClick="1"/>
</p:sld>
</file>

<file path=ppt/slides/slide4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55B4B3"/>
            </a:gs>
            <a:gs pos="100000">
              <a:srgbClr val="212F38"/>
            </a:gs>
          </a:gsLst>
          <a:lin ang="5400000" scaled="0"/>
        </a:gradFill>
      </p:bgPr>
    </p:bg>
    <p:spTree>
      <p:nvGrpSpPr>
        <p:cNvPr id="1" name=""/>
        <p:cNvGrpSpPr/>
        <p:nvPr/>
      </p:nvGrpSpPr>
      <p:grpSpPr>
        <a:xfrm>
          <a:off x="0" y="0"/>
          <a:ext cx="0" cy="0"/>
          <a:chOff x="0" y="0"/>
          <a:chExt cx="0" cy="0"/>
        </a:xfrm>
      </p:grpSpPr>
      <p:sp>
        <p:nvSpPr>
          <p:cNvPr id="1222" name="Circle"/>
          <p:cNvSpPr/>
          <p:nvPr/>
        </p:nvSpPr>
        <p:spPr>
          <a:xfrm>
            <a:off x="4091050" y="7274865"/>
            <a:ext cx="4009701" cy="4009701"/>
          </a:xfrm>
          <a:prstGeom prst="ellipse">
            <a:avLst/>
          </a:prstGeom>
          <a:solidFill>
            <a:srgbClr val="FFFFFF"/>
          </a:solidFill>
          <a:ln w="12700">
            <a:miter lim="400000"/>
          </a:ln>
        </p:spPr>
        <p:txBody>
          <a:bodyPr lIns="50800" tIns="50800" rIns="50800" bIns="50800" anchor="ctr"/>
          <a:lstStyle/>
          <a:p>
            <a:pPr algn="ctr" defTabSz="457200">
              <a:lnSpc>
                <a:spcPct val="100000"/>
              </a:lnSpc>
              <a:spcBef>
                <a:spcPts val="0"/>
              </a:spcBef>
              <a:defRPr sz="3200">
                <a:latin typeface="Graphik Medium"/>
                <a:ea typeface="Graphik Medium"/>
                <a:cs typeface="Graphik Medium"/>
                <a:sym typeface="Graphik Medium"/>
              </a:defRPr>
            </a:pPr>
          </a:p>
        </p:txBody>
      </p:sp>
      <p:sp>
        <p:nvSpPr>
          <p:cNvPr id="1223" name="Contracts, Offices, Support…"/>
          <p:cNvSpPr txBox="1"/>
          <p:nvPr>
            <p:ph type="body" sz="quarter" idx="1"/>
          </p:nvPr>
        </p:nvSpPr>
        <p:spPr>
          <a:xfrm>
            <a:off x="1269900" y="5267349"/>
            <a:ext cx="9652001" cy="5664201"/>
          </a:xfrm>
          <a:prstGeom prst="rect">
            <a:avLst/>
          </a:prstGeom>
        </p:spPr>
        <p:txBody>
          <a:bodyPr/>
          <a:lstStyle>
            <a:lvl1pPr>
              <a:defRPr sz="4200">
                <a:latin typeface="Montserrat Thin Regular"/>
                <a:ea typeface="Montserrat Thin Regular"/>
                <a:cs typeface="Montserrat Thin Regular"/>
                <a:sym typeface="Montserrat Thin Regular"/>
              </a:defRPr>
            </a:lvl1pPr>
          </a:lstStyle>
          <a:p>
            <a:pPr/>
            <a:r>
              <a:t>Contracts, Offices, Support… </a:t>
            </a:r>
          </a:p>
        </p:txBody>
      </p:sp>
      <p:sp>
        <p:nvSpPr>
          <p:cNvPr id="1224" name="Utilities"/>
          <p:cNvSpPr txBox="1"/>
          <p:nvPr>
            <p:ph type="title"/>
          </p:nvPr>
        </p:nvSpPr>
        <p:spPr>
          <a:xfrm>
            <a:off x="1269900" y="2308248"/>
            <a:ext cx="9652001" cy="3200203"/>
          </a:xfrm>
          <a:prstGeom prst="rect">
            <a:avLst/>
          </a:prstGeom>
        </p:spPr>
        <p:txBody>
          <a:bodyPr/>
          <a:lstStyle>
            <a:lvl1pPr>
              <a:defRPr>
                <a:solidFill>
                  <a:srgbClr val="FFFFFF"/>
                </a:solidFill>
                <a:latin typeface="Montserrat Thin Bold"/>
                <a:ea typeface="Montserrat Thin Bold"/>
                <a:cs typeface="Montserrat Thin Bold"/>
                <a:sym typeface="Montserrat Thin Bold"/>
              </a:defRPr>
            </a:lvl1pPr>
          </a:lstStyle>
          <a:p>
            <a:pPr/>
            <a:r>
              <a:t>Utilities</a:t>
            </a:r>
          </a:p>
        </p:txBody>
      </p:sp>
      <p:pic>
        <p:nvPicPr>
          <p:cNvPr id="1225" name="Image Layer.tiff" descr="Image Layer.tiff"/>
          <p:cNvPicPr>
            <a:picLocks noChangeAspect="1"/>
          </p:cNvPicPr>
          <p:nvPr/>
        </p:nvPicPr>
        <p:blipFill>
          <a:blip r:embed="rId2">
            <a:extLst/>
          </a:blip>
          <a:stretch>
            <a:fillRect/>
          </a:stretch>
        </p:blipFill>
        <p:spPr>
          <a:xfrm>
            <a:off x="12147825" y="-1312115"/>
            <a:ext cx="12255173" cy="16340230"/>
          </a:xfrm>
          <a:prstGeom prst="rect">
            <a:avLst/>
          </a:prstGeom>
          <a:ln w="12700">
            <a:miter lim="400000"/>
          </a:ln>
        </p:spPr>
      </p:pic>
      <p:pic>
        <p:nvPicPr>
          <p:cNvPr id="1226" name="freepik_assistant_1759552669583.svg" descr="freepik_assistant_1759552669583.svg"/>
          <p:cNvPicPr>
            <a:picLocks noChangeAspect="1"/>
          </p:cNvPicPr>
          <p:nvPr/>
        </p:nvPicPr>
        <p:blipFill>
          <a:blip r:embed="rId3">
            <a:extLst/>
          </a:blip>
          <a:stretch>
            <a:fillRect/>
          </a:stretch>
        </p:blipFill>
        <p:spPr>
          <a:xfrm>
            <a:off x="3538291" y="6770289"/>
            <a:ext cx="5018852" cy="5018852"/>
          </a:xfrm>
          <a:prstGeom prst="rect">
            <a:avLst/>
          </a:prstGeom>
          <a:ln w="12700">
            <a:miter lim="400000"/>
          </a:ln>
        </p:spPr>
      </p:pic>
    </p:spTree>
  </p:cSld>
  <p:clrMapOvr>
    <a:masterClrMapping/>
  </p:clrMapOvr>
  <p:transition xmlns:p14="http://schemas.microsoft.com/office/powerpoint/2010/main" spd="med" advClick="1"/>
</p:sld>
</file>

<file path=ppt/slides/slide4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67A1E2"/>
            </a:gs>
            <a:gs pos="100000">
              <a:srgbClr val="212F38"/>
            </a:gs>
          </a:gsLst>
          <a:lin ang="5400000" scaled="0"/>
        </a:gradFill>
      </p:bgPr>
    </p:bg>
    <p:spTree>
      <p:nvGrpSpPr>
        <p:cNvPr id="1" name=""/>
        <p:cNvGrpSpPr/>
        <p:nvPr/>
      </p:nvGrpSpPr>
      <p:grpSpPr>
        <a:xfrm>
          <a:off x="0" y="0"/>
          <a:ext cx="0" cy="0"/>
          <a:chOff x="0" y="0"/>
          <a:chExt cx="0" cy="0"/>
        </a:xfrm>
      </p:grpSpPr>
      <p:pic>
        <p:nvPicPr>
          <p:cNvPr id="1228" name="Northern Lights display over a snowy mountain landscape" descr="Northern Lights display over a snowy mountain landscape"/>
          <p:cNvPicPr>
            <a:picLocks noChangeAspect="1"/>
          </p:cNvPicPr>
          <p:nvPr>
            <p:ph type="pic" idx="21"/>
          </p:nvPr>
        </p:nvPicPr>
        <p:blipFill>
          <a:blip r:embed="rId2">
            <a:extLst/>
          </a:blip>
          <a:srcRect l="20479" t="0" r="20479" b="0"/>
          <a:stretch>
            <a:fillRect/>
          </a:stretch>
        </p:blipFill>
        <p:spPr>
          <a:xfrm>
            <a:off x="14332043" y="-25378"/>
            <a:ext cx="12192001" cy="13766801"/>
          </a:xfrm>
          <a:prstGeom prst="rect">
            <a:avLst/>
          </a:prstGeom>
        </p:spPr>
      </p:pic>
      <p:sp>
        <p:nvSpPr>
          <p:cNvPr id="1229" name="Automotive"/>
          <p:cNvSpPr txBox="1"/>
          <p:nvPr>
            <p:ph type="title"/>
          </p:nvPr>
        </p:nvSpPr>
        <p:spPr>
          <a:xfrm>
            <a:off x="1269900" y="2121439"/>
            <a:ext cx="9652001" cy="3200203"/>
          </a:xfrm>
          <a:prstGeom prst="rect">
            <a:avLst/>
          </a:prstGeom>
        </p:spPr>
        <p:txBody>
          <a:bodyPr/>
          <a:lstStyle>
            <a:lvl1pPr>
              <a:defRPr>
                <a:solidFill>
                  <a:srgbClr val="FFFFFF"/>
                </a:solidFill>
                <a:latin typeface="Montserrat Thin Bold"/>
                <a:ea typeface="Montserrat Thin Bold"/>
                <a:cs typeface="Montserrat Thin Bold"/>
                <a:sym typeface="Montserrat Thin Bold"/>
              </a:defRPr>
            </a:lvl1pPr>
          </a:lstStyle>
          <a:p>
            <a:pPr/>
            <a:r>
              <a:t>Automotive</a:t>
            </a:r>
          </a:p>
        </p:txBody>
      </p:sp>
      <p:sp>
        <p:nvSpPr>
          <p:cNvPr id="1230" name="Car Dealer, Showroom, Spare Parts"/>
          <p:cNvSpPr txBox="1"/>
          <p:nvPr>
            <p:ph type="body" sz="quarter" idx="1"/>
          </p:nvPr>
        </p:nvSpPr>
        <p:spPr>
          <a:xfrm>
            <a:off x="1269900" y="5081630"/>
            <a:ext cx="9652001" cy="5664201"/>
          </a:xfrm>
          <a:prstGeom prst="rect">
            <a:avLst/>
          </a:prstGeom>
        </p:spPr>
        <p:txBody>
          <a:bodyPr/>
          <a:lstStyle>
            <a:lvl1pPr>
              <a:defRPr sz="4200">
                <a:latin typeface="Montserrat Thin Regular"/>
                <a:ea typeface="Montserrat Thin Regular"/>
                <a:cs typeface="Montserrat Thin Regular"/>
                <a:sym typeface="Montserrat Thin Regular"/>
              </a:defRPr>
            </a:lvl1pPr>
          </a:lstStyle>
          <a:p>
            <a:pPr/>
            <a:r>
              <a:t>Car Dealer, Showroom, Spare Parts</a:t>
            </a:r>
          </a:p>
        </p:txBody>
      </p:sp>
      <p:grpSp>
        <p:nvGrpSpPr>
          <p:cNvPr id="1233" name="Group"/>
          <p:cNvGrpSpPr/>
          <p:nvPr/>
        </p:nvGrpSpPr>
        <p:grpSpPr>
          <a:xfrm>
            <a:off x="3554342" y="6618833"/>
            <a:ext cx="5083118" cy="4975728"/>
            <a:chOff x="0" y="0"/>
            <a:chExt cx="5083116" cy="4975726"/>
          </a:xfrm>
        </p:grpSpPr>
        <p:sp>
          <p:nvSpPr>
            <p:cNvPr id="1231" name="Circle"/>
            <p:cNvSpPr/>
            <p:nvPr/>
          </p:nvSpPr>
          <p:spPr>
            <a:xfrm>
              <a:off x="536707" y="470313"/>
              <a:ext cx="4009702" cy="4009701"/>
            </a:xfrm>
            <a:prstGeom prst="ellipse">
              <a:avLst/>
            </a:prstGeom>
            <a:solidFill>
              <a:srgbClr val="FFFFFF"/>
            </a:solidFill>
            <a:ln w="12700" cap="flat">
              <a:noFill/>
              <a:miter lim="400000"/>
            </a:ln>
            <a:effectLst/>
          </p:spPr>
          <p:txBody>
            <a:bodyPr wrap="square" lIns="50800" tIns="50800" rIns="50800" bIns="50800" numCol="1" anchor="ctr">
              <a:noAutofit/>
            </a:bodyPr>
            <a:lstStyle/>
            <a:p>
              <a:pPr algn="ctr" defTabSz="457200">
                <a:lnSpc>
                  <a:spcPct val="100000"/>
                </a:lnSpc>
                <a:spcBef>
                  <a:spcPts val="0"/>
                </a:spcBef>
                <a:defRPr sz="3200">
                  <a:latin typeface="Graphik Medium"/>
                  <a:ea typeface="Graphik Medium"/>
                  <a:cs typeface="Graphik Medium"/>
                  <a:sym typeface="Graphik Medium"/>
                </a:defRPr>
              </a:pPr>
            </a:p>
          </p:txBody>
        </p:sp>
        <p:pic>
          <p:nvPicPr>
            <p:cNvPr id="1232" name="Image Layer.tiff" descr="Image Layer.tiff"/>
            <p:cNvPicPr>
              <a:picLocks noChangeAspect="1"/>
            </p:cNvPicPr>
            <p:nvPr/>
          </p:nvPicPr>
          <p:blipFill>
            <a:blip r:embed="rId3">
              <a:extLst/>
            </a:blip>
            <a:stretch>
              <a:fillRect/>
            </a:stretch>
          </p:blipFill>
          <p:spPr>
            <a:xfrm>
              <a:off x="0" y="0"/>
              <a:ext cx="5083117" cy="4975727"/>
            </a:xfrm>
            <a:prstGeom prst="rect">
              <a:avLst/>
            </a:prstGeom>
            <a:ln w="12700" cap="flat">
              <a:noFill/>
              <a:miter lim="400000"/>
            </a:ln>
            <a:effectLst/>
          </p:spPr>
        </p:pic>
      </p:grpSp>
      <p:sp>
        <p:nvSpPr>
          <p:cNvPr id="1234" name="Circle"/>
          <p:cNvSpPr/>
          <p:nvPr/>
        </p:nvSpPr>
        <p:spPr>
          <a:xfrm>
            <a:off x="20486245" y="570927"/>
            <a:ext cx="89496" cy="89496"/>
          </a:xfrm>
          <a:prstGeom prst="ellipse">
            <a:avLst/>
          </a:prstGeom>
          <a:solidFill>
            <a:srgbClr val="64CE6D"/>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1235" name="freepik__background__1689.png" descr="freepik__background__1689.png"/>
          <p:cNvPicPr>
            <a:picLocks noChangeAspect="1"/>
          </p:cNvPicPr>
          <p:nvPr/>
        </p:nvPicPr>
        <p:blipFill>
          <a:blip r:embed="rId4">
            <a:extLst/>
          </a:blip>
          <a:srcRect l="28947" t="0" r="0" b="0"/>
          <a:stretch>
            <a:fillRect/>
          </a:stretch>
        </p:blipFill>
        <p:spPr>
          <a:xfrm>
            <a:off x="12075367" y="-83543"/>
            <a:ext cx="14796477" cy="13883131"/>
          </a:xfrm>
          <a:prstGeom prst="rect">
            <a:avLst/>
          </a:prstGeom>
          <a:ln w="12700">
            <a:miter lim="400000"/>
          </a:ln>
        </p:spPr>
      </p:pic>
      <p:sp>
        <p:nvSpPr>
          <p:cNvPr id="1236" name="Circle"/>
          <p:cNvSpPr/>
          <p:nvPr/>
        </p:nvSpPr>
        <p:spPr>
          <a:xfrm>
            <a:off x="20600545" y="482027"/>
            <a:ext cx="89496" cy="89496"/>
          </a:xfrm>
          <a:prstGeom prst="ellipse">
            <a:avLst/>
          </a:prstGeom>
          <a:solidFill>
            <a:srgbClr val="64CE6D"/>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p>
        </p:txBody>
      </p:sp>
      <p:pic>
        <p:nvPicPr>
          <p:cNvPr id="1237" name="Kiosk-background-9-16.047.tiff" descr="Kiosk-background-9-16.047.tiff"/>
          <p:cNvPicPr>
            <a:picLocks noChangeAspect="1"/>
          </p:cNvPicPr>
          <p:nvPr/>
        </p:nvPicPr>
        <p:blipFill>
          <a:blip r:embed="rId5">
            <a:extLst/>
          </a:blip>
          <a:stretch>
            <a:fillRect/>
          </a:stretch>
        </p:blipFill>
        <p:spPr>
          <a:xfrm>
            <a:off x="18306944" y="733719"/>
            <a:ext cx="4448099" cy="8474396"/>
          </a:xfrm>
          <a:prstGeom prst="rect">
            <a:avLst/>
          </a:prstGeom>
          <a:ln w="12700">
            <a:miter lim="400000"/>
          </a:ln>
        </p:spPr>
      </p:pic>
    </p:spTree>
  </p:cSld>
  <p:clrMapOvr>
    <a:masterClrMapping/>
  </p:clrMapOvr>
  <p:transition xmlns:p14="http://schemas.microsoft.com/office/powerpoint/2010/main" spd="med" advClick="1"/>
</p:sld>
</file>

<file path=ppt/slides/slide4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27469E"/>
            </a:gs>
            <a:gs pos="100000">
              <a:srgbClr val="212F38"/>
            </a:gs>
          </a:gsLst>
          <a:lin ang="5400000" scaled="0"/>
        </a:gradFill>
      </p:bgPr>
    </p:bg>
    <p:spTree>
      <p:nvGrpSpPr>
        <p:cNvPr id="1" name=""/>
        <p:cNvGrpSpPr/>
        <p:nvPr/>
      </p:nvGrpSpPr>
      <p:grpSpPr>
        <a:xfrm>
          <a:off x="0" y="0"/>
          <a:ext cx="0" cy="0"/>
          <a:chOff x="0" y="0"/>
          <a:chExt cx="0" cy="0"/>
        </a:xfrm>
      </p:grpSpPr>
      <p:sp>
        <p:nvSpPr>
          <p:cNvPr id="1239" name="Finance"/>
          <p:cNvSpPr txBox="1"/>
          <p:nvPr>
            <p:ph type="title"/>
          </p:nvPr>
        </p:nvSpPr>
        <p:spPr>
          <a:xfrm>
            <a:off x="1269900" y="2121439"/>
            <a:ext cx="9652001" cy="3200203"/>
          </a:xfrm>
          <a:prstGeom prst="rect">
            <a:avLst/>
          </a:prstGeom>
        </p:spPr>
        <p:txBody>
          <a:bodyPr/>
          <a:lstStyle>
            <a:lvl1pPr>
              <a:defRPr>
                <a:solidFill>
                  <a:srgbClr val="FFFFFF"/>
                </a:solidFill>
                <a:latin typeface="Montserrat Thin Bold"/>
                <a:ea typeface="Montserrat Thin Bold"/>
                <a:cs typeface="Montserrat Thin Bold"/>
                <a:sym typeface="Montserrat Thin Bold"/>
              </a:defRPr>
            </a:lvl1pPr>
          </a:lstStyle>
          <a:p>
            <a:pPr/>
            <a:r>
              <a:t>Finance</a:t>
            </a:r>
          </a:p>
        </p:txBody>
      </p:sp>
      <p:sp>
        <p:nvSpPr>
          <p:cNvPr id="1240" name="Banking, Credit Union, Insurances"/>
          <p:cNvSpPr txBox="1"/>
          <p:nvPr>
            <p:ph type="body" sz="quarter" idx="1"/>
          </p:nvPr>
        </p:nvSpPr>
        <p:spPr>
          <a:xfrm>
            <a:off x="1269900" y="5081630"/>
            <a:ext cx="9652001" cy="5664201"/>
          </a:xfrm>
          <a:prstGeom prst="rect">
            <a:avLst/>
          </a:prstGeom>
        </p:spPr>
        <p:txBody>
          <a:bodyPr/>
          <a:lstStyle>
            <a:lvl1pPr>
              <a:defRPr sz="4200">
                <a:latin typeface="Montserrat Thin Regular"/>
                <a:ea typeface="Montserrat Thin Regular"/>
                <a:cs typeface="Montserrat Thin Regular"/>
                <a:sym typeface="Montserrat Thin Regular"/>
              </a:defRPr>
            </a:lvl1pPr>
          </a:lstStyle>
          <a:p>
            <a:pPr/>
            <a:r>
              <a:t>Banking, Credit Union, Insurances</a:t>
            </a:r>
          </a:p>
        </p:txBody>
      </p:sp>
      <p:pic>
        <p:nvPicPr>
          <p:cNvPr id="1241" name="freepik_assistant_1759287627164.svg" descr="freepik_assistant_1759287627164.svg"/>
          <p:cNvPicPr>
            <a:picLocks noChangeAspect="1"/>
          </p:cNvPicPr>
          <p:nvPr/>
        </p:nvPicPr>
        <p:blipFill>
          <a:blip r:embed="rId2">
            <a:extLst/>
          </a:blip>
          <a:stretch>
            <a:fillRect/>
          </a:stretch>
        </p:blipFill>
        <p:spPr>
          <a:xfrm>
            <a:off x="3510111" y="6450765"/>
            <a:ext cx="5171580" cy="5171580"/>
          </a:xfrm>
          <a:prstGeom prst="rect">
            <a:avLst/>
          </a:prstGeom>
          <a:ln w="12700">
            <a:miter lim="400000"/>
          </a:ln>
        </p:spPr>
      </p:pic>
      <p:pic>
        <p:nvPicPr>
          <p:cNvPr id="1242" name="magnific_2936599590.png" descr="magnific_2936599590.png"/>
          <p:cNvPicPr>
            <a:picLocks noChangeAspect="1"/>
          </p:cNvPicPr>
          <p:nvPr/>
        </p:nvPicPr>
        <p:blipFill>
          <a:blip r:embed="rId3">
            <a:extLst/>
          </a:blip>
          <a:stretch>
            <a:fillRect/>
          </a:stretch>
        </p:blipFill>
        <p:spPr>
          <a:xfrm>
            <a:off x="12059368" y="-1"/>
            <a:ext cx="13716001" cy="13716001"/>
          </a:xfrm>
          <a:prstGeom prst="rect">
            <a:avLst/>
          </a:prstGeom>
          <a:ln w="12700">
            <a:miter lim="400000"/>
          </a:ln>
        </p:spPr>
      </p:pic>
    </p:spTree>
  </p:cSld>
  <p:clrMapOvr>
    <a:masterClrMapping/>
  </p:clrMapOvr>
  <p:transition xmlns:p14="http://schemas.microsoft.com/office/powerpoint/2010/main" spd="med" advClick="1"/>
</p:sld>
</file>

<file path=ppt/slides/slide4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D4D4D4"/>
        </a:solidFill>
      </p:bgPr>
    </p:bg>
    <p:spTree>
      <p:nvGrpSpPr>
        <p:cNvPr id="1" name=""/>
        <p:cNvGrpSpPr/>
        <p:nvPr/>
      </p:nvGrpSpPr>
      <p:grpSpPr>
        <a:xfrm>
          <a:off x="0" y="0"/>
          <a:ext cx="0" cy="0"/>
          <a:chOff x="0" y="0"/>
          <a:chExt cx="0" cy="0"/>
        </a:xfrm>
      </p:grpSpPr>
      <p:sp>
        <p:nvSpPr>
          <p:cNvPr id="1244" name="Connect, Reinvent, Empower……"/>
          <p:cNvSpPr txBox="1"/>
          <p:nvPr/>
        </p:nvSpPr>
        <p:spPr>
          <a:xfrm>
            <a:off x="1244755" y="1244703"/>
            <a:ext cx="14659128" cy="4731658"/>
          </a:xfrm>
          <a:prstGeom prst="rect">
            <a:avLst/>
          </a:prstGeom>
          <a:ln w="12700">
            <a:miter lim="400000"/>
          </a:ln>
          <a:extLst>
            <a:ext uri="{C572A759-6A51-4108-AA02-DFA0A04FC94B}">
              <ma14:wrappingTextBoxFlag xmlns:ma14="http://schemas.microsoft.com/office/mac/drawingml/2011/main" val="1"/>
            </a:ext>
          </a:extLst>
        </p:spPr>
        <p:txBody>
          <a:bodyPr wrap="none" lIns="54428" tIns="54428" rIns="54428" bIns="54428" anchor="ctr">
            <a:spAutoFit/>
          </a:bodyPr>
          <a:lstStyle/>
          <a:p>
            <a:pPr defTabSz="2683498">
              <a:lnSpc>
                <a:spcPct val="100000"/>
              </a:lnSpc>
              <a:spcBef>
                <a:spcPts val="0"/>
              </a:spcBef>
              <a:defRPr sz="7400">
                <a:solidFill>
                  <a:srgbClr val="212F38"/>
                </a:solidFill>
                <a:latin typeface="Montserrat Thin Medium"/>
                <a:ea typeface="Montserrat Thin Medium"/>
                <a:cs typeface="Montserrat Thin Medium"/>
                <a:sym typeface="Montserrat Thin Medium"/>
              </a:defRPr>
            </a:pPr>
            <a:r>
              <a:t>Connect, Reinvent, Empower…</a:t>
            </a:r>
          </a:p>
          <a:p>
            <a:pPr defTabSz="2683498">
              <a:lnSpc>
                <a:spcPct val="100000"/>
              </a:lnSpc>
              <a:spcBef>
                <a:spcPts val="0"/>
              </a:spcBef>
              <a:defRPr sz="7400">
                <a:solidFill>
                  <a:srgbClr val="212F38"/>
                </a:solidFill>
                <a:latin typeface="Montserrat Thin Medium"/>
                <a:ea typeface="Montserrat Thin Medium"/>
                <a:cs typeface="Montserrat Thin Medium"/>
                <a:sym typeface="Montserrat Thin Medium"/>
              </a:defRPr>
            </a:pPr>
            <a:r>
              <a:t>Your Contact Centers</a:t>
            </a:r>
          </a:p>
          <a:p>
            <a:pPr defTabSz="2683498">
              <a:lnSpc>
                <a:spcPct val="100000"/>
              </a:lnSpc>
              <a:spcBef>
                <a:spcPts val="0"/>
              </a:spcBef>
              <a:defRPr sz="7400">
                <a:solidFill>
                  <a:srgbClr val="212F38"/>
                </a:solidFill>
                <a:latin typeface="Montserrat Thin Medium"/>
                <a:ea typeface="Montserrat Thin Medium"/>
                <a:cs typeface="Montserrat Thin Medium"/>
                <a:sym typeface="Montserrat Thin Medium"/>
              </a:defRPr>
            </a:pPr>
            <a:r>
              <a:t>Your Channels</a:t>
            </a:r>
          </a:p>
          <a:p>
            <a:pPr defTabSz="2683498">
              <a:lnSpc>
                <a:spcPct val="100000"/>
              </a:lnSpc>
              <a:spcBef>
                <a:spcPts val="0"/>
              </a:spcBef>
              <a:defRPr sz="7400">
                <a:solidFill>
                  <a:srgbClr val="212F38"/>
                </a:solidFill>
                <a:latin typeface="Montserrat Thin Medium"/>
                <a:ea typeface="Montserrat Thin Medium"/>
                <a:cs typeface="Montserrat Thin Medium"/>
                <a:sym typeface="Montserrat Thin Medium"/>
              </a:defRPr>
            </a:pPr>
            <a:r>
              <a:t>Your Teams</a:t>
            </a:r>
          </a:p>
        </p:txBody>
      </p:sp>
      <p:sp>
        <p:nvSpPr>
          <p:cNvPr id="1245" name="Oval"/>
          <p:cNvSpPr/>
          <p:nvPr/>
        </p:nvSpPr>
        <p:spPr>
          <a:xfrm>
            <a:off x="1343981" y="8071860"/>
            <a:ext cx="1569370" cy="1548692"/>
          </a:xfrm>
          <a:prstGeom prst="ellipse">
            <a:avLst/>
          </a:prstGeom>
          <a:solidFill>
            <a:srgbClr val="212F38"/>
          </a:solidFill>
          <a:ln w="63500">
            <a:solidFill>
              <a:srgbClr val="B2E88A"/>
            </a:solidFill>
            <a:miter lim="400000"/>
          </a:ln>
        </p:spPr>
        <p:txBody>
          <a:bodyPr lIns="58057" tIns="58057" rIns="58057" bIns="58057" anchor="ctr"/>
          <a:lstStyle/>
          <a:p>
            <a:pPr algn="ctr" defTabSz="969065">
              <a:lnSpc>
                <a:spcPct val="100000"/>
              </a:lnSpc>
              <a:spcBef>
                <a:spcPts val="0"/>
              </a:spcBef>
              <a:defRPr sz="3600">
                <a:solidFill>
                  <a:srgbClr val="FFFFFF"/>
                </a:solidFill>
                <a:latin typeface="Helvetica Neue Medium"/>
                <a:ea typeface="Helvetica Neue Medium"/>
                <a:cs typeface="Helvetica Neue Medium"/>
                <a:sym typeface="Helvetica Neue Medium"/>
              </a:defRPr>
            </a:pPr>
          </a:p>
        </p:txBody>
      </p:sp>
      <p:sp>
        <p:nvSpPr>
          <p:cNvPr id="1246" name="Oval"/>
          <p:cNvSpPr/>
          <p:nvPr/>
        </p:nvSpPr>
        <p:spPr>
          <a:xfrm>
            <a:off x="3241109" y="8071860"/>
            <a:ext cx="1569370" cy="1548692"/>
          </a:xfrm>
          <a:prstGeom prst="ellipse">
            <a:avLst/>
          </a:prstGeom>
          <a:solidFill>
            <a:srgbClr val="212F38"/>
          </a:solidFill>
          <a:ln w="63500">
            <a:solidFill>
              <a:srgbClr val="ED7666"/>
            </a:solidFill>
            <a:miter lim="400000"/>
          </a:ln>
        </p:spPr>
        <p:txBody>
          <a:bodyPr lIns="58057" tIns="58057" rIns="58057" bIns="58057" anchor="ctr"/>
          <a:lstStyle/>
          <a:p>
            <a:pPr algn="ctr" defTabSz="969065">
              <a:lnSpc>
                <a:spcPct val="100000"/>
              </a:lnSpc>
              <a:spcBef>
                <a:spcPts val="0"/>
              </a:spcBef>
              <a:defRPr sz="3600">
                <a:solidFill>
                  <a:srgbClr val="FFFFFF"/>
                </a:solidFill>
                <a:latin typeface="Helvetica Neue Medium"/>
                <a:ea typeface="Helvetica Neue Medium"/>
                <a:cs typeface="Helvetica Neue Medium"/>
                <a:sym typeface="Helvetica Neue Medium"/>
              </a:defRPr>
            </a:pPr>
          </a:p>
        </p:txBody>
      </p:sp>
      <p:sp>
        <p:nvSpPr>
          <p:cNvPr id="1247" name="Oval"/>
          <p:cNvSpPr/>
          <p:nvPr/>
        </p:nvSpPr>
        <p:spPr>
          <a:xfrm>
            <a:off x="5138236" y="8071860"/>
            <a:ext cx="1569370" cy="1548692"/>
          </a:xfrm>
          <a:prstGeom prst="ellipse">
            <a:avLst/>
          </a:prstGeom>
          <a:solidFill>
            <a:srgbClr val="212F38"/>
          </a:solidFill>
          <a:ln w="63500">
            <a:solidFill>
              <a:srgbClr val="F8EA76"/>
            </a:solidFill>
            <a:miter lim="400000"/>
          </a:ln>
        </p:spPr>
        <p:txBody>
          <a:bodyPr lIns="58057" tIns="58057" rIns="58057" bIns="58057" anchor="ctr"/>
          <a:lstStyle/>
          <a:p>
            <a:pPr algn="ctr" defTabSz="969065">
              <a:lnSpc>
                <a:spcPct val="100000"/>
              </a:lnSpc>
              <a:spcBef>
                <a:spcPts val="0"/>
              </a:spcBef>
              <a:defRPr sz="3600">
                <a:solidFill>
                  <a:srgbClr val="FFFFFF"/>
                </a:solidFill>
                <a:latin typeface="Helvetica Neue Medium"/>
                <a:ea typeface="Helvetica Neue Medium"/>
                <a:cs typeface="Helvetica Neue Medium"/>
                <a:sym typeface="Helvetica Neue Medium"/>
              </a:defRPr>
            </a:pPr>
          </a:p>
        </p:txBody>
      </p:sp>
      <p:sp>
        <p:nvSpPr>
          <p:cNvPr id="1248" name="Oval"/>
          <p:cNvSpPr/>
          <p:nvPr/>
        </p:nvSpPr>
        <p:spPr>
          <a:xfrm>
            <a:off x="7035365" y="8071860"/>
            <a:ext cx="1569370" cy="1548692"/>
          </a:xfrm>
          <a:prstGeom prst="ellipse">
            <a:avLst/>
          </a:prstGeom>
          <a:solidFill>
            <a:srgbClr val="212F38"/>
          </a:solidFill>
          <a:ln w="63500">
            <a:solidFill>
              <a:srgbClr val="9CBFEA"/>
            </a:solidFill>
            <a:miter lim="400000"/>
          </a:ln>
        </p:spPr>
        <p:txBody>
          <a:bodyPr lIns="58057" tIns="58057" rIns="58057" bIns="58057" anchor="ctr"/>
          <a:lstStyle/>
          <a:p>
            <a:pPr algn="ctr" defTabSz="969065">
              <a:lnSpc>
                <a:spcPct val="100000"/>
              </a:lnSpc>
              <a:spcBef>
                <a:spcPts val="0"/>
              </a:spcBef>
              <a:defRPr sz="3600">
                <a:solidFill>
                  <a:srgbClr val="FFFFFF"/>
                </a:solidFill>
                <a:latin typeface="Helvetica Neue Medium"/>
                <a:ea typeface="Helvetica Neue Medium"/>
                <a:cs typeface="Helvetica Neue Medium"/>
                <a:sym typeface="Helvetica Neue Medium"/>
              </a:defRPr>
            </a:pPr>
          </a:p>
        </p:txBody>
      </p:sp>
      <p:grpSp>
        <p:nvGrpSpPr>
          <p:cNvPr id="1253" name="Group"/>
          <p:cNvGrpSpPr/>
          <p:nvPr/>
        </p:nvGrpSpPr>
        <p:grpSpPr>
          <a:xfrm>
            <a:off x="1343981" y="10204677"/>
            <a:ext cx="7260753" cy="1548692"/>
            <a:chOff x="0" y="0"/>
            <a:chExt cx="7260752" cy="1548691"/>
          </a:xfrm>
        </p:grpSpPr>
        <p:sp>
          <p:nvSpPr>
            <p:cNvPr id="1249" name="Oval"/>
            <p:cNvSpPr/>
            <p:nvPr/>
          </p:nvSpPr>
          <p:spPr>
            <a:xfrm>
              <a:off x="0" y="0"/>
              <a:ext cx="1569370" cy="1548692"/>
            </a:xfrm>
            <a:prstGeom prst="ellipse">
              <a:avLst/>
            </a:prstGeom>
            <a:solidFill>
              <a:srgbClr val="212F38"/>
            </a:solidFill>
            <a:ln w="12700" cap="flat">
              <a:noFill/>
              <a:miter lim="400000"/>
            </a:ln>
            <a:effectLst/>
          </p:spPr>
          <p:txBody>
            <a:bodyPr wrap="square" lIns="58057" tIns="58057" rIns="58057" bIns="58057" numCol="1" anchor="ctr">
              <a:noAutofit/>
            </a:bodyPr>
            <a:lstStyle/>
            <a:p>
              <a:pPr algn="ctr" defTabSz="969065">
                <a:lnSpc>
                  <a:spcPct val="100000"/>
                </a:lnSpc>
                <a:spcBef>
                  <a:spcPts val="0"/>
                </a:spcBef>
                <a:defRPr sz="3600">
                  <a:solidFill>
                    <a:srgbClr val="FFFFFF"/>
                  </a:solidFill>
                  <a:latin typeface="Helvetica Neue Medium"/>
                  <a:ea typeface="Helvetica Neue Medium"/>
                  <a:cs typeface="Helvetica Neue Medium"/>
                  <a:sym typeface="Helvetica Neue Medium"/>
                </a:defRPr>
              </a:pPr>
            </a:p>
          </p:txBody>
        </p:sp>
        <p:sp>
          <p:nvSpPr>
            <p:cNvPr id="1250" name="Oval"/>
            <p:cNvSpPr/>
            <p:nvPr/>
          </p:nvSpPr>
          <p:spPr>
            <a:xfrm>
              <a:off x="1897127" y="0"/>
              <a:ext cx="1569371" cy="1548692"/>
            </a:xfrm>
            <a:prstGeom prst="ellipse">
              <a:avLst/>
            </a:prstGeom>
            <a:solidFill>
              <a:srgbClr val="212F38"/>
            </a:solidFill>
            <a:ln w="12700" cap="flat">
              <a:noFill/>
              <a:miter lim="400000"/>
            </a:ln>
            <a:effectLst/>
          </p:spPr>
          <p:txBody>
            <a:bodyPr wrap="square" lIns="58057" tIns="58057" rIns="58057" bIns="58057" numCol="1" anchor="ctr">
              <a:noAutofit/>
            </a:bodyPr>
            <a:lstStyle/>
            <a:p>
              <a:pPr algn="ctr" defTabSz="969065">
                <a:lnSpc>
                  <a:spcPct val="100000"/>
                </a:lnSpc>
                <a:spcBef>
                  <a:spcPts val="0"/>
                </a:spcBef>
                <a:defRPr sz="3600">
                  <a:solidFill>
                    <a:srgbClr val="FFFFFF"/>
                  </a:solidFill>
                  <a:latin typeface="Helvetica Neue Medium"/>
                  <a:ea typeface="Helvetica Neue Medium"/>
                  <a:cs typeface="Helvetica Neue Medium"/>
                  <a:sym typeface="Helvetica Neue Medium"/>
                </a:defRPr>
              </a:pPr>
            </a:p>
          </p:txBody>
        </p:sp>
        <p:sp>
          <p:nvSpPr>
            <p:cNvPr id="1251" name="Oval"/>
            <p:cNvSpPr/>
            <p:nvPr/>
          </p:nvSpPr>
          <p:spPr>
            <a:xfrm>
              <a:off x="3794255" y="0"/>
              <a:ext cx="1569370" cy="1548692"/>
            </a:xfrm>
            <a:prstGeom prst="ellipse">
              <a:avLst/>
            </a:prstGeom>
            <a:solidFill>
              <a:srgbClr val="212F38"/>
            </a:solidFill>
            <a:ln w="12700" cap="flat">
              <a:noFill/>
              <a:miter lim="400000"/>
            </a:ln>
            <a:effectLst/>
          </p:spPr>
          <p:txBody>
            <a:bodyPr wrap="square" lIns="58057" tIns="58057" rIns="58057" bIns="58057" numCol="1" anchor="ctr">
              <a:noAutofit/>
            </a:bodyPr>
            <a:lstStyle/>
            <a:p>
              <a:pPr algn="ctr" defTabSz="969065">
                <a:lnSpc>
                  <a:spcPct val="100000"/>
                </a:lnSpc>
                <a:spcBef>
                  <a:spcPts val="0"/>
                </a:spcBef>
                <a:defRPr sz="3600">
                  <a:solidFill>
                    <a:srgbClr val="FFFFFF"/>
                  </a:solidFill>
                  <a:latin typeface="Helvetica Neue Medium"/>
                  <a:ea typeface="Helvetica Neue Medium"/>
                  <a:cs typeface="Helvetica Neue Medium"/>
                  <a:sym typeface="Helvetica Neue Medium"/>
                </a:defRPr>
              </a:pPr>
            </a:p>
          </p:txBody>
        </p:sp>
        <p:sp>
          <p:nvSpPr>
            <p:cNvPr id="1252" name="Oval"/>
            <p:cNvSpPr/>
            <p:nvPr/>
          </p:nvSpPr>
          <p:spPr>
            <a:xfrm>
              <a:off x="5691383" y="0"/>
              <a:ext cx="1569370" cy="1548692"/>
            </a:xfrm>
            <a:prstGeom prst="ellipse">
              <a:avLst/>
            </a:prstGeom>
            <a:solidFill>
              <a:srgbClr val="212F38"/>
            </a:solidFill>
            <a:ln w="12700" cap="flat">
              <a:noFill/>
              <a:miter lim="400000"/>
            </a:ln>
            <a:effectLst/>
          </p:spPr>
          <p:txBody>
            <a:bodyPr wrap="square" lIns="58057" tIns="58057" rIns="58057" bIns="58057" numCol="1" anchor="ctr">
              <a:noAutofit/>
            </a:bodyPr>
            <a:lstStyle/>
            <a:p>
              <a:pPr algn="ctr" defTabSz="969065">
                <a:lnSpc>
                  <a:spcPct val="100000"/>
                </a:lnSpc>
                <a:spcBef>
                  <a:spcPts val="0"/>
                </a:spcBef>
                <a:defRPr sz="3600">
                  <a:solidFill>
                    <a:srgbClr val="FFFFFF"/>
                  </a:solidFill>
                  <a:latin typeface="Helvetica Neue Medium"/>
                  <a:ea typeface="Helvetica Neue Medium"/>
                  <a:cs typeface="Helvetica Neue Medium"/>
                  <a:sym typeface="Helvetica Neue Medium"/>
                </a:defRPr>
              </a:pPr>
            </a:p>
          </p:txBody>
        </p:sp>
      </p:grpSp>
      <p:pic>
        <p:nvPicPr>
          <p:cNvPr id="1254" name="Image Layer.tiff" descr="Image Layer.tiff"/>
          <p:cNvPicPr>
            <a:picLocks noChangeAspect="1"/>
          </p:cNvPicPr>
          <p:nvPr/>
        </p:nvPicPr>
        <p:blipFill>
          <a:blip r:embed="rId2">
            <a:extLst/>
          </a:blip>
          <a:stretch>
            <a:fillRect/>
          </a:stretch>
        </p:blipFill>
        <p:spPr>
          <a:xfrm>
            <a:off x="1694369" y="10540931"/>
            <a:ext cx="869266" cy="876184"/>
          </a:xfrm>
          <a:prstGeom prst="rect">
            <a:avLst/>
          </a:prstGeom>
          <a:ln w="12700">
            <a:miter lim="400000"/>
          </a:ln>
        </p:spPr>
      </p:pic>
      <p:pic>
        <p:nvPicPr>
          <p:cNvPr id="1255" name="Image Layer.tiff" descr="Image Layer.tiff"/>
          <p:cNvPicPr>
            <a:picLocks noChangeAspect="1"/>
          </p:cNvPicPr>
          <p:nvPr/>
        </p:nvPicPr>
        <p:blipFill>
          <a:blip r:embed="rId3">
            <a:extLst/>
          </a:blip>
          <a:stretch>
            <a:fillRect/>
          </a:stretch>
        </p:blipFill>
        <p:spPr>
          <a:xfrm>
            <a:off x="3528971" y="10456278"/>
            <a:ext cx="993710" cy="1045663"/>
          </a:xfrm>
          <a:prstGeom prst="rect">
            <a:avLst/>
          </a:prstGeom>
          <a:ln w="12700">
            <a:miter lim="400000"/>
          </a:ln>
        </p:spPr>
      </p:pic>
      <p:pic>
        <p:nvPicPr>
          <p:cNvPr id="1256" name="Image Layer.tiff" descr="Image Layer.tiff"/>
          <p:cNvPicPr>
            <a:picLocks noChangeAspect="1"/>
          </p:cNvPicPr>
          <p:nvPr/>
        </p:nvPicPr>
        <p:blipFill>
          <a:blip r:embed="rId4">
            <a:extLst/>
          </a:blip>
          <a:stretch>
            <a:fillRect/>
          </a:stretch>
        </p:blipFill>
        <p:spPr>
          <a:xfrm>
            <a:off x="5488083" y="10521667"/>
            <a:ext cx="869266" cy="914714"/>
          </a:xfrm>
          <a:prstGeom prst="rect">
            <a:avLst/>
          </a:prstGeom>
          <a:ln w="12700">
            <a:miter lim="400000"/>
          </a:ln>
        </p:spPr>
      </p:pic>
      <p:pic>
        <p:nvPicPr>
          <p:cNvPr id="1257" name="Image Layer.tiff" descr="Image Layer.tiff"/>
          <p:cNvPicPr>
            <a:picLocks noChangeAspect="1"/>
          </p:cNvPicPr>
          <p:nvPr/>
        </p:nvPicPr>
        <p:blipFill>
          <a:blip r:embed="rId5">
            <a:extLst/>
          </a:blip>
          <a:stretch>
            <a:fillRect/>
          </a:stretch>
        </p:blipFill>
        <p:spPr>
          <a:xfrm>
            <a:off x="7380743" y="10503785"/>
            <a:ext cx="869266" cy="950477"/>
          </a:xfrm>
          <a:prstGeom prst="rect">
            <a:avLst/>
          </a:prstGeom>
          <a:ln w="12700">
            <a:miter lim="400000"/>
          </a:ln>
        </p:spPr>
      </p:pic>
      <p:pic>
        <p:nvPicPr>
          <p:cNvPr id="1258" name="header-ico-smart-ivr.png" descr="header-ico-smart-ivr.png"/>
          <p:cNvPicPr>
            <a:picLocks noChangeAspect="1"/>
          </p:cNvPicPr>
          <p:nvPr/>
        </p:nvPicPr>
        <p:blipFill>
          <a:blip r:embed="rId6">
            <a:extLst/>
          </a:blip>
          <a:stretch>
            <a:fillRect/>
          </a:stretch>
        </p:blipFill>
        <p:spPr>
          <a:xfrm>
            <a:off x="1664208" y="8381749"/>
            <a:ext cx="928916" cy="928915"/>
          </a:xfrm>
          <a:prstGeom prst="rect">
            <a:avLst/>
          </a:prstGeom>
          <a:ln w="12700">
            <a:miter lim="400000"/>
          </a:ln>
        </p:spPr>
      </p:pic>
      <p:pic>
        <p:nvPicPr>
          <p:cNvPr id="1259" name="header-ico-video-rec.png" descr="header-ico-video-rec.png"/>
          <p:cNvPicPr>
            <a:picLocks noChangeAspect="1"/>
          </p:cNvPicPr>
          <p:nvPr/>
        </p:nvPicPr>
        <p:blipFill>
          <a:blip r:embed="rId7">
            <a:extLst/>
          </a:blip>
          <a:stretch>
            <a:fillRect/>
          </a:stretch>
        </p:blipFill>
        <p:spPr>
          <a:xfrm>
            <a:off x="7355592" y="8374648"/>
            <a:ext cx="928915" cy="928915"/>
          </a:xfrm>
          <a:prstGeom prst="rect">
            <a:avLst/>
          </a:prstGeom>
          <a:ln w="12700">
            <a:miter lim="400000"/>
          </a:ln>
        </p:spPr>
      </p:pic>
      <p:pic>
        <p:nvPicPr>
          <p:cNvPr id="1260" name="header-ico-video-rtc.png" descr="header-ico-video-rtc.png"/>
          <p:cNvPicPr>
            <a:picLocks noChangeAspect="1"/>
          </p:cNvPicPr>
          <p:nvPr/>
        </p:nvPicPr>
        <p:blipFill>
          <a:blip r:embed="rId8">
            <a:extLst/>
          </a:blip>
          <a:stretch>
            <a:fillRect/>
          </a:stretch>
        </p:blipFill>
        <p:spPr>
          <a:xfrm>
            <a:off x="3612136" y="8374648"/>
            <a:ext cx="928915" cy="928915"/>
          </a:xfrm>
          <a:prstGeom prst="rect">
            <a:avLst/>
          </a:prstGeom>
          <a:ln w="12700">
            <a:miter lim="400000"/>
          </a:ln>
        </p:spPr>
      </p:pic>
      <p:pic>
        <p:nvPicPr>
          <p:cNvPr id="1261" name="header-ico-web-acd.png" descr="header-ico-web-acd.png"/>
          <p:cNvPicPr>
            <a:picLocks noChangeAspect="1"/>
          </p:cNvPicPr>
          <p:nvPr/>
        </p:nvPicPr>
        <p:blipFill>
          <a:blip r:embed="rId9">
            <a:extLst/>
          </a:blip>
          <a:stretch>
            <a:fillRect/>
          </a:stretch>
        </p:blipFill>
        <p:spPr>
          <a:xfrm>
            <a:off x="5458464" y="8374648"/>
            <a:ext cx="928916" cy="928915"/>
          </a:xfrm>
          <a:prstGeom prst="rect">
            <a:avLst/>
          </a:prstGeom>
          <a:ln w="12700">
            <a:miter lim="400000"/>
          </a:ln>
        </p:spPr>
      </p:pic>
      <p:pic>
        <p:nvPicPr>
          <p:cNvPr id="1262" name="home-picture.001.png" descr="home-picture.001.png"/>
          <p:cNvPicPr>
            <a:picLocks noChangeAspect="1"/>
          </p:cNvPicPr>
          <p:nvPr/>
        </p:nvPicPr>
        <p:blipFill>
          <a:blip r:embed="rId10">
            <a:extLst/>
          </a:blip>
          <a:stretch>
            <a:fillRect/>
          </a:stretch>
        </p:blipFill>
        <p:spPr>
          <a:xfrm>
            <a:off x="10945829" y="4849007"/>
            <a:ext cx="12619639" cy="7098547"/>
          </a:xfrm>
          <a:prstGeom prst="rect">
            <a:avLst/>
          </a:prstGeom>
          <a:ln w="12700">
            <a:miter lim="400000"/>
          </a:ln>
        </p:spPr>
      </p:pic>
    </p:spTree>
  </p:cSld>
  <p:clrMapOvr>
    <a:masterClrMapping/>
  </p:clrMapOvr>
  <p:transition xmlns:p14="http://schemas.microsoft.com/office/powerpoint/2010/main" spd="med" advClick="1"/>
</p:sld>
</file>

<file path=ppt/slides/slide4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100000">
              <a:srgbClr val="D5D5D5"/>
            </a:gs>
          </a:gsLst>
          <a:lin ang="5400000" scaled="0"/>
        </a:gradFill>
      </p:bgPr>
    </p:bg>
    <p:spTree>
      <p:nvGrpSpPr>
        <p:cNvPr id="1" name=""/>
        <p:cNvGrpSpPr/>
        <p:nvPr/>
      </p:nvGrpSpPr>
      <p:grpSpPr>
        <a:xfrm>
          <a:off x="0" y="0"/>
          <a:ext cx="0" cy="0"/>
          <a:chOff x="0" y="0"/>
          <a:chExt cx="0" cy="0"/>
        </a:xfrm>
      </p:grpSpPr>
      <p:grpSp>
        <p:nvGrpSpPr>
          <p:cNvPr id="1266" name="Group"/>
          <p:cNvGrpSpPr/>
          <p:nvPr/>
        </p:nvGrpSpPr>
        <p:grpSpPr>
          <a:xfrm>
            <a:off x="9224573" y="5929923"/>
            <a:ext cx="5934853" cy="1856155"/>
            <a:chOff x="0" y="0"/>
            <a:chExt cx="5934852" cy="1856153"/>
          </a:xfrm>
        </p:grpSpPr>
        <p:sp>
          <p:nvSpPr>
            <p:cNvPr id="1264" name="s"/>
            <p:cNvSpPr/>
            <p:nvPr/>
          </p:nvSpPr>
          <p:spPr>
            <a:xfrm>
              <a:off x="0" y="0"/>
              <a:ext cx="1894392" cy="1856154"/>
            </a:xfrm>
            <a:prstGeom prst="roundRect">
              <a:avLst>
                <a:gd name="adj" fmla="val 16301"/>
              </a:avLst>
            </a:prstGeom>
            <a:solidFill>
              <a:srgbClr val="ED7666"/>
            </a:solidFill>
            <a:ln w="12700" cap="flat">
              <a:noFill/>
              <a:miter lim="400000"/>
            </a:ln>
            <a:effectLst/>
            <a:extLst>
              <a:ext uri="{C572A759-6A51-4108-AA02-DFA0A04FC94B}">
                <ma14:wrappingTextBoxFlag xmlns:ma14="http://schemas.microsoft.com/office/mac/drawingml/2011/main" val="1"/>
              </a:ext>
            </a:extLst>
          </p:spPr>
          <p:txBody>
            <a:bodyPr wrap="square" lIns="28575" tIns="28575" rIns="28575" bIns="28575" numCol="1" anchor="ctr">
              <a:noAutofit/>
            </a:bodyPr>
            <a:lstStyle>
              <a:lvl1pPr algn="ctr" defTabSz="12700">
                <a:lnSpc>
                  <a:spcPct val="100000"/>
                </a:lnSpc>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baseline="-11214" sz="10700">
                  <a:solidFill>
                    <a:srgbClr val="FFFFFF"/>
                  </a:solidFill>
                  <a:latin typeface="ivrpowers-icon-font"/>
                  <a:ea typeface="ivrpowers-icon-font"/>
                  <a:cs typeface="ivrpowers-icon-font"/>
                  <a:sym typeface="ivrpowers-icon-font"/>
                </a:defRPr>
              </a:lvl1pPr>
            </a:lstStyle>
            <a:p>
              <a:pPr/>
              <a:r>
                <a:t>s</a:t>
              </a:r>
            </a:p>
          </p:txBody>
        </p:sp>
        <p:sp>
          <p:nvSpPr>
            <p:cNvPr id="1265" name="IntPowers"/>
            <p:cNvSpPr txBox="1"/>
            <p:nvPr/>
          </p:nvSpPr>
          <p:spPr>
            <a:xfrm>
              <a:off x="2210145" y="423252"/>
              <a:ext cx="3724708" cy="100965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28575" tIns="28575" rIns="28575" bIns="28575" numCol="1" anchor="ctr">
              <a:spAutoFit/>
            </a:bodyPr>
            <a:lstStyle/>
            <a:p>
              <a:pPr>
                <a:defRPr sz="6300">
                  <a:solidFill>
                    <a:srgbClr val="212F38"/>
                  </a:solidFill>
                  <a:latin typeface="MuseoSansRounded-500"/>
                  <a:ea typeface="MuseoSansRounded-500"/>
                  <a:cs typeface="MuseoSansRounded-500"/>
                  <a:sym typeface="MuseoSansRounded-500"/>
                </a:defRPr>
              </a:pPr>
              <a:r>
                <a:rPr>
                  <a:latin typeface="MuseoSansRounded-100"/>
                  <a:ea typeface="MuseoSansRounded-100"/>
                  <a:cs typeface="MuseoSansRounded-100"/>
                  <a:sym typeface="MuseoSansRounded-100"/>
                </a:rPr>
                <a:t>Int</a:t>
              </a:r>
              <a:r>
                <a:rPr>
                  <a:latin typeface="MuseoSansRounded-900"/>
                  <a:ea typeface="MuseoSansRounded-900"/>
                  <a:cs typeface="MuseoSansRounded-900"/>
                  <a:sym typeface="MuseoSansRounded-900"/>
                </a:rPr>
                <a:t>Powers</a:t>
              </a:r>
            </a:p>
          </p:txBody>
        </p:sp>
      </p:gr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8" presetID="2" grpId="1" fill="hold">
                                  <p:stCondLst>
                                    <p:cond delay="0"/>
                                  </p:stCondLst>
                                  <p:iterate type="el" backwards="0">
                                    <p:tmAbs val="0"/>
                                  </p:iterate>
                                  <p:childTnLst>
                                    <p:set>
                                      <p:cBhvr>
                                        <p:cTn id="6" fill="hold"/>
                                        <p:tgtEl>
                                          <p:spTgt spid="1266"/>
                                        </p:tgtEl>
                                        <p:attrNameLst>
                                          <p:attrName>style.visibility</p:attrName>
                                        </p:attrNameLst>
                                      </p:cBhvr>
                                      <p:to>
                                        <p:strVal val="visible"/>
                                      </p:to>
                                    </p:set>
                                    <p:anim calcmode="lin" valueType="num">
                                      <p:cBhvr>
                                        <p:cTn id="7" dur="1000" fill="hold"/>
                                        <p:tgtEl>
                                          <p:spTgt spid="1266"/>
                                        </p:tgtEl>
                                        <p:attrNameLst>
                                          <p:attrName>ppt_x</p:attrName>
                                        </p:attrNameLst>
                                      </p:cBhvr>
                                      <p:tavLst>
                                        <p:tav tm="0">
                                          <p:val>
                                            <p:strVal val="0-#ppt_w/2"/>
                                          </p:val>
                                        </p:tav>
                                        <p:tav tm="100000">
                                          <p:val>
                                            <p:strVal val="#ppt_x"/>
                                          </p:val>
                                        </p:tav>
                                      </p:tavLst>
                                    </p:anim>
                                    <p:anim calcmode="lin" valueType="num">
                                      <p:cBhvr>
                                        <p:cTn id="8" dur="1000" fill="hold"/>
                                        <p:tgtEl>
                                          <p:spTgt spid="126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266" grpId="1"/>
    </p:bldLst>
  </p:timing>
</p:sld>
</file>

<file path=ppt/theme/theme1.xml><?xml version="1.0" encoding="utf-8"?>
<a:theme xmlns:a="http://schemas.openxmlformats.org/drawingml/2006/main" xmlns:r="http://schemas.openxmlformats.org/officeDocument/2006/relationships" name="21_BasicWhite">
  <a:themeElements>
    <a:clrScheme name="21_BasicWhite">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21_BasicWhite">
  <a:themeElements>
    <a:clrScheme name="21_BasicWhite">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