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media1.mp4" ContentType="video/unknown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  <Override PartName="/ppt/media/image17.jpeg" ContentType="image/jpeg"/>
  <Override PartName="/ppt/media/image18.jpeg" ContentType="image/jpeg"/>
  <Override PartName="/ppt/media/image19.jpeg" ContentType="image/jpeg"/>
  <Override PartName="/ppt/media/image20.jpeg" ContentType="image/jpeg"/>
  <Override PartName="/ppt/media/image21.jpeg" ContentType="image/jpeg"/>
  <Override PartName="/ppt/media/image22.jpeg" ContentType="image/jpeg"/>
  <Override PartName="/ppt/media/image2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  <p:sldId id="292" r:id="rId44"/>
    <p:sldId id="293" r:id="rId45"/>
    <p:sldId id="294" r:id="rId46"/>
    <p:sldId id="295" r:id="rId47"/>
    <p:sldId id="296" r:id="rId48"/>
    <p:sldId id="297" r:id="rId49"/>
    <p:sldId id="298" r:id="rId50"/>
    <p:sldId id="299" r:id="rId51"/>
    <p:sldId id="300" r:id="rId52"/>
    <p:sldId id="301" r:id="rId53"/>
    <p:sldId id="302" r:id="rId54"/>
    <p:sldId id="303" r:id="rId55"/>
    <p:sldId id="304" r:id="rId56"/>
    <p:sldId id="305" r:id="rId57"/>
    <p:sldId id="306" r:id="rId58"/>
    <p:sldId id="307" r:id="rId59"/>
    <p:sldId id="308" r:id="rId60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b="0" baseline="0" cap="none" i="0" spc="0" strike="noStrike" sz="4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Relationship Id="rId43" Type="http://schemas.openxmlformats.org/officeDocument/2006/relationships/slide" Target="slides/slide36.xml"/><Relationship Id="rId44" Type="http://schemas.openxmlformats.org/officeDocument/2006/relationships/slide" Target="slides/slide37.xml"/><Relationship Id="rId45" Type="http://schemas.openxmlformats.org/officeDocument/2006/relationships/slide" Target="slides/slide38.xml"/><Relationship Id="rId46" Type="http://schemas.openxmlformats.org/officeDocument/2006/relationships/slide" Target="slides/slide39.xml"/><Relationship Id="rId47" Type="http://schemas.openxmlformats.org/officeDocument/2006/relationships/slide" Target="slides/slide40.xml"/><Relationship Id="rId48" Type="http://schemas.openxmlformats.org/officeDocument/2006/relationships/slide" Target="slides/slide41.xml"/><Relationship Id="rId49" Type="http://schemas.openxmlformats.org/officeDocument/2006/relationships/slide" Target="slides/slide42.xml"/><Relationship Id="rId50" Type="http://schemas.openxmlformats.org/officeDocument/2006/relationships/slide" Target="slides/slide43.xml"/><Relationship Id="rId51" Type="http://schemas.openxmlformats.org/officeDocument/2006/relationships/slide" Target="slides/slide44.xml"/><Relationship Id="rId52" Type="http://schemas.openxmlformats.org/officeDocument/2006/relationships/slide" Target="slides/slide45.xml"/><Relationship Id="rId53" Type="http://schemas.openxmlformats.org/officeDocument/2006/relationships/slide" Target="slides/slide46.xml"/><Relationship Id="rId54" Type="http://schemas.openxmlformats.org/officeDocument/2006/relationships/slide" Target="slides/slide47.xml"/><Relationship Id="rId55" Type="http://schemas.openxmlformats.org/officeDocument/2006/relationships/slide" Target="slides/slide48.xml"/><Relationship Id="rId56" Type="http://schemas.openxmlformats.org/officeDocument/2006/relationships/slide" Target="slides/slide49.xml"/><Relationship Id="rId57" Type="http://schemas.openxmlformats.org/officeDocument/2006/relationships/slide" Target="slides/slide50.xml"/><Relationship Id="rId58" Type="http://schemas.openxmlformats.org/officeDocument/2006/relationships/slide" Target="slides/slide51.xml"/><Relationship Id="rId59" Type="http://schemas.openxmlformats.org/officeDocument/2006/relationships/slide" Target="slides/slide52.xml"/><Relationship Id="rId60" Type="http://schemas.openxmlformats.org/officeDocument/2006/relationships/slide" Target="slides/slide53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Shape 214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15" name="Shape 215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Shape 249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50" name="Shape 250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Aqui tennis la primera imagen! Un QR que conecta el dispositivo del usuario al kiosco.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Shape 253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54" name="Shape 254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Conectamos a un agente en segundos, el agente no es fijo se conecta al intante y ve al cliente en HD.</a:t>
            </a:r>
          </a:p>
        </p:txBody>
      </p:sp>
    </p:spTree>
  </p:cSld>
  <p:clrMapOvr>
    <a:masterClrMapping/>
  </p:clrMapOvr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/>
          <p:nvPr>
            <p:ph type="body" sz="quarter" idx="21" hasCustomPrompt="1"/>
          </p:nvPr>
        </p:nvSpPr>
        <p:spPr>
          <a:xfrm>
            <a:off x="1201340" y="11859862"/>
            <a:ext cx="21971003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Author and Date</a:t>
            </a:r>
          </a:p>
        </p:txBody>
      </p:sp>
      <p:sp>
        <p:nvSpPr>
          <p:cNvPr id="12" name="Presentation Title"/>
          <p:cNvSpPr txBox="1"/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3" name="Body Level One…"/>
          <p:cNvSpPr txBox="1"/>
          <p:nvPr>
            <p:ph type="body" sz="quarter" idx="1" hasCustomPrompt="1"/>
          </p:nvPr>
        </p:nvSpPr>
        <p:spPr>
          <a:xfrm>
            <a:off x="1201342" y="7223190"/>
            <a:ext cx="21971001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vocados and limes"/>
          <p:cNvSpPr/>
          <p:nvPr>
            <p:ph type="pic" idx="21"/>
          </p:nvPr>
        </p:nvSpPr>
        <p:spPr>
          <a:xfrm>
            <a:off x="-1155700" y="-1295400"/>
            <a:ext cx="26746200" cy="160189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Presentation Title"/>
          <p:cNvSpPr txBox="1"/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Presentation Title</a:t>
            </a:r>
          </a:p>
        </p:txBody>
      </p:sp>
      <p:sp>
        <p:nvSpPr>
          <p:cNvPr id="23" name="Author and Date"/>
          <p:cNvSpPr txBox="1"/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Author and Date</a:t>
            </a:r>
          </a:p>
        </p:txBody>
      </p:sp>
      <p:sp>
        <p:nvSpPr>
          <p:cNvPr id="24" name="Body Level One…"/>
          <p:cNvSpPr txBox="1"/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wl with salmon cakes, salad, and hummus"/>
          <p:cNvSpPr/>
          <p:nvPr>
            <p:ph type="pic" idx="21"/>
          </p:nvPr>
        </p:nvSpPr>
        <p:spPr>
          <a:xfrm>
            <a:off x="10972800" y="-203200"/>
            <a:ext cx="12144837" cy="14135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3" name="Slide Title"/>
          <p:cNvSpPr txBox="1"/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pPr/>
            <a:r>
              <a:t>Slide Title</a:t>
            </a:r>
          </a:p>
        </p:txBody>
      </p:sp>
      <p:sp>
        <p:nvSpPr>
          <p:cNvPr id="34" name="Body Level One…"/>
          <p:cNvSpPr txBox="1"/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3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44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61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2" name="Bowl of pappardelle pasta with parsley butter, roasted hazelnuts, and shaved parmesan cheese"/>
          <p:cNvSpPr/>
          <p:nvPr>
            <p:ph type="pic" idx="22"/>
          </p:nvPr>
        </p:nvSpPr>
        <p:spPr>
          <a:xfrm>
            <a:off x="12192000" y="-407266"/>
            <a:ext cx="10916874" cy="1455583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3" name="Slide Title"/>
          <p:cNvSpPr txBox="1"/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72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73" name="Slide Title"/>
          <p:cNvSpPr txBox="1"/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82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83" name="Slide Title"/>
          <p:cNvSpPr txBox="1"/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/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b="0"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Section Title</a:t>
            </a:r>
          </a:p>
        </p:txBody>
      </p:sp>
      <p:sp>
        <p:nvSpPr>
          <p:cNvPr id="92" name="Slide Number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Title"/>
          <p:cNvSpPr txBox="1"/>
          <p:nvPr>
            <p:ph type="title" hasCustomPrompt="1"/>
          </p:nvPr>
        </p:nvSpPr>
        <p:spPr>
          <a:xfrm>
            <a:off x="1206500" y="1079500"/>
            <a:ext cx="21971000" cy="1434949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100" name="Slide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10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Title"/>
          <p:cNvSpPr txBox="1"/>
          <p:nvPr>
            <p:ph type="title" hasCustomPrompt="1"/>
          </p:nvPr>
        </p:nvSpPr>
        <p:spPr>
          <a:xfrm>
            <a:off x="1206500" y="1079500"/>
            <a:ext cx="21971000" cy="1435100"/>
          </a:xfrm>
          <a:prstGeom prst="rect">
            <a:avLst/>
          </a:prstGeom>
        </p:spPr>
        <p:txBody>
          <a:bodyPr/>
          <a:lstStyle/>
          <a:p>
            <a:pPr/>
            <a:r>
              <a:t>Agenda Title</a:t>
            </a:r>
          </a:p>
        </p:txBody>
      </p:sp>
      <p:sp>
        <p:nvSpPr>
          <p:cNvPr id="109" name="Agenda Subtitle"/>
          <p:cNvSpPr txBox="1"/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Agenda Subtitle</a:t>
            </a:r>
          </a:p>
        </p:txBody>
      </p:sp>
      <p:sp>
        <p:nvSpPr>
          <p:cNvPr id="110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/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/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7" name="Fact information"/>
          <p:cNvSpPr txBox="1"/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Fact information</a:t>
            </a:r>
          </a:p>
        </p:txBody>
      </p:sp>
      <p:sp>
        <p:nvSpPr>
          <p:cNvPr id="12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Attribution"/>
          <p:cNvSpPr txBox="1"/>
          <p:nvPr>
            <p:ph type="body" sz="quarter" idx="21" hasCustomPrompt="1"/>
          </p:nvPr>
        </p:nvSpPr>
        <p:spPr>
          <a:xfrm>
            <a:off x="2430025" y="10675453"/>
            <a:ext cx="202000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Attribution</a:t>
            </a:r>
          </a:p>
        </p:txBody>
      </p:sp>
      <p:sp>
        <p:nvSpPr>
          <p:cNvPr id="136" name="Body Level One…"/>
          <p:cNvSpPr txBox="1"/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Bowl of salad with fried rice, boiled eggs, and chopsticks"/>
          <p:cNvSpPr/>
          <p:nvPr>
            <p:ph type="pic" sz="quarter" idx="21"/>
          </p:nvPr>
        </p:nvSpPr>
        <p:spPr>
          <a:xfrm>
            <a:off x="15760700" y="1016000"/>
            <a:ext cx="7439099" cy="594967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5" name="Bowl with salmon cakes, salad, and hummus "/>
          <p:cNvSpPr/>
          <p:nvPr>
            <p:ph type="pic" sz="half" idx="22"/>
          </p:nvPr>
        </p:nvSpPr>
        <p:spPr>
          <a:xfrm>
            <a:off x="13500100" y="3978275"/>
            <a:ext cx="10439400" cy="1215018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6" name="Bowl of pappardelle pasta with parsley butter, roasted hazelnuts, and shaved parmesan cheese"/>
          <p:cNvSpPr/>
          <p:nvPr>
            <p:ph type="pic" idx="23"/>
          </p:nvPr>
        </p:nvSpPr>
        <p:spPr>
          <a:xfrm>
            <a:off x="-139700" y="495300"/>
            <a:ext cx="16611600" cy="124587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bowl of salad with fried rice, boiled eggs, and chopsticks"/>
          <p:cNvSpPr/>
          <p:nvPr>
            <p:ph type="pic" idx="21"/>
          </p:nvPr>
        </p:nvSpPr>
        <p:spPr>
          <a:xfrm>
            <a:off x="-1333500" y="-5524500"/>
            <a:ext cx="27051000" cy="21640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Author and Date"/>
          <p:cNvSpPr txBox="1"/>
          <p:nvPr>
            <p:ph type="body" sz="quarter" idx="21" hasCustomPrompt="1"/>
          </p:nvPr>
        </p:nvSpPr>
        <p:spPr>
          <a:xfrm>
            <a:off x="7285455" y="9090974"/>
            <a:ext cx="9808484" cy="284366"/>
          </a:xfrm>
          <a:prstGeom prst="rect">
            <a:avLst/>
          </a:prstGeom>
        </p:spPr>
        <p:txBody>
          <a:bodyPr lIns="20410" tIns="20410" rIns="20410" bIns="20410"/>
          <a:lstStyle>
            <a:lvl1pPr marL="0" indent="0" defTabSz="437514">
              <a:lnSpc>
                <a:spcPct val="100000"/>
              </a:lnSpc>
              <a:spcBef>
                <a:spcPts val="0"/>
              </a:spcBef>
              <a:buSzTx/>
              <a:buNone/>
              <a:defRPr b="1" sz="1590"/>
            </a:lvl1pPr>
          </a:lstStyle>
          <a:p>
            <a:pPr/>
            <a:r>
              <a:t>Author and Date</a:t>
            </a:r>
          </a:p>
        </p:txBody>
      </p:sp>
      <p:sp>
        <p:nvSpPr>
          <p:cNvPr id="170" name="Presentation Title"/>
          <p:cNvSpPr txBox="1"/>
          <p:nvPr>
            <p:ph type="title" hasCustomPrompt="1"/>
          </p:nvPr>
        </p:nvSpPr>
        <p:spPr>
          <a:xfrm>
            <a:off x="7287756" y="4945941"/>
            <a:ext cx="9808485" cy="2075091"/>
          </a:xfrm>
          <a:prstGeom prst="rect">
            <a:avLst/>
          </a:prstGeom>
        </p:spPr>
        <p:txBody>
          <a:bodyPr lIns="22678" tIns="22678" rIns="22678" bIns="22678" anchor="b"/>
          <a:lstStyle>
            <a:lvl1pPr defTabSz="2438339">
              <a:defRPr spc="-224" sz="112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71" name="Body Level One…"/>
          <p:cNvSpPr txBox="1"/>
          <p:nvPr>
            <p:ph type="body" sz="quarter" idx="1" hasCustomPrompt="1"/>
          </p:nvPr>
        </p:nvSpPr>
        <p:spPr>
          <a:xfrm>
            <a:off x="7285456" y="7021031"/>
            <a:ext cx="9808484" cy="850447"/>
          </a:xfrm>
          <a:prstGeom prst="rect">
            <a:avLst/>
          </a:prstGeom>
        </p:spPr>
        <p:txBody>
          <a:bodyPr lIns="22678" tIns="22678" rIns="22678" bIns="22678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4600"/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12061324" y="9559777"/>
            <a:ext cx="255772" cy="243580"/>
          </a:xfrm>
          <a:prstGeom prst="rect">
            <a:avLst/>
          </a:prstGeom>
        </p:spPr>
        <p:txBody>
          <a:bodyPr lIns="22678" tIns="22678" rIns="22678" bIns="22678"/>
          <a:lstStyle>
            <a:lvl1pPr defTabSz="584200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bg>
      <p:bgPr>
        <a:gradFill flip="none" rotWithShape="1">
          <a:gsLst>
            <a:gs pos="0">
              <a:srgbClr val="000000"/>
            </a:gs>
            <a:gs pos="100000">
              <a:srgbClr val="3B3B3B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Colorful clouds against a starry night sky"/>
          <p:cNvSpPr/>
          <p:nvPr>
            <p:ph type="pic" idx="21"/>
          </p:nvPr>
        </p:nvSpPr>
        <p:spPr>
          <a:xfrm>
            <a:off x="7962900" y="-25400"/>
            <a:ext cx="20650200" cy="13766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80" name="Slide Title"/>
          <p:cNvSpPr txBox="1"/>
          <p:nvPr>
            <p:ph type="title" hasCustomPrompt="1"/>
          </p:nvPr>
        </p:nvSpPr>
        <p:spPr>
          <a:xfrm>
            <a:off x="1270000" y="3886200"/>
            <a:ext cx="9652000" cy="3200202"/>
          </a:xfrm>
          <a:prstGeom prst="rect">
            <a:avLst/>
          </a:prstGeom>
        </p:spPr>
        <p:txBody>
          <a:bodyPr anchor="b"/>
          <a:lstStyle>
            <a:lvl1pPr algn="ctr" defTabSz="825500">
              <a:defRPr b="0" spc="-252" sz="8400">
                <a:gradFill flip="none" rotWithShape="1">
                  <a:gsLst>
                    <a:gs pos="0">
                      <a:srgbClr val="FFFFFF"/>
                    </a:gs>
                    <a:gs pos="100000">
                      <a:srgbClr val="929292"/>
                    </a:gs>
                  </a:gsLst>
                  <a:lin ang="5400000" scaled="0"/>
                </a:gradFill>
                <a:latin typeface="Graphik Semibold"/>
                <a:ea typeface="Graphik Semibold"/>
                <a:cs typeface="Graphik Semibold"/>
                <a:sym typeface="Graphik Semibold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181" name="Body Level One…"/>
          <p:cNvSpPr txBox="1"/>
          <p:nvPr>
            <p:ph type="body" sz="quarter" idx="1" hasCustomPrompt="1"/>
          </p:nvPr>
        </p:nvSpPr>
        <p:spPr>
          <a:xfrm>
            <a:off x="1270000" y="6845300"/>
            <a:ext cx="9652000" cy="5664200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400">
                <a:solidFill>
                  <a:srgbClr val="D5D5D5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1pPr>
            <a:lvl2pPr marL="0" indent="45720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400">
                <a:solidFill>
                  <a:srgbClr val="D5D5D5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2pPr>
            <a:lvl3pPr marL="0" indent="91440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400">
                <a:solidFill>
                  <a:srgbClr val="D5D5D5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3pPr>
            <a:lvl4pPr marL="0" indent="137160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400">
                <a:solidFill>
                  <a:srgbClr val="D5D5D5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4pPr>
            <a:lvl5pPr marL="0" indent="182880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400">
                <a:solidFill>
                  <a:srgbClr val="D5D5D5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82" name="Slide Number"/>
          <p:cNvSpPr txBox="1"/>
          <p:nvPr>
            <p:ph type="sldNum" sz="quarter" idx="2"/>
          </p:nvPr>
        </p:nvSpPr>
        <p:spPr>
          <a:xfrm>
            <a:off x="11977623" y="13081000"/>
            <a:ext cx="416053" cy="467107"/>
          </a:xfrm>
          <a:prstGeom prst="rect">
            <a:avLst/>
          </a:prstGeom>
        </p:spPr>
        <p:txBody>
          <a:bodyPr/>
          <a:lstStyle>
            <a:lvl1pPr defTabSz="825500">
              <a:defRPr sz="2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gradFill flip="none" rotWithShape="1">
          <a:gsLst>
            <a:gs pos="0">
              <a:srgbClr val="000000"/>
            </a:gs>
            <a:gs pos="100000">
              <a:srgbClr val="3B3B3B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Slide Number"/>
          <p:cNvSpPr txBox="1"/>
          <p:nvPr>
            <p:ph type="sldNum" sz="quarter" idx="2"/>
          </p:nvPr>
        </p:nvSpPr>
        <p:spPr>
          <a:xfrm>
            <a:off x="11977623" y="13081000"/>
            <a:ext cx="416053" cy="467107"/>
          </a:xfrm>
          <a:prstGeom prst="rect">
            <a:avLst/>
          </a:prstGeom>
        </p:spPr>
        <p:txBody>
          <a:bodyPr/>
          <a:lstStyle>
            <a:lvl1pPr defTabSz="825500">
              <a:defRPr sz="2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bg>
      <p:bgPr>
        <a:gradFill flip="none" rotWithShape="1">
          <a:gsLst>
            <a:gs pos="0">
              <a:srgbClr val="000000"/>
            </a:gs>
            <a:gs pos="100000">
              <a:srgbClr val="3B3B3B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Slide Title"/>
          <p:cNvSpPr txBox="1"/>
          <p:nvPr>
            <p:ph type="title" hasCustomPrompt="1"/>
          </p:nvPr>
        </p:nvSpPr>
        <p:spPr>
          <a:xfrm>
            <a:off x="1270000" y="812800"/>
            <a:ext cx="21844000" cy="1557437"/>
          </a:xfrm>
          <a:prstGeom prst="rect">
            <a:avLst/>
          </a:prstGeom>
        </p:spPr>
        <p:txBody>
          <a:bodyPr anchor="b"/>
          <a:lstStyle>
            <a:lvl1pPr algn="ctr" defTabSz="825500">
              <a:defRPr b="0" spc="-252" sz="8400">
                <a:gradFill flip="none" rotWithShape="1">
                  <a:gsLst>
                    <a:gs pos="0">
                      <a:srgbClr val="FFFFFF"/>
                    </a:gs>
                    <a:gs pos="100000">
                      <a:srgbClr val="929292"/>
                    </a:gs>
                  </a:gsLst>
                  <a:lin ang="5400000" scaled="0"/>
                </a:gradFill>
                <a:latin typeface="Graphik Semibold"/>
                <a:ea typeface="Graphik Semibold"/>
                <a:cs typeface="Graphik Semibold"/>
                <a:sym typeface="Graphik Semibold"/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197" name="Slide Subtitle"/>
          <p:cNvSpPr txBox="1"/>
          <p:nvPr>
            <p:ph type="body" sz="quarter" idx="21" hasCustomPrompt="1"/>
          </p:nvPr>
        </p:nvSpPr>
        <p:spPr>
          <a:xfrm>
            <a:off x="1270000" y="2133600"/>
            <a:ext cx="21844000" cy="1016000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400">
                <a:solidFill>
                  <a:srgbClr val="D5D5D5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198" name="Body Level One…"/>
          <p:cNvSpPr txBox="1"/>
          <p:nvPr>
            <p:ph type="body" idx="1" hasCustomPrompt="1"/>
          </p:nvPr>
        </p:nvSpPr>
        <p:spPr>
          <a:xfrm>
            <a:off x="1270000" y="4267200"/>
            <a:ext cx="21844000" cy="8432800"/>
          </a:xfrm>
          <a:prstGeom prst="rect">
            <a:avLst/>
          </a:prstGeom>
        </p:spPr>
        <p:txBody>
          <a:bodyPr/>
          <a:lstStyle>
            <a:lvl1pPr marL="558800" indent="-558800" defTabSz="2438400">
              <a:lnSpc>
                <a:spcPct val="100000"/>
              </a:lnSpc>
              <a:spcBef>
                <a:spcPts val="2400"/>
              </a:spcBef>
              <a:buClr>
                <a:srgbClr val="FFFFFF"/>
              </a:buClr>
              <a:buSzPct val="100000"/>
              <a:defRPr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lvl1pPr>
            <a:lvl2pPr marL="1117600" indent="-558800" defTabSz="2438400">
              <a:lnSpc>
                <a:spcPct val="100000"/>
              </a:lnSpc>
              <a:spcBef>
                <a:spcPts val="2400"/>
              </a:spcBef>
              <a:buClr>
                <a:srgbClr val="FFFFFF"/>
              </a:buClr>
              <a:buSzPct val="100000"/>
              <a:defRPr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lvl2pPr>
            <a:lvl3pPr marL="1676400" indent="-558800" defTabSz="2438400">
              <a:lnSpc>
                <a:spcPct val="100000"/>
              </a:lnSpc>
              <a:spcBef>
                <a:spcPts val="2400"/>
              </a:spcBef>
              <a:buClr>
                <a:srgbClr val="FFFFFF"/>
              </a:buClr>
              <a:buSzPct val="100000"/>
              <a:defRPr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lvl3pPr>
            <a:lvl4pPr marL="2235200" indent="-558800" defTabSz="2438400">
              <a:lnSpc>
                <a:spcPct val="100000"/>
              </a:lnSpc>
              <a:spcBef>
                <a:spcPts val="2400"/>
              </a:spcBef>
              <a:buClr>
                <a:srgbClr val="FFFFFF"/>
              </a:buClr>
              <a:buSzPct val="100000"/>
              <a:defRPr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lvl4pPr>
            <a:lvl5pPr marL="2794000" indent="-558800" defTabSz="2438400">
              <a:lnSpc>
                <a:spcPct val="100000"/>
              </a:lnSpc>
              <a:spcBef>
                <a:spcPts val="2400"/>
              </a:spcBef>
              <a:buClr>
                <a:srgbClr val="FFFFFF"/>
              </a:buClr>
              <a:buSzPct val="100000"/>
              <a:defRPr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lvl5pPr>
          </a:lstStyle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99" name="Slide Number"/>
          <p:cNvSpPr txBox="1"/>
          <p:nvPr>
            <p:ph type="sldNum" sz="quarter" idx="2"/>
          </p:nvPr>
        </p:nvSpPr>
        <p:spPr>
          <a:xfrm>
            <a:off x="11977623" y="13081000"/>
            <a:ext cx="416053" cy="467107"/>
          </a:xfrm>
          <a:prstGeom prst="rect">
            <a:avLst/>
          </a:prstGeom>
        </p:spPr>
        <p:txBody>
          <a:bodyPr/>
          <a:lstStyle>
            <a:lvl1pPr defTabSz="825500">
              <a:defRPr sz="2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ítulo y viñetas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Title Text"/>
          <p:cNvSpPr txBox="1"/>
          <p:nvPr>
            <p:ph type="title"/>
          </p:nvPr>
        </p:nvSpPr>
        <p:spPr>
          <a:xfrm>
            <a:off x="4891701" y="625078"/>
            <a:ext cx="15104846" cy="1532744"/>
          </a:xfrm>
          <a:prstGeom prst="rect">
            <a:avLst/>
          </a:prstGeom>
        </p:spPr>
        <p:txBody>
          <a:bodyPr lIns="71437" tIns="71437" rIns="71437" bIns="71437" anchor="ctr"/>
          <a:lstStyle>
            <a:lvl1pPr algn="ctr" defTabSz="821531">
              <a:lnSpc>
                <a:spcPct val="100000"/>
              </a:lnSpc>
              <a:defRPr b="0" spc="0" sz="11200">
                <a:solidFill>
                  <a:srgbClr val="2B434B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07" name="Body Level One…"/>
          <p:cNvSpPr txBox="1"/>
          <p:nvPr>
            <p:ph type="body" idx="1"/>
          </p:nvPr>
        </p:nvSpPr>
        <p:spPr>
          <a:xfrm>
            <a:off x="4387453" y="3115252"/>
            <a:ext cx="15609094" cy="9051912"/>
          </a:xfrm>
          <a:prstGeom prst="rect">
            <a:avLst/>
          </a:prstGeom>
        </p:spPr>
        <p:txBody>
          <a:bodyPr lIns="71437" tIns="71437" rIns="71437" bIns="71437" anchor="ctr"/>
          <a:lstStyle>
            <a:lvl1pPr marL="0" indent="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1pPr>
            <a:lvl2pPr marL="0" indent="22860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2pPr>
            <a:lvl3pPr marL="0" indent="45720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3pPr>
            <a:lvl4pPr marL="0" indent="68580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4pPr>
            <a:lvl5pPr marL="0" indent="914400" algn="ctr" defTabSz="821531">
              <a:lnSpc>
                <a:spcPct val="100000"/>
              </a:lnSpc>
              <a:spcBef>
                <a:spcPts val="5900"/>
              </a:spcBef>
              <a:buSzTx/>
              <a:buNone/>
              <a:defRPr sz="5000">
                <a:solidFill>
                  <a:srgbClr val="2B434B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8" name="Slide Number"/>
          <p:cNvSpPr txBox="1"/>
          <p:nvPr>
            <p:ph type="sldNum" sz="quarter" idx="2"/>
          </p:nvPr>
        </p:nvSpPr>
        <p:spPr>
          <a:xfrm>
            <a:off x="11935814" y="13010554"/>
            <a:ext cx="494513" cy="511176"/>
          </a:xfrm>
          <a:prstGeom prst="rect">
            <a:avLst/>
          </a:prstGeom>
        </p:spPr>
        <p:txBody>
          <a:bodyPr lIns="71437" tIns="71437" rIns="71437" bIns="71437" anchor="t"/>
          <a:lstStyle>
            <a:lvl1pPr defTabSz="821531">
              <a:defRPr sz="2400"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/>
          <p:nvPr>
            <p:ph type="title" hasCustomPrompt="1"/>
          </p:nvPr>
        </p:nvSpPr>
        <p:spPr>
          <a:xfrm>
            <a:off x="1206500" y="1079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3" name="Body Level One…"/>
          <p:cNvSpPr txBox="1"/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</p:sldLayoutIdLst>
  <p:transition xmlns:p14="http://schemas.microsoft.com/office/powerpoint/2010/main" spd="med" advClick="1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tif"/><Relationship Id="rId5" Type="http://schemas.openxmlformats.org/officeDocument/2006/relationships/image" Target="../media/image3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tif"/><Relationship Id="rId4" Type="http://schemas.openxmlformats.org/officeDocument/2006/relationships/image" Target="../media/image3.png"/><Relationship Id="rId5" Type="http://schemas.openxmlformats.org/officeDocument/2006/relationships/image" Target="../media/image4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2.xml"/><Relationship Id="rId3" Type="http://schemas.openxmlformats.org/officeDocument/2006/relationships/video" Target="../media/media1.mp4"/><Relationship Id="rId4" Type="http://schemas.microsoft.com/office/2007/relationships/media" Target="../media/media1.mp4"/><Relationship Id="rId5" Type="http://schemas.openxmlformats.org/officeDocument/2006/relationships/image" Target="../media/image5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.png"/><Relationship Id="rId3" Type="http://schemas.openxmlformats.org/officeDocument/2006/relationships/image" Target="../media/image3.tif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7" Type="http://schemas.openxmlformats.org/officeDocument/2006/relationships/image" Target="../media/image4.tif"/><Relationship Id="rId8" Type="http://schemas.openxmlformats.org/officeDocument/2006/relationships/image" Target="../media/image10.png"/><Relationship Id="rId9" Type="http://schemas.openxmlformats.org/officeDocument/2006/relationships/image" Target="../media/image5.tif"/><Relationship Id="rId10" Type="http://schemas.openxmlformats.org/officeDocument/2006/relationships/image" Target="../media/image6.tif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.png"/><Relationship Id="rId3" Type="http://schemas.openxmlformats.org/officeDocument/2006/relationships/image" Target="../media/image3.tif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7" Type="http://schemas.openxmlformats.org/officeDocument/2006/relationships/image" Target="../media/image4.tif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.png"/><Relationship Id="rId3" Type="http://schemas.openxmlformats.org/officeDocument/2006/relationships/image" Target="../media/image3.tif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7" Type="http://schemas.openxmlformats.org/officeDocument/2006/relationships/image" Target="../media/image4.tif"/><Relationship Id="rId8" Type="http://schemas.openxmlformats.org/officeDocument/2006/relationships/image" Target="../media/image11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10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6.tif"/><Relationship Id="rId6" Type="http://schemas.openxmlformats.org/officeDocument/2006/relationships/image" Target="../media/image5.tif"/><Relationship Id="rId7" Type="http://schemas.openxmlformats.org/officeDocument/2006/relationships/image" Target="../media/image7.png"/><Relationship Id="rId8" Type="http://schemas.openxmlformats.org/officeDocument/2006/relationships/image" Target="../media/image7.tif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.png"/><Relationship Id="rId3" Type="http://schemas.openxmlformats.org/officeDocument/2006/relationships/image" Target="../media/image3.tif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7" Type="http://schemas.openxmlformats.org/officeDocument/2006/relationships/image" Target="../media/image8.tif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10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6.tif"/><Relationship Id="rId6" Type="http://schemas.openxmlformats.org/officeDocument/2006/relationships/image" Target="../media/image5.tif"/><Relationship Id="rId7" Type="http://schemas.openxmlformats.org/officeDocument/2006/relationships/image" Target="../media/image7.png"/><Relationship Id="rId8" Type="http://schemas.openxmlformats.org/officeDocument/2006/relationships/image" Target="../media/image7.tif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5.tif"/><Relationship Id="rId3" Type="http://schemas.openxmlformats.org/officeDocument/2006/relationships/image" Target="../media/image6.tif"/><Relationship Id="rId4" Type="http://schemas.openxmlformats.org/officeDocument/2006/relationships/image" Target="../media/image7.png"/><Relationship Id="rId5" Type="http://schemas.openxmlformats.org/officeDocument/2006/relationships/image" Target="../media/image7.tif"/><Relationship Id="rId6" Type="http://schemas.openxmlformats.org/officeDocument/2006/relationships/image" Target="../media/image13.png"/><Relationship Id="rId7" Type="http://schemas.openxmlformats.org/officeDocument/2006/relationships/image" Target="../media/image10.png"/><Relationship Id="rId8" Type="http://schemas.openxmlformats.org/officeDocument/2006/relationships/image" Target="../media/image12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Relationship Id="rId4" Type="http://schemas.openxmlformats.org/officeDocument/2006/relationships/image" Target="../media/image7.png"/><Relationship Id="rId5" Type="http://schemas.openxmlformats.org/officeDocument/2006/relationships/image" Target="../media/image3.tif"/><Relationship Id="rId6" Type="http://schemas.openxmlformats.org/officeDocument/2006/relationships/image" Target="../media/image16.png"/><Relationship Id="rId7" Type="http://schemas.openxmlformats.org/officeDocument/2006/relationships/image" Target="../media/image11.png"/><Relationship Id="rId8" Type="http://schemas.openxmlformats.org/officeDocument/2006/relationships/image" Target="../media/image1.jpeg"/><Relationship Id="rId9" Type="http://schemas.openxmlformats.org/officeDocument/2006/relationships/image" Target="../media/image17.png"/><Relationship Id="rId10" Type="http://schemas.openxmlformats.org/officeDocument/2006/relationships/image" Target="../media/image2.jpeg"/><Relationship Id="rId11" Type="http://schemas.openxmlformats.org/officeDocument/2006/relationships/image" Target="../media/image18.png"/><Relationship Id="rId12" Type="http://schemas.openxmlformats.org/officeDocument/2006/relationships/image" Target="../media/image19.png"/><Relationship Id="rId13" Type="http://schemas.openxmlformats.org/officeDocument/2006/relationships/image" Target="../media/image20.png"/><Relationship Id="rId14" Type="http://schemas.openxmlformats.org/officeDocument/2006/relationships/image" Target="../media/image21.png"/><Relationship Id="rId15" Type="http://schemas.openxmlformats.org/officeDocument/2006/relationships/image" Target="../media/image22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3.tif"/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16.png"/><Relationship Id="rId6" Type="http://schemas.openxmlformats.org/officeDocument/2006/relationships/image" Target="../media/image23.png"/><Relationship Id="rId7" Type="http://schemas.openxmlformats.org/officeDocument/2006/relationships/image" Target="../media/image11.png"/><Relationship Id="rId8" Type="http://schemas.openxmlformats.org/officeDocument/2006/relationships/image" Target="../media/image1.jpeg"/><Relationship Id="rId9" Type="http://schemas.openxmlformats.org/officeDocument/2006/relationships/image" Target="../media/image17.png"/><Relationship Id="rId10" Type="http://schemas.openxmlformats.org/officeDocument/2006/relationships/image" Target="../media/image2.jpeg"/><Relationship Id="rId11" Type="http://schemas.openxmlformats.org/officeDocument/2006/relationships/image" Target="../media/image18.png"/><Relationship Id="rId12" Type="http://schemas.openxmlformats.org/officeDocument/2006/relationships/image" Target="../media/image19.png"/><Relationship Id="rId13" Type="http://schemas.openxmlformats.org/officeDocument/2006/relationships/image" Target="../media/image20.png"/><Relationship Id="rId14" Type="http://schemas.openxmlformats.org/officeDocument/2006/relationships/image" Target="../media/image9.tif"/><Relationship Id="rId15" Type="http://schemas.openxmlformats.org/officeDocument/2006/relationships/image" Target="../media/image10.tif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4.png"/><Relationship Id="rId3" Type="http://schemas.openxmlformats.org/officeDocument/2006/relationships/image" Target="../media/image8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Relationship Id="rId4" Type="http://schemas.openxmlformats.org/officeDocument/2006/relationships/image" Target="../media/image11.tif"/><Relationship Id="rId5" Type="http://schemas.openxmlformats.org/officeDocument/2006/relationships/image" Target="../media/image27.png"/><Relationship Id="rId6" Type="http://schemas.openxmlformats.org/officeDocument/2006/relationships/image" Target="../media/image28.png"/><Relationship Id="rId7" Type="http://schemas.openxmlformats.org/officeDocument/2006/relationships/image" Target="../media/image21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Relationship Id="rId4" Type="http://schemas.openxmlformats.org/officeDocument/2006/relationships/image" Target="../media/image31.png"/><Relationship Id="rId5" Type="http://schemas.openxmlformats.org/officeDocument/2006/relationships/image" Target="../media/image32.png"/><Relationship Id="rId6" Type="http://schemas.openxmlformats.org/officeDocument/2006/relationships/image" Target="../media/image3.jpeg"/><Relationship Id="rId7" Type="http://schemas.openxmlformats.org/officeDocument/2006/relationships/image" Target="../media/image4.jpeg"/><Relationship Id="rId8" Type="http://schemas.openxmlformats.org/officeDocument/2006/relationships/image" Target="../media/image25.png"/><Relationship Id="rId9" Type="http://schemas.openxmlformats.org/officeDocument/2006/relationships/image" Target="../media/image33.png"/><Relationship Id="rId10" Type="http://schemas.openxmlformats.org/officeDocument/2006/relationships/image" Target="../media/image34.png"/><Relationship Id="rId11" Type="http://schemas.openxmlformats.org/officeDocument/2006/relationships/image" Target="../media/image12.tif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Relationship Id="rId4" Type="http://schemas.openxmlformats.org/officeDocument/2006/relationships/image" Target="../media/image37.png"/><Relationship Id="rId5" Type="http://schemas.openxmlformats.org/officeDocument/2006/relationships/image" Target="../media/image31.png"/><Relationship Id="rId6" Type="http://schemas.openxmlformats.org/officeDocument/2006/relationships/image" Target="../media/image32.png"/><Relationship Id="rId7" Type="http://schemas.openxmlformats.org/officeDocument/2006/relationships/image" Target="../media/image3.jpeg"/><Relationship Id="rId8" Type="http://schemas.openxmlformats.org/officeDocument/2006/relationships/image" Target="../media/image4.jpeg"/><Relationship Id="rId9" Type="http://schemas.openxmlformats.org/officeDocument/2006/relationships/image" Target="../media/image38.png"/><Relationship Id="rId10" Type="http://schemas.openxmlformats.org/officeDocument/2006/relationships/image" Target="../media/image25.png"/><Relationship Id="rId11" Type="http://schemas.openxmlformats.org/officeDocument/2006/relationships/image" Target="../media/image26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3.tif"/><Relationship Id="rId3" Type="http://schemas.openxmlformats.org/officeDocument/2006/relationships/image" Target="../media/image14.tif"/><Relationship Id="rId4" Type="http://schemas.openxmlformats.org/officeDocument/2006/relationships/image" Target="../media/image39.png"/><Relationship Id="rId5" Type="http://schemas.openxmlformats.org/officeDocument/2006/relationships/image" Target="../media/image40.png"/><Relationship Id="rId6" Type="http://schemas.openxmlformats.org/officeDocument/2006/relationships/image" Target="../media/image41.png"/><Relationship Id="rId7" Type="http://schemas.openxmlformats.org/officeDocument/2006/relationships/image" Target="../media/image42.png"/><Relationship Id="rId8" Type="http://schemas.openxmlformats.org/officeDocument/2006/relationships/image" Target="../media/image15.tif"/><Relationship Id="rId9" Type="http://schemas.openxmlformats.org/officeDocument/2006/relationships/image" Target="../media/image43.png"/><Relationship Id="rId10" Type="http://schemas.openxmlformats.org/officeDocument/2006/relationships/image" Target="../media/image44.png"/><Relationship Id="rId11" Type="http://schemas.openxmlformats.org/officeDocument/2006/relationships/image" Target="../media/image45.png"/><Relationship Id="rId12" Type="http://schemas.openxmlformats.org/officeDocument/2006/relationships/image" Target="../media/image46.png"/><Relationship Id="rId13" Type="http://schemas.openxmlformats.org/officeDocument/2006/relationships/image" Target="../media/image5.jpe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3.png"/><Relationship Id="rId3" Type="http://schemas.openxmlformats.org/officeDocument/2006/relationships/image" Target="../media/image47.png"/><Relationship Id="rId4" Type="http://schemas.openxmlformats.org/officeDocument/2006/relationships/image" Target="../media/image16.tif"/><Relationship Id="rId5" Type="http://schemas.openxmlformats.org/officeDocument/2006/relationships/image" Target="../media/image15.png"/><Relationship Id="rId6" Type="http://schemas.openxmlformats.org/officeDocument/2006/relationships/image" Target="../media/image17.tif"/><Relationship Id="rId7" Type="http://schemas.openxmlformats.org/officeDocument/2006/relationships/image" Target="../media/image48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49.png"/><Relationship Id="rId3" Type="http://schemas.openxmlformats.org/officeDocument/2006/relationships/image" Target="../media/image16.tif"/><Relationship Id="rId4" Type="http://schemas.openxmlformats.org/officeDocument/2006/relationships/image" Target="../media/image50.png"/><Relationship Id="rId5" Type="http://schemas.openxmlformats.org/officeDocument/2006/relationships/image" Target="../media/image17.tif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51.png"/><Relationship Id="rId3" Type="http://schemas.openxmlformats.org/officeDocument/2006/relationships/image" Target="../media/image52.png"/><Relationship Id="rId4" Type="http://schemas.openxmlformats.org/officeDocument/2006/relationships/image" Target="../media/image16.tif"/><Relationship Id="rId5" Type="http://schemas.openxmlformats.org/officeDocument/2006/relationships/image" Target="../media/image50.png"/><Relationship Id="rId6" Type="http://schemas.openxmlformats.org/officeDocument/2006/relationships/image" Target="../media/image53.png"/><Relationship Id="rId7" Type="http://schemas.openxmlformats.org/officeDocument/2006/relationships/image" Target="../media/image54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55.png"/><Relationship Id="rId3" Type="http://schemas.openxmlformats.org/officeDocument/2006/relationships/image" Target="../media/image52.png"/><Relationship Id="rId4" Type="http://schemas.openxmlformats.org/officeDocument/2006/relationships/image" Target="../media/image16.tif"/><Relationship Id="rId5" Type="http://schemas.openxmlformats.org/officeDocument/2006/relationships/image" Target="../media/image18.tif"/><Relationship Id="rId6" Type="http://schemas.openxmlformats.org/officeDocument/2006/relationships/image" Target="../media/image56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57.png"/><Relationship Id="rId3" Type="http://schemas.openxmlformats.org/officeDocument/2006/relationships/image" Target="../media/image47.png"/><Relationship Id="rId4" Type="http://schemas.openxmlformats.org/officeDocument/2006/relationships/image" Target="../media/image16.tif"/><Relationship Id="rId5" Type="http://schemas.openxmlformats.org/officeDocument/2006/relationships/image" Target="../media/image58.png"/><Relationship Id="rId6" Type="http://schemas.openxmlformats.org/officeDocument/2006/relationships/image" Target="../media/image59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0.png"/><Relationship Id="rId3" Type="http://schemas.openxmlformats.org/officeDocument/2006/relationships/image" Target="../media/image16.tif"/><Relationship Id="rId4" Type="http://schemas.openxmlformats.org/officeDocument/2006/relationships/image" Target="../media/image50.png"/><Relationship Id="rId5" Type="http://schemas.openxmlformats.org/officeDocument/2006/relationships/image" Target="../media/image61.png"/><Relationship Id="rId6" Type="http://schemas.openxmlformats.org/officeDocument/2006/relationships/image" Target="../media/image19.tif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6.tif"/><Relationship Id="rId3" Type="http://schemas.openxmlformats.org/officeDocument/2006/relationships/image" Target="../media/image50.png"/><Relationship Id="rId4" Type="http://schemas.openxmlformats.org/officeDocument/2006/relationships/image" Target="../media/image11.png"/><Relationship Id="rId5" Type="http://schemas.openxmlformats.org/officeDocument/2006/relationships/image" Target="../media/image62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3.png"/><Relationship Id="rId3" Type="http://schemas.openxmlformats.org/officeDocument/2006/relationships/image" Target="../media/image16.tif"/><Relationship Id="rId4" Type="http://schemas.openxmlformats.org/officeDocument/2006/relationships/image" Target="../media/image50.png"/><Relationship Id="rId5" Type="http://schemas.openxmlformats.org/officeDocument/2006/relationships/image" Target="../media/image11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6.jpeg"/><Relationship Id="rId3" Type="http://schemas.openxmlformats.org/officeDocument/2006/relationships/image" Target="../media/image16.tif"/><Relationship Id="rId4" Type="http://schemas.openxmlformats.org/officeDocument/2006/relationships/image" Target="../media/image50.png"/><Relationship Id="rId5" Type="http://schemas.openxmlformats.org/officeDocument/2006/relationships/image" Target="../media/image64.png"/><Relationship Id="rId6" Type="http://schemas.openxmlformats.org/officeDocument/2006/relationships/image" Target="../media/image65.pn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6.tif"/><Relationship Id="rId3" Type="http://schemas.openxmlformats.org/officeDocument/2006/relationships/image" Target="../media/image50.png"/><Relationship Id="rId4" Type="http://schemas.openxmlformats.org/officeDocument/2006/relationships/image" Target="../media/image66.png"/><Relationship Id="rId5" Type="http://schemas.openxmlformats.org/officeDocument/2006/relationships/image" Target="../media/image4.png"/><Relationship Id="rId6" Type="http://schemas.openxmlformats.org/officeDocument/2006/relationships/image" Target="../media/image67.png"/><Relationship Id="rId7" Type="http://schemas.openxmlformats.org/officeDocument/2006/relationships/image" Target="../media/image68.png"/><Relationship Id="rId8" Type="http://schemas.openxmlformats.org/officeDocument/2006/relationships/image" Target="../media/image69.png"/><Relationship Id="rId9" Type="http://schemas.openxmlformats.org/officeDocument/2006/relationships/image" Target="../media/image70.png"/><Relationship Id="rId10" Type="http://schemas.openxmlformats.org/officeDocument/2006/relationships/image" Target="../media/image71.png"/><Relationship Id="rId11" Type="http://schemas.openxmlformats.org/officeDocument/2006/relationships/image" Target="../media/image72.png"/><Relationship Id="rId12" Type="http://schemas.openxmlformats.org/officeDocument/2006/relationships/image" Target="../media/image17.png"/><Relationship Id="rId13" Type="http://schemas.openxmlformats.org/officeDocument/2006/relationships/image" Target="../media/image73.png"/><Relationship Id="rId14" Type="http://schemas.openxmlformats.org/officeDocument/2006/relationships/image" Target="../media/image74.png"/><Relationship Id="rId15" Type="http://schemas.openxmlformats.org/officeDocument/2006/relationships/image" Target="../media/image75.png"/><Relationship Id="rId16" Type="http://schemas.openxmlformats.org/officeDocument/2006/relationships/image" Target="../media/image76.png"/><Relationship Id="rId17" Type="http://schemas.openxmlformats.org/officeDocument/2006/relationships/image" Target="../media/image77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4.png"/><Relationship Id="rId3" Type="http://schemas.openxmlformats.org/officeDocument/2006/relationships/image" Target="../media/image21.png"/><Relationship Id="rId4" Type="http://schemas.openxmlformats.org/officeDocument/2006/relationships/image" Target="../media/image78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0.jpeg"/><Relationship Id="rId3" Type="http://schemas.openxmlformats.org/officeDocument/2006/relationships/image" Target="../media/image79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80.png"/><Relationship Id="rId3" Type="http://schemas.openxmlformats.org/officeDocument/2006/relationships/image" Target="../media/image29.png"/><Relationship Id="rId4" Type="http://schemas.openxmlformats.org/officeDocument/2006/relationships/image" Target="../media/image81.png"/><Relationship Id="rId5" Type="http://schemas.openxmlformats.org/officeDocument/2006/relationships/image" Target="../media/image82.png"/><Relationship Id="rId6" Type="http://schemas.openxmlformats.org/officeDocument/2006/relationships/image" Target="../media/image83.pn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84.png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84.png"/><Relationship Id="rId3" Type="http://schemas.openxmlformats.org/officeDocument/2006/relationships/image" Target="../media/image85.png"/><Relationship Id="rId4" Type="http://schemas.openxmlformats.org/officeDocument/2006/relationships/image" Target="../media/image86.png"/><Relationship Id="rId5" Type="http://schemas.openxmlformats.org/officeDocument/2006/relationships/image" Target="../media/image87.png"/><Relationship Id="rId6" Type="http://schemas.openxmlformats.org/officeDocument/2006/relationships/image" Target="../media/image11.jpeg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8.png"/><Relationship Id="rId3" Type="http://schemas.openxmlformats.org/officeDocument/2006/relationships/image" Target="../media/image88.png"/><Relationship Id="rId4" Type="http://schemas.openxmlformats.org/officeDocument/2006/relationships/image" Target="../media/image89.png"/><Relationship Id="rId5" Type="http://schemas.openxmlformats.org/officeDocument/2006/relationships/image" Target="../media/image16.tif"/></Relationships>
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.tif"/><Relationship Id="rId3" Type="http://schemas.openxmlformats.org/officeDocument/2006/relationships/image" Target="../media/image3.png"/><Relationship Id="rId4" Type="http://schemas.openxmlformats.org/officeDocument/2006/relationships/image" Target="../media/image12.jpeg"/><Relationship Id="rId5" Type="http://schemas.openxmlformats.org/officeDocument/2006/relationships/image" Target="../media/image90.png"/><Relationship Id="rId6" Type="http://schemas.openxmlformats.org/officeDocument/2006/relationships/image" Target="../media/image13.jpeg"/><Relationship Id="rId7" Type="http://schemas.openxmlformats.org/officeDocument/2006/relationships/image" Target="../media/image14.jpeg"/></Relationships>

</file>

<file path=ppt/slides/_rels/slide3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85.png"/><Relationship Id="rId3" Type="http://schemas.openxmlformats.org/officeDocument/2006/relationships/image" Target="../media/image86.png"/><Relationship Id="rId4" Type="http://schemas.openxmlformats.org/officeDocument/2006/relationships/image" Target="../media/image91.png"/><Relationship Id="rId5" Type="http://schemas.openxmlformats.org/officeDocument/2006/relationships/image" Target="../media/image92.png"/><Relationship Id="rId6" Type="http://schemas.openxmlformats.org/officeDocument/2006/relationships/image" Target="../media/image87.png"/></Relationships>

</file>

<file path=ppt/slides/_rels/slide3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85.png"/><Relationship Id="rId3" Type="http://schemas.openxmlformats.org/officeDocument/2006/relationships/image" Target="../media/image93.png"/><Relationship Id="rId4" Type="http://schemas.openxmlformats.org/officeDocument/2006/relationships/image" Target="../media/image94.png"/><Relationship Id="rId5" Type="http://schemas.openxmlformats.org/officeDocument/2006/relationships/image" Target="../media/image95.png"/><Relationship Id="rId6" Type="http://schemas.openxmlformats.org/officeDocument/2006/relationships/image" Target="../media/image96.png"/></Relationships>

</file>

<file path=ppt/slides/_rels/slide3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4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97.png"/><Relationship Id="rId3" Type="http://schemas.openxmlformats.org/officeDocument/2006/relationships/image" Target="../media/image78.png"/><Relationship Id="rId4" Type="http://schemas.openxmlformats.org/officeDocument/2006/relationships/image" Target="../media/image62.png"/><Relationship Id="rId5" Type="http://schemas.openxmlformats.org/officeDocument/2006/relationships/image" Target="../media/image98.png"/><Relationship Id="rId6" Type="http://schemas.openxmlformats.org/officeDocument/2006/relationships/image" Target="../media/image99.png"/><Relationship Id="rId7" Type="http://schemas.openxmlformats.org/officeDocument/2006/relationships/image" Target="../media/image100.png"/><Relationship Id="rId8" Type="http://schemas.openxmlformats.org/officeDocument/2006/relationships/image" Target="../media/image101.png"/><Relationship Id="rId9" Type="http://schemas.openxmlformats.org/officeDocument/2006/relationships/image" Target="../media/image102.png"/></Relationships>

</file>

<file path=ppt/slides/_rels/slide4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6.tif"/><Relationship Id="rId3" Type="http://schemas.openxmlformats.org/officeDocument/2006/relationships/image" Target="../media/image15.jpeg"/><Relationship Id="rId4" Type="http://schemas.openxmlformats.org/officeDocument/2006/relationships/image" Target="../media/image16.jpeg"/><Relationship Id="rId5" Type="http://schemas.openxmlformats.org/officeDocument/2006/relationships/image" Target="../media/image17.jpeg"/><Relationship Id="rId6" Type="http://schemas.openxmlformats.org/officeDocument/2006/relationships/image" Target="../media/image18.jpeg"/><Relationship Id="rId7" Type="http://schemas.openxmlformats.org/officeDocument/2006/relationships/image" Target="../media/image19.jpeg"/><Relationship Id="rId8" Type="http://schemas.openxmlformats.org/officeDocument/2006/relationships/image" Target="../media/image85.png"/><Relationship Id="rId9" Type="http://schemas.openxmlformats.org/officeDocument/2006/relationships/image" Target="../media/image86.png"/><Relationship Id="rId10" Type="http://schemas.openxmlformats.org/officeDocument/2006/relationships/image" Target="../media/image103.png"/><Relationship Id="rId11" Type="http://schemas.openxmlformats.org/officeDocument/2006/relationships/image" Target="../media/image104.png"/><Relationship Id="rId12" Type="http://schemas.openxmlformats.org/officeDocument/2006/relationships/image" Target="../media/image105.png"/></Relationships>

</file>

<file path=ppt/slides/_rels/slide4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06.png"/><Relationship Id="rId3" Type="http://schemas.openxmlformats.org/officeDocument/2006/relationships/image" Target="../media/image100.png"/></Relationships>

</file>

<file path=ppt/slides/_rels/slide4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07.png"/><Relationship Id="rId3" Type="http://schemas.openxmlformats.org/officeDocument/2006/relationships/image" Target="../media/image102.png"/></Relationships>

</file>

<file path=ppt/slides/_rels/slide4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20.tif"/><Relationship Id="rId3" Type="http://schemas.openxmlformats.org/officeDocument/2006/relationships/image" Target="../media/image108.png"/></Relationships>
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21.tif"/><Relationship Id="rId3" Type="http://schemas.openxmlformats.org/officeDocument/2006/relationships/image" Target="../media/image20.jpeg"/><Relationship Id="rId4" Type="http://schemas.openxmlformats.org/officeDocument/2006/relationships/image" Target="../media/image109.png"/><Relationship Id="rId5" Type="http://schemas.openxmlformats.org/officeDocument/2006/relationships/image" Target="../media/image110.png"/></Relationships>

</file>

<file path=ppt/slides/_rels/slide4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11.png"/><Relationship Id="rId3" Type="http://schemas.openxmlformats.org/officeDocument/2006/relationships/image" Target="../media/image99.png"/></Relationships>

</file>

<file path=ppt/slides/_rels/slide4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22.tif"/><Relationship Id="rId3" Type="http://schemas.openxmlformats.org/officeDocument/2006/relationships/image" Target="../media/image101.png"/></Relationships>

</file>

<file path=ppt/slides/_rels/slide4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23.tif"/><Relationship Id="rId3" Type="http://schemas.openxmlformats.org/officeDocument/2006/relationships/image" Target="../media/image20.jpeg"/><Relationship Id="rId4" Type="http://schemas.openxmlformats.org/officeDocument/2006/relationships/image" Target="../media/image112.png"/><Relationship Id="rId5" Type="http://schemas.openxmlformats.org/officeDocument/2006/relationships/image" Target="../media/image24.tif"/></Relationships>

</file>

<file path=ppt/slides/_rels/slide4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1.jpeg"/><Relationship Id="rId3" Type="http://schemas.openxmlformats.org/officeDocument/2006/relationships/image" Target="../media/image22.jpeg"/><Relationship Id="rId4" Type="http://schemas.openxmlformats.org/officeDocument/2006/relationships/image" Target="../media/image23.jpeg"/></Relationships>

</file>

<file path=ppt/slides/_rels/slide5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113.png"/><Relationship Id="rId3" Type="http://schemas.openxmlformats.org/officeDocument/2006/relationships/image" Target="../media/image114.png"/><Relationship Id="rId4" Type="http://schemas.openxmlformats.org/officeDocument/2006/relationships/image" Target="../media/image115.png"/></Relationships>

</file>

<file path=ppt/slides/_rels/slide5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98.png"/><Relationship Id="rId3" Type="http://schemas.openxmlformats.org/officeDocument/2006/relationships/image" Target="../media/image116.png"/></Relationships>

</file>

<file path=ppt/slides/_rels/slide5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5.tif"/><Relationship Id="rId3" Type="http://schemas.openxmlformats.org/officeDocument/2006/relationships/image" Target="../media/image26.tif"/><Relationship Id="rId4" Type="http://schemas.openxmlformats.org/officeDocument/2006/relationships/image" Target="../media/image27.tif"/><Relationship Id="rId5" Type="http://schemas.openxmlformats.org/officeDocument/2006/relationships/image" Target="../media/image28.tif"/><Relationship Id="rId6" Type="http://schemas.openxmlformats.org/officeDocument/2006/relationships/image" Target="../media/image117.png"/><Relationship Id="rId7" Type="http://schemas.openxmlformats.org/officeDocument/2006/relationships/image" Target="../media/image118.png"/><Relationship Id="rId8" Type="http://schemas.openxmlformats.org/officeDocument/2006/relationships/image" Target="../media/image119.png"/><Relationship Id="rId9" Type="http://schemas.openxmlformats.org/officeDocument/2006/relationships/image" Target="../media/image120.png"/><Relationship Id="rId10" Type="http://schemas.openxmlformats.org/officeDocument/2006/relationships/image" Target="../media/image121.png"/></Relationships>

</file>

<file path=ppt/slides/_rels/slide5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212F38"/>
            </a:gs>
            <a:gs pos="100000">
              <a:srgbClr val="4D5C6E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Telepresencia HUMANA"/>
          <p:cNvSpPr txBox="1"/>
          <p:nvPr>
            <p:ph type="title" idx="4294967295"/>
          </p:nvPr>
        </p:nvSpPr>
        <p:spPr>
          <a:xfrm>
            <a:off x="1270000" y="3310036"/>
            <a:ext cx="21844000" cy="1812728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30000"/>
              </a:lnSpc>
              <a:defRPr b="0" spc="-270" sz="9000">
                <a:gradFill flip="none" rotWithShape="1">
                  <a:gsLst>
                    <a:gs pos="0">
                      <a:srgbClr val="D4D4D4"/>
                    </a:gs>
                    <a:gs pos="100000">
                      <a:srgbClr val="FFFFFF"/>
                    </a:gs>
                  </a:gsLst>
                  <a:lin ang="3967761" scaled="0"/>
                </a:gra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gradFill flip="none" rotWithShape="1">
                  <a:gsLst>
                    <a:gs pos="0">
                      <a:srgbClr val="D4D4D4"/>
                    </a:gs>
                    <a:gs pos="100000">
                      <a:srgbClr val="ED7666"/>
                    </a:gs>
                  </a:gsLst>
                  <a:lin ang="5400000" scaled="0"/>
                </a:gradFill>
              </a:rPr>
              <a:t>Telepresencia</a:t>
            </a:r>
            <a:r>
              <a:t>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HUMANA</a:t>
            </a:r>
          </a:p>
        </p:txBody>
      </p:sp>
      <p:grpSp>
        <p:nvGrpSpPr>
          <p:cNvPr id="220" name="Group"/>
          <p:cNvGrpSpPr/>
          <p:nvPr/>
        </p:nvGrpSpPr>
        <p:grpSpPr>
          <a:xfrm>
            <a:off x="1216030" y="11039282"/>
            <a:ext cx="1573109" cy="1574150"/>
            <a:chOff x="0" y="0"/>
            <a:chExt cx="1573108" cy="1574149"/>
          </a:xfrm>
        </p:grpSpPr>
        <p:sp>
          <p:nvSpPr>
            <p:cNvPr id="218" name="Rounded Rectangle"/>
            <p:cNvSpPr/>
            <p:nvPr/>
          </p:nvSpPr>
          <p:spPr>
            <a:xfrm>
              <a:off x="0" y="0"/>
              <a:ext cx="1573109" cy="1574150"/>
            </a:xfrm>
            <a:prstGeom prst="roundRect">
              <a:avLst>
                <a:gd name="adj" fmla="val 21915"/>
              </a:avLst>
            </a:prstGeom>
            <a:solidFill>
              <a:srgbClr val="ED7666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457200">
                <a:lnSpc>
                  <a:spcPct val="100000"/>
                </a:lnSpc>
                <a:spcBef>
                  <a:spcPts val="0"/>
                </a:spcBef>
                <a:defRPr sz="3200">
                  <a:latin typeface="Graphik Medium"/>
                  <a:ea typeface="Graphik Medium"/>
                  <a:cs typeface="Graphik Medium"/>
                  <a:sym typeface="Graphik Medium"/>
                </a:defRPr>
              </a:pPr>
            </a:p>
          </p:txBody>
        </p:sp>
        <p:sp>
          <p:nvSpPr>
            <p:cNvPr id="219" name="s"/>
            <p:cNvSpPr txBox="1"/>
            <p:nvPr/>
          </p:nvSpPr>
          <p:spPr>
            <a:xfrm>
              <a:off x="230159" y="229397"/>
              <a:ext cx="1112790" cy="111535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80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s</a:t>
              </a:r>
            </a:p>
          </p:txBody>
        </p:sp>
      </p:grpSp>
      <p:sp>
        <p:nvSpPr>
          <p:cNvPr id="221" name="IntPowers"/>
          <p:cNvSpPr txBox="1"/>
          <p:nvPr/>
        </p:nvSpPr>
        <p:spPr>
          <a:xfrm>
            <a:off x="3092551" y="11369157"/>
            <a:ext cx="3189022" cy="914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5300">
                <a:solidFill>
                  <a:srgbClr val="FFFFFF"/>
                </a:solidFill>
                <a:latin typeface="MuseoSansRounded-100"/>
                <a:ea typeface="MuseoSansRounded-100"/>
                <a:cs typeface="MuseoSansRounded-100"/>
                <a:sym typeface="MuseoSansRounded-100"/>
              </a:defRPr>
            </a:pPr>
            <a:r>
              <a:t>Int</a:t>
            </a:r>
            <a:r>
              <a:rPr>
                <a:latin typeface="MuseoSansRounded-900"/>
                <a:ea typeface="MuseoSansRounded-900"/>
                <a:cs typeface="MuseoSansRounded-900"/>
                <a:sym typeface="MuseoSansRounded-900"/>
              </a:rPr>
              <a:t>Powers</a:t>
            </a:r>
          </a:p>
        </p:txBody>
      </p:sp>
      <p:sp>
        <p:nvSpPr>
          <p:cNvPr id="222" name="Interacciones cara a cara con Video Kioscos"/>
          <p:cNvSpPr txBox="1"/>
          <p:nvPr/>
        </p:nvSpPr>
        <p:spPr>
          <a:xfrm>
            <a:off x="1270000" y="5062636"/>
            <a:ext cx="21844000" cy="11124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b">
            <a:normAutofit fontScale="100000" lnSpcReduction="0"/>
          </a:bodyPr>
          <a:lstStyle>
            <a:lvl1pPr>
              <a:lnSpc>
                <a:spcPct val="130000"/>
              </a:lnSpc>
              <a:spcBef>
                <a:spcPts val="0"/>
              </a:spcBef>
              <a:defRPr spc="-119" sz="4000">
                <a:gradFill flip="none" rotWithShape="1">
                  <a:gsLst>
                    <a:gs pos="0">
                      <a:srgbClr val="D4D4D4"/>
                    </a:gs>
                    <a:gs pos="100000">
                      <a:srgbClr val="FFFFFF"/>
                    </a:gs>
                  </a:gsLst>
                  <a:lin ang="3967761" scaled="0"/>
                </a:gra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Interacciones cara a cara con Video Kioscos</a:t>
            </a:r>
          </a:p>
        </p:txBody>
      </p:sp>
      <p:grpSp>
        <p:nvGrpSpPr>
          <p:cNvPr id="229" name="Group"/>
          <p:cNvGrpSpPr/>
          <p:nvPr/>
        </p:nvGrpSpPr>
        <p:grpSpPr>
          <a:xfrm>
            <a:off x="13493187" y="8945689"/>
            <a:ext cx="3975867" cy="3975867"/>
            <a:chOff x="0" y="0"/>
            <a:chExt cx="3975866" cy="3975866"/>
          </a:xfrm>
        </p:grpSpPr>
        <p:sp>
          <p:nvSpPr>
            <p:cNvPr id="223" name="Rounded Rectangle"/>
            <p:cNvSpPr/>
            <p:nvPr/>
          </p:nvSpPr>
          <p:spPr>
            <a:xfrm>
              <a:off x="1179821" y="269667"/>
              <a:ext cx="1616224" cy="3436532"/>
            </a:xfrm>
            <a:prstGeom prst="roundRect">
              <a:avLst>
                <a:gd name="adj" fmla="val 18834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224" name="pasted-movie.png" descr="pasted-movie.png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3975867" cy="397586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225" name="Circle"/>
            <p:cNvSpPr/>
            <p:nvPr/>
          </p:nvSpPr>
          <p:spPr>
            <a:xfrm>
              <a:off x="1448182" y="1448182"/>
              <a:ext cx="1079501" cy="1079501"/>
            </a:xfrm>
            <a:prstGeom prst="ellipse">
              <a:avLst/>
            </a:prstGeom>
            <a:solidFill>
              <a:srgbClr val="D4D4D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226" name=""/>
            <p:cNvSpPr txBox="1"/>
            <p:nvPr/>
          </p:nvSpPr>
          <p:spPr>
            <a:xfrm>
              <a:off x="1486282" y="1492632"/>
              <a:ext cx="1003301" cy="9906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7000">
                  <a:solidFill>
                    <a:srgbClr val="212F38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</a:t>
              </a:r>
            </a:p>
          </p:txBody>
        </p:sp>
        <p:sp>
          <p:nvSpPr>
            <p:cNvPr id="227" name="Circle"/>
            <p:cNvSpPr/>
            <p:nvPr/>
          </p:nvSpPr>
          <p:spPr>
            <a:xfrm>
              <a:off x="1813605" y="3119970"/>
              <a:ext cx="348655" cy="348656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228" name=""/>
            <p:cNvSpPr txBox="1"/>
            <p:nvPr/>
          </p:nvSpPr>
          <p:spPr>
            <a:xfrm>
              <a:off x="1803782" y="3116497"/>
              <a:ext cx="368301" cy="3556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2000">
                  <a:solidFill>
                    <a:srgbClr val="FFFFFF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</a:t>
              </a:r>
            </a:p>
          </p:txBody>
        </p:sp>
      </p:grpSp>
      <p:pic>
        <p:nvPicPr>
          <p:cNvPr id="230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898019" y="8261461"/>
            <a:ext cx="1166202" cy="64536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37" name="Group"/>
          <p:cNvGrpSpPr/>
          <p:nvPr/>
        </p:nvGrpSpPr>
        <p:grpSpPr>
          <a:xfrm>
            <a:off x="16352825" y="955130"/>
            <a:ext cx="7646802" cy="18473171"/>
            <a:chOff x="0" y="0"/>
            <a:chExt cx="7646801" cy="18473170"/>
          </a:xfrm>
        </p:grpSpPr>
        <p:grpSp>
          <p:nvGrpSpPr>
            <p:cNvPr id="233" name="Group"/>
            <p:cNvGrpSpPr/>
            <p:nvPr/>
          </p:nvGrpSpPr>
          <p:grpSpPr>
            <a:xfrm>
              <a:off x="0" y="0"/>
              <a:ext cx="7646802" cy="18473171"/>
              <a:chOff x="0" y="0"/>
              <a:chExt cx="7646801" cy="18473170"/>
            </a:xfrm>
          </p:grpSpPr>
          <p:pic>
            <p:nvPicPr>
              <p:cNvPr id="231" name="Layer.tiff" descr="Layer.tiff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tretch>
                <a:fillRect/>
              </a:stretch>
            </p:blipFill>
            <p:spPr>
              <a:xfrm>
                <a:off x="0" y="0"/>
                <a:ext cx="7646802" cy="18473171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232" name="Shape"/>
              <p:cNvSpPr/>
              <p:nvPr/>
            </p:nvSpPr>
            <p:spPr>
              <a:xfrm>
                <a:off x="571738" y="10939429"/>
                <a:ext cx="6865588" cy="684784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306" y="21600"/>
                    </a:moveTo>
                    <a:lnTo>
                      <a:pt x="0" y="186"/>
                    </a:lnTo>
                    <a:lnTo>
                      <a:pt x="21600" y="0"/>
                    </a:lnTo>
                    <a:lnTo>
                      <a:pt x="21493" y="21354"/>
                    </a:lnTo>
                    <a:lnTo>
                      <a:pt x="306" y="2160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817B73"/>
                  </a:gs>
                  <a:gs pos="100000">
                    <a:srgbClr val="514E48"/>
                  </a:gs>
                </a:gsLst>
                <a:lin ang="5400000" scaled="0"/>
              </a:gradFill>
              <a:ln w="25400" cap="flat">
                <a:solidFill>
                  <a:srgbClr val="706B65"/>
                </a:solidFill>
                <a:prstDash val="solid"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/>
              </a:p>
            </p:txBody>
          </p:sp>
        </p:grpSp>
        <p:grpSp>
          <p:nvGrpSpPr>
            <p:cNvPr id="236" name="Group"/>
            <p:cNvGrpSpPr/>
            <p:nvPr/>
          </p:nvGrpSpPr>
          <p:grpSpPr>
            <a:xfrm>
              <a:off x="2352122" y="6657016"/>
              <a:ext cx="2942557" cy="2880390"/>
              <a:chOff x="0" y="0"/>
              <a:chExt cx="2942555" cy="2880389"/>
            </a:xfrm>
          </p:grpSpPr>
          <p:sp>
            <p:nvSpPr>
              <p:cNvPr id="234" name="Circle"/>
              <p:cNvSpPr/>
              <p:nvPr/>
            </p:nvSpPr>
            <p:spPr>
              <a:xfrm>
                <a:off x="406006" y="374919"/>
                <a:ext cx="2130551" cy="2130551"/>
              </a:xfrm>
              <a:prstGeom prst="ellipse">
                <a:avLst/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pic>
            <p:nvPicPr>
              <p:cNvPr id="235" name="Image Layer.tiff" descr="Image Layer.tiff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0" y="0"/>
                <a:ext cx="2942556" cy="2880390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Layer.tiff" descr="Layer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48" name="Group"/>
          <p:cNvGrpSpPr/>
          <p:nvPr/>
        </p:nvGrpSpPr>
        <p:grpSpPr>
          <a:xfrm>
            <a:off x="5012779" y="1024831"/>
            <a:ext cx="15039939" cy="15193685"/>
            <a:chOff x="0" y="0"/>
            <a:chExt cx="15039937" cy="15193683"/>
          </a:xfrm>
        </p:grpSpPr>
        <p:sp>
          <p:nvSpPr>
            <p:cNvPr id="240" name="Rectangle"/>
            <p:cNvSpPr/>
            <p:nvPr/>
          </p:nvSpPr>
          <p:spPr>
            <a:xfrm>
              <a:off x="0" y="0"/>
              <a:ext cx="15039938" cy="1269768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Off val="16847"/>
                  </a:schemeClr>
                </a:gs>
                <a:gs pos="100000">
                  <a:schemeClr val="accent1">
                    <a:lumOff val="-13575"/>
                  </a:schemeClr>
                </a:gs>
              </a:gsLst>
              <a:lin ang="54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grpSp>
          <p:nvGrpSpPr>
            <p:cNvPr id="243" name="Group"/>
            <p:cNvGrpSpPr/>
            <p:nvPr/>
          </p:nvGrpSpPr>
          <p:grpSpPr>
            <a:xfrm>
              <a:off x="4797464" y="9863710"/>
              <a:ext cx="5445009" cy="5329974"/>
              <a:chOff x="0" y="0"/>
              <a:chExt cx="5445008" cy="5329972"/>
            </a:xfrm>
          </p:grpSpPr>
          <p:sp>
            <p:nvSpPr>
              <p:cNvPr id="241" name="Circle"/>
              <p:cNvSpPr/>
              <p:nvPr/>
            </p:nvSpPr>
            <p:spPr>
              <a:xfrm>
                <a:off x="751287" y="693763"/>
                <a:ext cx="3942446" cy="3942446"/>
              </a:xfrm>
              <a:prstGeom prst="ellipse">
                <a:avLst/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pic>
            <p:nvPicPr>
              <p:cNvPr id="242" name="Image Layer.tiff" descr="Image Layer.tiff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tretch>
                <a:fillRect/>
              </a:stretch>
            </p:blipFill>
            <p:spPr>
              <a:xfrm>
                <a:off x="0" y="0"/>
                <a:ext cx="5445009" cy="5329973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sp>
          <p:nvSpPr>
            <p:cNvPr id="244" name="Scan the QR code to contact an agent and complete the registration form. You can speak through your smartphone while interacting here."/>
            <p:cNvSpPr txBox="1"/>
            <p:nvPr/>
          </p:nvSpPr>
          <p:spPr>
            <a:xfrm>
              <a:off x="3855402" y="8561665"/>
              <a:ext cx="6647638" cy="105523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spAutoFit/>
            </a:bodyPr>
            <a:lstStyle>
              <a:lvl1pPr algn="ctr">
                <a:defRPr sz="2200">
                  <a:solidFill>
                    <a:srgbClr val="EBEBEB"/>
                  </a:solidFill>
                  <a:latin typeface="Helvetica Neue Thin"/>
                  <a:ea typeface="Helvetica Neue Thin"/>
                  <a:cs typeface="Helvetica Neue Thin"/>
                  <a:sym typeface="Helvetica Neue Thin"/>
                </a:defRPr>
              </a:lvl1pPr>
            </a:lstStyle>
            <a:p>
              <a:pPr/>
              <a:r>
                <a:t>Scan the QR code to contact an agent and complete the registration form. You can speak through your smartphone while interacting here.</a:t>
              </a:r>
            </a:p>
          </p:txBody>
        </p:sp>
        <p:grpSp>
          <p:nvGrpSpPr>
            <p:cNvPr id="247" name="Group"/>
            <p:cNvGrpSpPr/>
            <p:nvPr/>
          </p:nvGrpSpPr>
          <p:grpSpPr>
            <a:xfrm>
              <a:off x="5423190" y="3080783"/>
              <a:ext cx="4193555" cy="4906342"/>
              <a:chOff x="0" y="0"/>
              <a:chExt cx="4193554" cy="4906340"/>
            </a:xfrm>
          </p:grpSpPr>
          <p:sp>
            <p:nvSpPr>
              <p:cNvPr id="245" name="Rounded Rectangle"/>
              <p:cNvSpPr/>
              <p:nvPr/>
            </p:nvSpPr>
            <p:spPr>
              <a:xfrm>
                <a:off x="0" y="0"/>
                <a:ext cx="4193555" cy="4906341"/>
              </a:xfrm>
              <a:prstGeom prst="roundRect">
                <a:avLst>
                  <a:gd name="adj" fmla="val 2700"/>
                </a:avLst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pic>
            <p:nvPicPr>
              <p:cNvPr id="246" name="Screenshot 2025-09-24 at 5.56.27 PM.png" descr="Screenshot 2025-09-24 at 5.56.27 PM.png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84159" y="89598"/>
                <a:ext cx="4025236" cy="4727145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2" name="freepik__closeup-shot-a-professional-woman-wearing-headphon__2227.mp4" descr="freepik__closeup-shot-a-professional-woman-wearing-headphon__2227.mp4"/>
          <p:cNvPicPr>
            <a:picLocks noChangeAspect="0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30050" y="16903"/>
            <a:ext cx="24323900" cy="1368219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2000">
        <p:circle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" fill="hold"/>
                                        <p:tgtEl>
                                          <p:spTgt spid="2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52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252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25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defTabSz="817244">
              <a:defRPr b="0" sz="356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Interactive</a:t>
            </a:r>
            <a:r>
              <a:t> Powers</a:t>
            </a:r>
          </a:p>
        </p:txBody>
      </p:sp>
      <p:sp>
        <p:nvSpPr>
          <p:cNvPr id="257" name="Telepresencia PHYGITAL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 </a:t>
            </a:r>
            <a:r>
              <a:rPr spc="-180" sz="9000">
                <a:latin typeface="Montserrat Thin Light"/>
                <a:ea typeface="Montserrat Thin Light"/>
                <a:cs typeface="Montserrat Thin Light"/>
                <a:sym typeface="Montserrat Thin Light"/>
              </a:rPr>
              <a:t>PHYGITAL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advClick="1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722" y="-8374"/>
            <a:ext cx="13732749" cy="1373274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62" name="Group"/>
          <p:cNvGrpSpPr/>
          <p:nvPr/>
        </p:nvGrpSpPr>
        <p:grpSpPr>
          <a:xfrm>
            <a:off x="9845916" y="6546426"/>
            <a:ext cx="675620" cy="1177597"/>
            <a:chOff x="0" y="0"/>
            <a:chExt cx="675618" cy="1177596"/>
          </a:xfrm>
        </p:grpSpPr>
        <p:pic>
          <p:nvPicPr>
            <p:cNvPr id="260" name="Layer.tiff" descr="Layer.tif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675619" cy="117759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61" name="pasted-movie.png" descr="pasted-movie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15586" t="6044" r="17339" b="1504"/>
            <a:stretch>
              <a:fillRect/>
            </a:stretch>
          </p:blipFill>
          <p:spPr>
            <a:xfrm>
              <a:off x="248262" y="584128"/>
              <a:ext cx="178999" cy="16470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63" h="21580" fill="norm" stroke="1" extrusionOk="0">
                  <a:moveTo>
                    <a:pt x="4304" y="1"/>
                  </a:moveTo>
                  <a:cubicBezTo>
                    <a:pt x="3045" y="1"/>
                    <a:pt x="2273" y="-20"/>
                    <a:pt x="1770" y="209"/>
                  </a:cubicBezTo>
                  <a:cubicBezTo>
                    <a:pt x="1044" y="496"/>
                    <a:pt x="456" y="1135"/>
                    <a:pt x="192" y="1925"/>
                  </a:cubicBezTo>
                  <a:cubicBezTo>
                    <a:pt x="-18" y="2472"/>
                    <a:pt x="1" y="3312"/>
                    <a:pt x="1" y="4680"/>
                  </a:cubicBezTo>
                  <a:lnTo>
                    <a:pt x="1" y="16900"/>
                  </a:lnTo>
                  <a:cubicBezTo>
                    <a:pt x="1" y="18269"/>
                    <a:pt x="-18" y="19109"/>
                    <a:pt x="192" y="19656"/>
                  </a:cubicBezTo>
                  <a:cubicBezTo>
                    <a:pt x="456" y="20445"/>
                    <a:pt x="1044" y="21033"/>
                    <a:pt x="1770" y="21320"/>
                  </a:cubicBezTo>
                  <a:cubicBezTo>
                    <a:pt x="2273" y="21549"/>
                    <a:pt x="3045" y="21580"/>
                    <a:pt x="4304" y="21580"/>
                  </a:cubicBezTo>
                  <a:lnTo>
                    <a:pt x="17308" y="21580"/>
                  </a:lnTo>
                  <a:cubicBezTo>
                    <a:pt x="18567" y="21580"/>
                    <a:pt x="19291" y="21549"/>
                    <a:pt x="19794" y="21320"/>
                  </a:cubicBezTo>
                  <a:cubicBezTo>
                    <a:pt x="20520" y="21033"/>
                    <a:pt x="21108" y="20445"/>
                    <a:pt x="21372" y="19656"/>
                  </a:cubicBezTo>
                  <a:cubicBezTo>
                    <a:pt x="21582" y="19109"/>
                    <a:pt x="21563" y="18269"/>
                    <a:pt x="21563" y="16900"/>
                  </a:cubicBezTo>
                  <a:lnTo>
                    <a:pt x="21563" y="4680"/>
                  </a:lnTo>
                  <a:cubicBezTo>
                    <a:pt x="21563" y="3312"/>
                    <a:pt x="21582" y="2472"/>
                    <a:pt x="21372" y="1925"/>
                  </a:cubicBezTo>
                  <a:cubicBezTo>
                    <a:pt x="21108" y="1135"/>
                    <a:pt x="20520" y="496"/>
                    <a:pt x="19794" y="209"/>
                  </a:cubicBezTo>
                  <a:cubicBezTo>
                    <a:pt x="19291" y="-20"/>
                    <a:pt x="18567" y="1"/>
                    <a:pt x="17308" y="1"/>
                  </a:cubicBezTo>
                  <a:lnTo>
                    <a:pt x="4304" y="1"/>
                  </a:lnTo>
                  <a:close/>
                </a:path>
              </a:pathLst>
            </a:custGeom>
            <a:ln w="9525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263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298" b="1528"/>
          <a:stretch>
            <a:fillRect/>
          </a:stretch>
        </p:blipFill>
        <p:spPr>
          <a:xfrm>
            <a:off x="1899938" y="4553698"/>
            <a:ext cx="1683148" cy="15474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264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5">
            <a:extLst/>
          </a:blip>
          <a:srcRect l="0" t="0" r="0" b="35198"/>
          <a:stretch>
            <a:fillRect/>
          </a:stretch>
        </p:blipFill>
        <p:spPr>
          <a:xfrm>
            <a:off x="9973500" y="6715971"/>
            <a:ext cx="420452" cy="3733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65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2291738" y="6888964"/>
            <a:ext cx="410124" cy="492522"/>
          </a:xfrm>
          <a:prstGeom prst="rect">
            <a:avLst/>
          </a:prstGeom>
          <a:ln w="12700">
            <a:miter lim="400000"/>
          </a:ln>
        </p:spPr>
      </p:pic>
      <p:pic>
        <p:nvPicPr>
          <p:cNvPr id="266" name="Layer.tiff" descr="Layer.tiff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-541707" y="6608163"/>
            <a:ext cx="4582525" cy="7642996"/>
          </a:xfrm>
          <a:prstGeom prst="rect">
            <a:avLst/>
          </a:prstGeom>
          <a:ln w="12700">
            <a:miter lim="400000"/>
          </a:ln>
        </p:spPr>
      </p:pic>
      <p:sp>
        <p:nvSpPr>
          <p:cNvPr id="267" name="Video Kiosco"/>
          <p:cNvSpPr txBox="1"/>
          <p:nvPr/>
        </p:nvSpPr>
        <p:spPr>
          <a:xfrm>
            <a:off x="5644841" y="9534439"/>
            <a:ext cx="2435623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Kiosco</a:t>
            </a:r>
          </a:p>
        </p:txBody>
      </p:sp>
      <p:sp>
        <p:nvSpPr>
          <p:cNvPr id="268" name="Line"/>
          <p:cNvSpPr/>
          <p:nvPr/>
        </p:nvSpPr>
        <p:spPr>
          <a:xfrm>
            <a:off x="4051063" y="9794789"/>
            <a:ext cx="158353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269" name="Video Tableta"/>
          <p:cNvSpPr txBox="1"/>
          <p:nvPr/>
        </p:nvSpPr>
        <p:spPr>
          <a:xfrm>
            <a:off x="8894667" y="4243699"/>
            <a:ext cx="2578117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Tableta</a:t>
            </a:r>
          </a:p>
        </p:txBody>
      </p:sp>
      <p:sp>
        <p:nvSpPr>
          <p:cNvPr id="270" name="Line"/>
          <p:cNvSpPr/>
          <p:nvPr/>
        </p:nvSpPr>
        <p:spPr>
          <a:xfrm flipV="1">
            <a:off x="10183725" y="4862655"/>
            <a:ext cx="1" cy="1585517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271" name="Sticker QR"/>
          <p:cNvSpPr txBox="1"/>
          <p:nvPr/>
        </p:nvSpPr>
        <p:spPr>
          <a:xfrm>
            <a:off x="10861776" y="5067055"/>
            <a:ext cx="2008114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Sticker QR</a:t>
            </a:r>
          </a:p>
        </p:txBody>
      </p:sp>
      <p:sp>
        <p:nvSpPr>
          <p:cNvPr id="272" name="Line"/>
          <p:cNvSpPr/>
          <p:nvPr/>
        </p:nvSpPr>
        <p:spPr>
          <a:xfrm flipV="1">
            <a:off x="12496799" y="5699459"/>
            <a:ext cx="1" cy="1177597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pic>
        <p:nvPicPr>
          <p:cNvPr id="273" name="pasted-movie.png" descr="pasted-movie.png"/>
          <p:cNvPicPr>
            <a:picLocks noChangeAspect="1"/>
          </p:cNvPicPr>
          <p:nvPr/>
        </p:nvPicPr>
        <p:blipFill>
          <a:blip r:embed="rId8">
            <a:extLst/>
          </a:blip>
          <a:srcRect l="0" t="75737" r="0" b="8806"/>
          <a:stretch>
            <a:fillRect/>
          </a:stretch>
        </p:blipFill>
        <p:spPr>
          <a:xfrm>
            <a:off x="6568803" y="9395360"/>
            <a:ext cx="9791619" cy="1513464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0" dir="0">
              <a:srgbClr val="000000">
                <a:alpha val="75000"/>
              </a:srgbClr>
            </a:outerShdw>
          </a:effectLst>
        </p:spPr>
      </p:pic>
      <p:pic>
        <p:nvPicPr>
          <p:cNvPr id="274" name="Layer.tiff" descr="Layer.tiff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5677283" y="1667609"/>
            <a:ext cx="7120506" cy="11860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75" name="Layer.tiff" descr="Layer.tiff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8526566" y="11462380"/>
            <a:ext cx="1421938" cy="1421938"/>
          </a:xfrm>
          <a:prstGeom prst="rect">
            <a:avLst/>
          </a:prstGeom>
          <a:ln w="12700">
            <a:miter lim="400000"/>
          </a:ln>
        </p:spPr>
      </p:pic>
      <p:sp>
        <p:nvSpPr>
          <p:cNvPr id="276" name="Video Kiosco"/>
          <p:cNvSpPr txBox="1"/>
          <p:nvPr/>
        </p:nvSpPr>
        <p:spPr>
          <a:xfrm>
            <a:off x="18019724" y="855099"/>
            <a:ext cx="2435624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Kiosco</a:t>
            </a:r>
          </a:p>
        </p:txBody>
      </p:sp>
      <p:pic>
        <p:nvPicPr>
          <p:cNvPr id="277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298" b="1528"/>
          <a:stretch>
            <a:fillRect/>
          </a:stretch>
        </p:blipFill>
        <p:spPr>
          <a:xfrm>
            <a:off x="18395962" y="11399641"/>
            <a:ext cx="1683148" cy="1547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sp>
        <p:nvSpPr>
          <p:cNvPr id="278" name="1"/>
          <p:cNvSpPr/>
          <p:nvPr/>
        </p:nvSpPr>
        <p:spPr>
          <a:xfrm>
            <a:off x="4153990" y="6564892"/>
            <a:ext cx="675619" cy="675619"/>
          </a:xfrm>
          <a:prstGeom prst="ellipse">
            <a:avLst/>
          </a:prstGeom>
          <a:solidFill>
            <a:srgbClr val="00000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1</a:t>
            </a:r>
          </a:p>
        </p:txBody>
      </p:sp>
      <p:sp>
        <p:nvSpPr>
          <p:cNvPr id="279" name="1"/>
          <p:cNvSpPr/>
          <p:nvPr/>
        </p:nvSpPr>
        <p:spPr>
          <a:xfrm>
            <a:off x="17141006" y="777640"/>
            <a:ext cx="675619" cy="675619"/>
          </a:xfrm>
          <a:prstGeom prst="ellipse">
            <a:avLst/>
          </a:prstGeom>
          <a:solidFill>
            <a:srgbClr val="00000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1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722" y="-8374"/>
            <a:ext cx="13732749" cy="1373274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84" name="Group"/>
          <p:cNvGrpSpPr/>
          <p:nvPr/>
        </p:nvGrpSpPr>
        <p:grpSpPr>
          <a:xfrm>
            <a:off x="9845916" y="6546426"/>
            <a:ext cx="675620" cy="1177597"/>
            <a:chOff x="0" y="0"/>
            <a:chExt cx="675618" cy="1177596"/>
          </a:xfrm>
        </p:grpSpPr>
        <p:pic>
          <p:nvPicPr>
            <p:cNvPr id="282" name="Layer.tiff" descr="Layer.tif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675619" cy="117759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83" name="pasted-movie.png" descr="pasted-movie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15586" t="6044" r="17339" b="1504"/>
            <a:stretch>
              <a:fillRect/>
            </a:stretch>
          </p:blipFill>
          <p:spPr>
            <a:xfrm>
              <a:off x="248262" y="584128"/>
              <a:ext cx="178999" cy="16470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63" h="21580" fill="norm" stroke="1" extrusionOk="0">
                  <a:moveTo>
                    <a:pt x="4304" y="1"/>
                  </a:moveTo>
                  <a:cubicBezTo>
                    <a:pt x="3045" y="1"/>
                    <a:pt x="2273" y="-20"/>
                    <a:pt x="1770" y="209"/>
                  </a:cubicBezTo>
                  <a:cubicBezTo>
                    <a:pt x="1044" y="496"/>
                    <a:pt x="456" y="1135"/>
                    <a:pt x="192" y="1925"/>
                  </a:cubicBezTo>
                  <a:cubicBezTo>
                    <a:pt x="-18" y="2472"/>
                    <a:pt x="1" y="3312"/>
                    <a:pt x="1" y="4680"/>
                  </a:cubicBezTo>
                  <a:lnTo>
                    <a:pt x="1" y="16900"/>
                  </a:lnTo>
                  <a:cubicBezTo>
                    <a:pt x="1" y="18269"/>
                    <a:pt x="-18" y="19109"/>
                    <a:pt x="192" y="19656"/>
                  </a:cubicBezTo>
                  <a:cubicBezTo>
                    <a:pt x="456" y="20445"/>
                    <a:pt x="1044" y="21033"/>
                    <a:pt x="1770" y="21320"/>
                  </a:cubicBezTo>
                  <a:cubicBezTo>
                    <a:pt x="2273" y="21549"/>
                    <a:pt x="3045" y="21580"/>
                    <a:pt x="4304" y="21580"/>
                  </a:cubicBezTo>
                  <a:lnTo>
                    <a:pt x="17308" y="21580"/>
                  </a:lnTo>
                  <a:cubicBezTo>
                    <a:pt x="18567" y="21580"/>
                    <a:pt x="19291" y="21549"/>
                    <a:pt x="19794" y="21320"/>
                  </a:cubicBezTo>
                  <a:cubicBezTo>
                    <a:pt x="20520" y="21033"/>
                    <a:pt x="21108" y="20445"/>
                    <a:pt x="21372" y="19656"/>
                  </a:cubicBezTo>
                  <a:cubicBezTo>
                    <a:pt x="21582" y="19109"/>
                    <a:pt x="21563" y="18269"/>
                    <a:pt x="21563" y="16900"/>
                  </a:cubicBezTo>
                  <a:lnTo>
                    <a:pt x="21563" y="4680"/>
                  </a:lnTo>
                  <a:cubicBezTo>
                    <a:pt x="21563" y="3312"/>
                    <a:pt x="21582" y="2472"/>
                    <a:pt x="21372" y="1925"/>
                  </a:cubicBezTo>
                  <a:cubicBezTo>
                    <a:pt x="21108" y="1135"/>
                    <a:pt x="20520" y="496"/>
                    <a:pt x="19794" y="209"/>
                  </a:cubicBezTo>
                  <a:cubicBezTo>
                    <a:pt x="19291" y="-20"/>
                    <a:pt x="18567" y="1"/>
                    <a:pt x="17308" y="1"/>
                  </a:cubicBezTo>
                  <a:lnTo>
                    <a:pt x="4304" y="1"/>
                  </a:lnTo>
                  <a:close/>
                </a:path>
              </a:pathLst>
            </a:custGeom>
            <a:ln w="9525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grpSp>
        <p:nvGrpSpPr>
          <p:cNvPr id="287" name="Group"/>
          <p:cNvGrpSpPr/>
          <p:nvPr/>
        </p:nvGrpSpPr>
        <p:grpSpPr>
          <a:xfrm>
            <a:off x="16216836" y="1601888"/>
            <a:ext cx="6349246" cy="11066675"/>
            <a:chOff x="0" y="0"/>
            <a:chExt cx="6349245" cy="11066674"/>
          </a:xfrm>
        </p:grpSpPr>
        <p:pic>
          <p:nvPicPr>
            <p:cNvPr id="285" name="Layer.tiff" descr="Layer.tif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6349246" cy="110666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86" name="pasted-movie.png" descr="pasted-movie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15587" t="6046" r="17298" b="1528"/>
            <a:stretch>
              <a:fillRect/>
            </a:stretch>
          </p:blipFill>
          <p:spPr>
            <a:xfrm>
              <a:off x="2333128" y="5489484"/>
              <a:ext cx="1683148" cy="15474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3" y="0"/>
                  </a:moveTo>
                  <a:cubicBezTo>
                    <a:pt x="3033" y="0"/>
                    <a:pt x="2276" y="-2"/>
                    <a:pt x="1772" y="227"/>
                  </a:cubicBezTo>
                  <a:cubicBezTo>
                    <a:pt x="1045" y="514"/>
                    <a:pt x="473" y="1137"/>
                    <a:pt x="208" y="1927"/>
                  </a:cubicBezTo>
                  <a:cubicBezTo>
                    <a:pt x="-2" y="2476"/>
                    <a:pt x="0" y="3299"/>
                    <a:pt x="0" y="4669"/>
                  </a:cubicBezTo>
                  <a:lnTo>
                    <a:pt x="0" y="16928"/>
                  </a:lnTo>
                  <a:cubicBezTo>
                    <a:pt x="0" y="18299"/>
                    <a:pt x="-2" y="19117"/>
                    <a:pt x="208" y="19665"/>
                  </a:cubicBezTo>
                  <a:cubicBezTo>
                    <a:pt x="473" y="20455"/>
                    <a:pt x="1045" y="21078"/>
                    <a:pt x="1772" y="21365"/>
                  </a:cubicBezTo>
                  <a:cubicBezTo>
                    <a:pt x="2276" y="21594"/>
                    <a:pt x="3033" y="21598"/>
                    <a:pt x="4293" y="21598"/>
                  </a:cubicBezTo>
                  <a:lnTo>
                    <a:pt x="17305" y="21598"/>
                  </a:lnTo>
                  <a:cubicBezTo>
                    <a:pt x="18565" y="21598"/>
                    <a:pt x="19317" y="21594"/>
                    <a:pt x="19821" y="21365"/>
                  </a:cubicBezTo>
                  <a:cubicBezTo>
                    <a:pt x="20547" y="21078"/>
                    <a:pt x="21120" y="20455"/>
                    <a:pt x="21384" y="19665"/>
                  </a:cubicBezTo>
                  <a:cubicBezTo>
                    <a:pt x="21595" y="19117"/>
                    <a:pt x="21598" y="18299"/>
                    <a:pt x="21598" y="16928"/>
                  </a:cubicBezTo>
                  <a:lnTo>
                    <a:pt x="21598" y="4669"/>
                  </a:lnTo>
                  <a:cubicBezTo>
                    <a:pt x="21598" y="3299"/>
                    <a:pt x="21595" y="2476"/>
                    <a:pt x="21384" y="1927"/>
                  </a:cubicBezTo>
                  <a:cubicBezTo>
                    <a:pt x="21120" y="1137"/>
                    <a:pt x="20547" y="514"/>
                    <a:pt x="19821" y="227"/>
                  </a:cubicBezTo>
                  <a:cubicBezTo>
                    <a:pt x="19317" y="-2"/>
                    <a:pt x="18565" y="0"/>
                    <a:pt x="17305" y="0"/>
                  </a:cubicBezTo>
                  <a:lnTo>
                    <a:pt x="4293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288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298" b="1528"/>
          <a:stretch>
            <a:fillRect/>
          </a:stretch>
        </p:blipFill>
        <p:spPr>
          <a:xfrm>
            <a:off x="1899938" y="4553698"/>
            <a:ext cx="1683148" cy="15474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289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5">
            <a:extLst/>
          </a:blip>
          <a:srcRect l="0" t="0" r="0" b="35198"/>
          <a:stretch>
            <a:fillRect/>
          </a:stretch>
        </p:blipFill>
        <p:spPr>
          <a:xfrm>
            <a:off x="9973500" y="6715971"/>
            <a:ext cx="420452" cy="3733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90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5">
            <a:extLst/>
          </a:blip>
          <a:srcRect l="0" t="0" r="0" b="35198"/>
          <a:stretch>
            <a:fillRect/>
          </a:stretch>
        </p:blipFill>
        <p:spPr>
          <a:xfrm>
            <a:off x="17448787" y="3221296"/>
            <a:ext cx="3885502" cy="3450385"/>
          </a:xfrm>
          <a:prstGeom prst="rect">
            <a:avLst/>
          </a:prstGeom>
          <a:ln w="12700">
            <a:miter lim="400000"/>
          </a:ln>
        </p:spPr>
      </p:pic>
      <p:pic>
        <p:nvPicPr>
          <p:cNvPr id="291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2291738" y="6888964"/>
            <a:ext cx="410124" cy="492522"/>
          </a:xfrm>
          <a:prstGeom prst="rect">
            <a:avLst/>
          </a:prstGeom>
          <a:ln w="12700">
            <a:miter lim="400000"/>
          </a:ln>
        </p:spPr>
      </p:pic>
      <p:pic>
        <p:nvPicPr>
          <p:cNvPr id="292" name="Layer.tiff" descr="Layer.tiff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-541707" y="6608163"/>
            <a:ext cx="4582525" cy="7642996"/>
          </a:xfrm>
          <a:prstGeom prst="rect">
            <a:avLst/>
          </a:prstGeom>
          <a:ln w="12700">
            <a:miter lim="400000"/>
          </a:ln>
        </p:spPr>
      </p:pic>
      <p:sp>
        <p:nvSpPr>
          <p:cNvPr id="293" name="Video Kiosco"/>
          <p:cNvSpPr txBox="1"/>
          <p:nvPr/>
        </p:nvSpPr>
        <p:spPr>
          <a:xfrm>
            <a:off x="5644841" y="9534439"/>
            <a:ext cx="2435623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Kiosco</a:t>
            </a:r>
          </a:p>
        </p:txBody>
      </p:sp>
      <p:sp>
        <p:nvSpPr>
          <p:cNvPr id="294" name="Line"/>
          <p:cNvSpPr/>
          <p:nvPr/>
        </p:nvSpPr>
        <p:spPr>
          <a:xfrm>
            <a:off x="4051063" y="9794789"/>
            <a:ext cx="158353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295" name="Video Tableta"/>
          <p:cNvSpPr txBox="1"/>
          <p:nvPr/>
        </p:nvSpPr>
        <p:spPr>
          <a:xfrm>
            <a:off x="8894667" y="4243699"/>
            <a:ext cx="2578117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Tableta</a:t>
            </a:r>
          </a:p>
        </p:txBody>
      </p:sp>
      <p:sp>
        <p:nvSpPr>
          <p:cNvPr id="296" name="Line"/>
          <p:cNvSpPr/>
          <p:nvPr/>
        </p:nvSpPr>
        <p:spPr>
          <a:xfrm flipV="1">
            <a:off x="10183725" y="4862655"/>
            <a:ext cx="1" cy="1585517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297" name="Sticker QR"/>
          <p:cNvSpPr txBox="1"/>
          <p:nvPr/>
        </p:nvSpPr>
        <p:spPr>
          <a:xfrm>
            <a:off x="10861776" y="5067055"/>
            <a:ext cx="2008114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Sticker QR</a:t>
            </a:r>
          </a:p>
        </p:txBody>
      </p:sp>
      <p:sp>
        <p:nvSpPr>
          <p:cNvPr id="298" name="Line"/>
          <p:cNvSpPr/>
          <p:nvPr/>
        </p:nvSpPr>
        <p:spPr>
          <a:xfrm flipV="1">
            <a:off x="12496799" y="5699459"/>
            <a:ext cx="1" cy="1177597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299" name="Video Tableta"/>
          <p:cNvSpPr txBox="1"/>
          <p:nvPr/>
        </p:nvSpPr>
        <p:spPr>
          <a:xfrm>
            <a:off x="18102402" y="855099"/>
            <a:ext cx="2578116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Tableta</a:t>
            </a:r>
          </a:p>
        </p:txBody>
      </p:sp>
      <p:sp>
        <p:nvSpPr>
          <p:cNvPr id="300" name="2"/>
          <p:cNvSpPr/>
          <p:nvPr/>
        </p:nvSpPr>
        <p:spPr>
          <a:xfrm>
            <a:off x="9084826" y="6678940"/>
            <a:ext cx="675620" cy="675619"/>
          </a:xfrm>
          <a:prstGeom prst="ellipse">
            <a:avLst/>
          </a:prstGeom>
          <a:solidFill>
            <a:srgbClr val="00000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2</a:t>
            </a:r>
          </a:p>
        </p:txBody>
      </p:sp>
      <p:sp>
        <p:nvSpPr>
          <p:cNvPr id="301" name="2"/>
          <p:cNvSpPr/>
          <p:nvPr/>
        </p:nvSpPr>
        <p:spPr>
          <a:xfrm>
            <a:off x="17181534" y="777640"/>
            <a:ext cx="675619" cy="675619"/>
          </a:xfrm>
          <a:prstGeom prst="ellipse">
            <a:avLst/>
          </a:prstGeom>
          <a:solidFill>
            <a:srgbClr val="00000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722" y="-8374"/>
            <a:ext cx="13732749" cy="1373274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06" name="Group"/>
          <p:cNvGrpSpPr/>
          <p:nvPr/>
        </p:nvGrpSpPr>
        <p:grpSpPr>
          <a:xfrm>
            <a:off x="9845916" y="6546426"/>
            <a:ext cx="675620" cy="1177597"/>
            <a:chOff x="0" y="0"/>
            <a:chExt cx="675618" cy="1177596"/>
          </a:xfrm>
        </p:grpSpPr>
        <p:pic>
          <p:nvPicPr>
            <p:cNvPr id="304" name="Layer.tiff" descr="Layer.tif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675619" cy="117759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05" name="pasted-movie.png" descr="pasted-movie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15586" t="6044" r="17339" b="1504"/>
            <a:stretch>
              <a:fillRect/>
            </a:stretch>
          </p:blipFill>
          <p:spPr>
            <a:xfrm>
              <a:off x="248262" y="584128"/>
              <a:ext cx="178999" cy="16470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63" h="21580" fill="norm" stroke="1" extrusionOk="0">
                  <a:moveTo>
                    <a:pt x="4304" y="1"/>
                  </a:moveTo>
                  <a:cubicBezTo>
                    <a:pt x="3045" y="1"/>
                    <a:pt x="2273" y="-20"/>
                    <a:pt x="1770" y="209"/>
                  </a:cubicBezTo>
                  <a:cubicBezTo>
                    <a:pt x="1044" y="496"/>
                    <a:pt x="456" y="1135"/>
                    <a:pt x="192" y="1925"/>
                  </a:cubicBezTo>
                  <a:cubicBezTo>
                    <a:pt x="-18" y="2472"/>
                    <a:pt x="1" y="3312"/>
                    <a:pt x="1" y="4680"/>
                  </a:cubicBezTo>
                  <a:lnTo>
                    <a:pt x="1" y="16900"/>
                  </a:lnTo>
                  <a:cubicBezTo>
                    <a:pt x="1" y="18269"/>
                    <a:pt x="-18" y="19109"/>
                    <a:pt x="192" y="19656"/>
                  </a:cubicBezTo>
                  <a:cubicBezTo>
                    <a:pt x="456" y="20445"/>
                    <a:pt x="1044" y="21033"/>
                    <a:pt x="1770" y="21320"/>
                  </a:cubicBezTo>
                  <a:cubicBezTo>
                    <a:pt x="2273" y="21549"/>
                    <a:pt x="3045" y="21580"/>
                    <a:pt x="4304" y="21580"/>
                  </a:cubicBezTo>
                  <a:lnTo>
                    <a:pt x="17308" y="21580"/>
                  </a:lnTo>
                  <a:cubicBezTo>
                    <a:pt x="18567" y="21580"/>
                    <a:pt x="19291" y="21549"/>
                    <a:pt x="19794" y="21320"/>
                  </a:cubicBezTo>
                  <a:cubicBezTo>
                    <a:pt x="20520" y="21033"/>
                    <a:pt x="21108" y="20445"/>
                    <a:pt x="21372" y="19656"/>
                  </a:cubicBezTo>
                  <a:cubicBezTo>
                    <a:pt x="21582" y="19109"/>
                    <a:pt x="21563" y="18269"/>
                    <a:pt x="21563" y="16900"/>
                  </a:cubicBezTo>
                  <a:lnTo>
                    <a:pt x="21563" y="4680"/>
                  </a:lnTo>
                  <a:cubicBezTo>
                    <a:pt x="21563" y="3312"/>
                    <a:pt x="21582" y="2472"/>
                    <a:pt x="21372" y="1925"/>
                  </a:cubicBezTo>
                  <a:cubicBezTo>
                    <a:pt x="21108" y="1135"/>
                    <a:pt x="20520" y="496"/>
                    <a:pt x="19794" y="209"/>
                  </a:cubicBezTo>
                  <a:cubicBezTo>
                    <a:pt x="19291" y="-20"/>
                    <a:pt x="18567" y="1"/>
                    <a:pt x="17308" y="1"/>
                  </a:cubicBezTo>
                  <a:lnTo>
                    <a:pt x="4304" y="1"/>
                  </a:lnTo>
                  <a:close/>
                </a:path>
              </a:pathLst>
            </a:custGeom>
            <a:ln w="9525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307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298" b="1528"/>
          <a:stretch>
            <a:fillRect/>
          </a:stretch>
        </p:blipFill>
        <p:spPr>
          <a:xfrm>
            <a:off x="1899938" y="4553698"/>
            <a:ext cx="1683148" cy="15474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308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5">
            <a:extLst/>
          </a:blip>
          <a:srcRect l="0" t="0" r="0" b="35198"/>
          <a:stretch>
            <a:fillRect/>
          </a:stretch>
        </p:blipFill>
        <p:spPr>
          <a:xfrm>
            <a:off x="9973500" y="6715971"/>
            <a:ext cx="420452" cy="37336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9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2291738" y="6888964"/>
            <a:ext cx="410124" cy="492522"/>
          </a:xfrm>
          <a:prstGeom prst="rect">
            <a:avLst/>
          </a:prstGeom>
          <a:ln w="12700">
            <a:miter lim="400000"/>
          </a:ln>
        </p:spPr>
      </p:pic>
      <p:pic>
        <p:nvPicPr>
          <p:cNvPr id="310" name="Layer.tiff" descr="Layer.tiff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-541707" y="6608163"/>
            <a:ext cx="4582525" cy="7642996"/>
          </a:xfrm>
          <a:prstGeom prst="rect">
            <a:avLst/>
          </a:prstGeom>
          <a:ln w="12700">
            <a:miter lim="400000"/>
          </a:ln>
        </p:spPr>
      </p:pic>
      <p:sp>
        <p:nvSpPr>
          <p:cNvPr id="311" name="Video Kiosco"/>
          <p:cNvSpPr txBox="1"/>
          <p:nvPr/>
        </p:nvSpPr>
        <p:spPr>
          <a:xfrm>
            <a:off x="5644841" y="9534439"/>
            <a:ext cx="2435623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Kiosco</a:t>
            </a:r>
          </a:p>
        </p:txBody>
      </p:sp>
      <p:sp>
        <p:nvSpPr>
          <p:cNvPr id="312" name="Line"/>
          <p:cNvSpPr/>
          <p:nvPr/>
        </p:nvSpPr>
        <p:spPr>
          <a:xfrm>
            <a:off x="4051063" y="9794789"/>
            <a:ext cx="158353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313" name="Video Tableta"/>
          <p:cNvSpPr txBox="1"/>
          <p:nvPr/>
        </p:nvSpPr>
        <p:spPr>
          <a:xfrm>
            <a:off x="8894667" y="4243699"/>
            <a:ext cx="2578117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Tableta</a:t>
            </a:r>
          </a:p>
        </p:txBody>
      </p:sp>
      <p:sp>
        <p:nvSpPr>
          <p:cNvPr id="314" name="Line"/>
          <p:cNvSpPr/>
          <p:nvPr/>
        </p:nvSpPr>
        <p:spPr>
          <a:xfrm flipV="1">
            <a:off x="10183725" y="4862655"/>
            <a:ext cx="1" cy="1585517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315" name="Sticker QR"/>
          <p:cNvSpPr txBox="1"/>
          <p:nvPr/>
        </p:nvSpPr>
        <p:spPr>
          <a:xfrm>
            <a:off x="10861776" y="5067055"/>
            <a:ext cx="2008114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Sticker QR</a:t>
            </a:r>
          </a:p>
        </p:txBody>
      </p:sp>
      <p:sp>
        <p:nvSpPr>
          <p:cNvPr id="316" name="Line"/>
          <p:cNvSpPr/>
          <p:nvPr/>
        </p:nvSpPr>
        <p:spPr>
          <a:xfrm flipV="1">
            <a:off x="12496799" y="5699459"/>
            <a:ext cx="1" cy="1177597"/>
          </a:xfrm>
          <a:prstGeom prst="line">
            <a:avLst/>
          </a:prstGeom>
          <a:ln w="25400">
            <a:solidFill>
              <a:srgbClr val="000000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317" name="Sticker QR"/>
          <p:cNvSpPr txBox="1"/>
          <p:nvPr/>
        </p:nvSpPr>
        <p:spPr>
          <a:xfrm>
            <a:off x="18102402" y="855099"/>
            <a:ext cx="2008113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Sticker QR</a:t>
            </a:r>
          </a:p>
        </p:txBody>
      </p:sp>
      <p:sp>
        <p:nvSpPr>
          <p:cNvPr id="318" name="Rounded Rectangle"/>
          <p:cNvSpPr/>
          <p:nvPr/>
        </p:nvSpPr>
        <p:spPr>
          <a:xfrm>
            <a:off x="16326442" y="2010718"/>
            <a:ext cx="5560032" cy="9534143"/>
          </a:xfrm>
          <a:prstGeom prst="roundRect">
            <a:avLst>
              <a:gd name="adj" fmla="val 5134"/>
            </a:avLst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319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5">
            <a:extLst/>
          </a:blip>
          <a:srcRect l="0" t="0" r="0" b="35198"/>
          <a:stretch>
            <a:fillRect/>
          </a:stretch>
        </p:blipFill>
        <p:spPr>
          <a:xfrm>
            <a:off x="17163755" y="2778833"/>
            <a:ext cx="3885502" cy="34503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20" name="pasted-movie.png" descr="pasted-movie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8395489" y="7134923"/>
            <a:ext cx="1421938" cy="14219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21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317" b="1554"/>
          <a:stretch>
            <a:fillRect/>
          </a:stretch>
        </p:blipFill>
        <p:spPr>
          <a:xfrm>
            <a:off x="18589727" y="10114620"/>
            <a:ext cx="1033464" cy="9501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4" h="21593" fill="norm" stroke="1" extrusionOk="0">
                <a:moveTo>
                  <a:pt x="4296" y="0"/>
                </a:moveTo>
                <a:cubicBezTo>
                  <a:pt x="3036" y="0"/>
                  <a:pt x="2279" y="-3"/>
                  <a:pt x="1775" y="226"/>
                </a:cubicBezTo>
                <a:cubicBezTo>
                  <a:pt x="1048" y="514"/>
                  <a:pt x="472" y="1140"/>
                  <a:pt x="207" y="1931"/>
                </a:cubicBezTo>
                <a:cubicBezTo>
                  <a:pt x="-3" y="2479"/>
                  <a:pt x="0" y="3302"/>
                  <a:pt x="0" y="4673"/>
                </a:cubicBezTo>
                <a:lnTo>
                  <a:pt x="0" y="16930"/>
                </a:lnTo>
                <a:cubicBezTo>
                  <a:pt x="0" y="18301"/>
                  <a:pt x="-3" y="19124"/>
                  <a:pt x="207" y="19672"/>
                </a:cubicBezTo>
                <a:cubicBezTo>
                  <a:pt x="472" y="20463"/>
                  <a:pt x="1048" y="21080"/>
                  <a:pt x="1775" y="21368"/>
                </a:cubicBezTo>
                <a:cubicBezTo>
                  <a:pt x="2279" y="21597"/>
                  <a:pt x="3036" y="21594"/>
                  <a:pt x="4296" y="21594"/>
                </a:cubicBezTo>
                <a:lnTo>
                  <a:pt x="17307" y="21594"/>
                </a:lnTo>
                <a:cubicBezTo>
                  <a:pt x="18567" y="21594"/>
                  <a:pt x="19324" y="21597"/>
                  <a:pt x="19828" y="21368"/>
                </a:cubicBezTo>
                <a:cubicBezTo>
                  <a:pt x="20554" y="21080"/>
                  <a:pt x="21122" y="20463"/>
                  <a:pt x="21387" y="19672"/>
                </a:cubicBezTo>
                <a:cubicBezTo>
                  <a:pt x="21597" y="19124"/>
                  <a:pt x="21594" y="18301"/>
                  <a:pt x="21594" y="16930"/>
                </a:cubicBezTo>
                <a:lnTo>
                  <a:pt x="21594" y="4673"/>
                </a:lnTo>
                <a:cubicBezTo>
                  <a:pt x="21594" y="3302"/>
                  <a:pt x="21597" y="2479"/>
                  <a:pt x="21387" y="1931"/>
                </a:cubicBezTo>
                <a:cubicBezTo>
                  <a:pt x="21122" y="1140"/>
                  <a:pt x="20554" y="514"/>
                  <a:pt x="19828" y="226"/>
                </a:cubicBezTo>
                <a:cubicBezTo>
                  <a:pt x="19324" y="-3"/>
                  <a:pt x="18567" y="0"/>
                  <a:pt x="17307" y="0"/>
                </a:cubicBezTo>
                <a:lnTo>
                  <a:pt x="4296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sp>
        <p:nvSpPr>
          <p:cNvPr id="322" name="Concierge - 3112"/>
          <p:cNvSpPr txBox="1"/>
          <p:nvPr/>
        </p:nvSpPr>
        <p:spPr>
          <a:xfrm>
            <a:off x="18105763" y="6420670"/>
            <a:ext cx="2001391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Concierge - 3112</a:t>
            </a:r>
          </a:p>
        </p:txBody>
      </p:sp>
      <p:sp>
        <p:nvSpPr>
          <p:cNvPr id="323" name="Scan to start a video call, or speak directly with the first available concierge, and manage service requests in real time, 24/7. Add this PWA icon to your phone to reconnect anytime with your room number or Platinum partner ID."/>
          <p:cNvSpPr txBox="1"/>
          <p:nvPr/>
        </p:nvSpPr>
        <p:spPr>
          <a:xfrm>
            <a:off x="17215037" y="8714493"/>
            <a:ext cx="3782843" cy="977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ctr">
              <a:defRPr sz="1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Scan to start a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video call</a:t>
            </a:r>
            <a:r>
              <a:t>, or speak directly with the first available concierge, and manage service requests in real time, 24/7. Add this PWA icon to your phone to reconnect anytime with your room number or Platinum partner ID.</a:t>
            </a:r>
          </a:p>
        </p:txBody>
      </p:sp>
      <p:sp>
        <p:nvSpPr>
          <p:cNvPr id="324" name="3"/>
          <p:cNvSpPr/>
          <p:nvPr/>
        </p:nvSpPr>
        <p:spPr>
          <a:xfrm>
            <a:off x="12880209" y="6797415"/>
            <a:ext cx="675619" cy="675619"/>
          </a:xfrm>
          <a:prstGeom prst="ellipse">
            <a:avLst/>
          </a:prstGeom>
          <a:solidFill>
            <a:srgbClr val="00000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3</a:t>
            </a:r>
          </a:p>
        </p:txBody>
      </p:sp>
      <p:sp>
        <p:nvSpPr>
          <p:cNvPr id="325" name="3"/>
          <p:cNvSpPr/>
          <p:nvPr/>
        </p:nvSpPr>
        <p:spPr>
          <a:xfrm>
            <a:off x="17181534" y="777640"/>
            <a:ext cx="675619" cy="675619"/>
          </a:xfrm>
          <a:prstGeom prst="ellipse">
            <a:avLst/>
          </a:prstGeom>
          <a:solidFill>
            <a:srgbClr val="00000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3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0" t="75737" r="0" b="8806"/>
          <a:stretch>
            <a:fillRect/>
          </a:stretch>
        </p:blipFill>
        <p:spPr>
          <a:xfrm>
            <a:off x="5150343" y="9776323"/>
            <a:ext cx="9791619" cy="1513464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0" dir="0">
              <a:srgbClr val="000000">
                <a:alpha val="75000"/>
              </a:srgbClr>
            </a:outerShdw>
          </a:effectLst>
        </p:spPr>
      </p:pic>
      <p:sp>
        <p:nvSpPr>
          <p:cNvPr id="328" name="Dispositivos Phygital"/>
          <p:cNvSpPr txBox="1"/>
          <p:nvPr/>
        </p:nvSpPr>
        <p:spPr>
          <a:xfrm>
            <a:off x="1365005" y="1341106"/>
            <a:ext cx="7215369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Dispositivos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Phygital</a:t>
            </a:r>
          </a:p>
        </p:txBody>
      </p:sp>
      <p:grpSp>
        <p:nvGrpSpPr>
          <p:cNvPr id="332" name="Group"/>
          <p:cNvGrpSpPr/>
          <p:nvPr/>
        </p:nvGrpSpPr>
        <p:grpSpPr>
          <a:xfrm>
            <a:off x="8278742" y="4568308"/>
            <a:ext cx="3534983" cy="5241194"/>
            <a:chOff x="-16" y="135"/>
            <a:chExt cx="3534981" cy="5241192"/>
          </a:xfrm>
        </p:grpSpPr>
        <p:pic>
          <p:nvPicPr>
            <p:cNvPr id="329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30477" t="7593" r="30517" b="7421"/>
            <a:stretch>
              <a:fillRect/>
            </a:stretch>
          </p:blipFill>
          <p:spPr>
            <a:xfrm>
              <a:off x="-17" y="135"/>
              <a:ext cx="3534983" cy="524119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30" h="21590" fill="norm" stroke="1" extrusionOk="0">
                  <a:moveTo>
                    <a:pt x="10841" y="5"/>
                  </a:moveTo>
                  <a:cubicBezTo>
                    <a:pt x="1596" y="-6"/>
                    <a:pt x="1271" y="-3"/>
                    <a:pt x="943" y="95"/>
                  </a:cubicBezTo>
                  <a:cubicBezTo>
                    <a:pt x="700" y="167"/>
                    <a:pt x="604" y="228"/>
                    <a:pt x="604" y="307"/>
                  </a:cubicBezTo>
                  <a:cubicBezTo>
                    <a:pt x="604" y="377"/>
                    <a:pt x="531" y="437"/>
                    <a:pt x="406" y="469"/>
                  </a:cubicBezTo>
                  <a:cubicBezTo>
                    <a:pt x="297" y="497"/>
                    <a:pt x="167" y="586"/>
                    <a:pt x="119" y="667"/>
                  </a:cubicBezTo>
                  <a:cubicBezTo>
                    <a:pt x="3" y="858"/>
                    <a:pt x="-51" y="20487"/>
                    <a:pt x="63" y="20741"/>
                  </a:cubicBezTo>
                  <a:cubicBezTo>
                    <a:pt x="105" y="20834"/>
                    <a:pt x="225" y="20949"/>
                    <a:pt x="331" y="20996"/>
                  </a:cubicBezTo>
                  <a:cubicBezTo>
                    <a:pt x="449" y="21049"/>
                    <a:pt x="525" y="21132"/>
                    <a:pt x="525" y="21212"/>
                  </a:cubicBezTo>
                  <a:cubicBezTo>
                    <a:pt x="525" y="21345"/>
                    <a:pt x="788" y="21474"/>
                    <a:pt x="1235" y="21560"/>
                  </a:cubicBezTo>
                  <a:cubicBezTo>
                    <a:pt x="1344" y="21581"/>
                    <a:pt x="5673" y="21594"/>
                    <a:pt x="10856" y="21590"/>
                  </a:cubicBezTo>
                  <a:cubicBezTo>
                    <a:pt x="18448" y="21584"/>
                    <a:pt x="20313" y="21569"/>
                    <a:pt x="20462" y="21513"/>
                  </a:cubicBezTo>
                  <a:cubicBezTo>
                    <a:pt x="20563" y="21475"/>
                    <a:pt x="20627" y="21430"/>
                    <a:pt x="20602" y="21413"/>
                  </a:cubicBezTo>
                  <a:cubicBezTo>
                    <a:pt x="20577" y="21396"/>
                    <a:pt x="20597" y="21350"/>
                    <a:pt x="20646" y="21310"/>
                  </a:cubicBezTo>
                  <a:cubicBezTo>
                    <a:pt x="20709" y="21258"/>
                    <a:pt x="20761" y="21253"/>
                    <a:pt x="20834" y="21294"/>
                  </a:cubicBezTo>
                  <a:cubicBezTo>
                    <a:pt x="20909" y="21336"/>
                    <a:pt x="20981" y="21319"/>
                    <a:pt x="21110" y="21228"/>
                  </a:cubicBezTo>
                  <a:cubicBezTo>
                    <a:pt x="21549" y="20919"/>
                    <a:pt x="21521" y="21582"/>
                    <a:pt x="21525" y="10770"/>
                  </a:cubicBezTo>
                  <a:lnTo>
                    <a:pt x="21530" y="809"/>
                  </a:lnTo>
                  <a:lnTo>
                    <a:pt x="21337" y="572"/>
                  </a:lnTo>
                  <a:cubicBezTo>
                    <a:pt x="21194" y="398"/>
                    <a:pt x="21094" y="335"/>
                    <a:pt x="20960" y="335"/>
                  </a:cubicBezTo>
                  <a:cubicBezTo>
                    <a:pt x="20852" y="335"/>
                    <a:pt x="20700" y="269"/>
                    <a:pt x="20588" y="175"/>
                  </a:cubicBezTo>
                  <a:lnTo>
                    <a:pt x="20399" y="15"/>
                  </a:lnTo>
                  <a:lnTo>
                    <a:pt x="10841" y="5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>
              <a:outerShdw sx="100000" sy="100000" kx="0" ky="0" algn="b" rotWithShape="0" blurRad="165100" dist="67038" dir="5400000">
                <a:srgbClr val="000000">
                  <a:alpha val="50000"/>
                </a:srgbClr>
              </a:outerShdw>
            </a:effectLst>
          </p:spPr>
        </p:pic>
        <p:pic>
          <p:nvPicPr>
            <p:cNvPr id="330" name="freepik_diferente-agente-de-contact-center-en-posicion-de-videollamada-con-fondo-blanco_0004.png" descr="freepik_diferente-agente-de-contact-center-en-posicion-de-videollamada-con-fondo-blanco_0004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0" t="4769" r="0" b="28954"/>
            <a:stretch>
              <a:fillRect/>
            </a:stretch>
          </p:blipFill>
          <p:spPr>
            <a:xfrm>
              <a:off x="536169" y="927430"/>
              <a:ext cx="2462594" cy="2236591"/>
            </a:xfrm>
            <a:prstGeom prst="rect">
              <a:avLst/>
            </a:prstGeom>
            <a:ln w="254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  <p:pic>
          <p:nvPicPr>
            <p:cNvPr id="331" name="Layer.tiff" descr="Layer.tif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1321683" y="3474808"/>
              <a:ext cx="891583" cy="89158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33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4258824" y="2048572"/>
            <a:ext cx="7120506" cy="11860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34" name="Layer.tiff" descr="Layer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7108107" y="11843343"/>
            <a:ext cx="1421938" cy="1421938"/>
          </a:xfrm>
          <a:prstGeom prst="rect">
            <a:avLst/>
          </a:prstGeom>
          <a:ln w="12700">
            <a:miter lim="400000"/>
          </a:ln>
        </p:spPr>
      </p:pic>
      <p:sp>
        <p:nvSpPr>
          <p:cNvPr id="335" name="Sticker QR"/>
          <p:cNvSpPr txBox="1"/>
          <p:nvPr/>
        </p:nvSpPr>
        <p:spPr>
          <a:xfrm>
            <a:off x="2876479" y="5362229"/>
            <a:ext cx="2008114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Sticker QR</a:t>
            </a:r>
          </a:p>
        </p:txBody>
      </p:sp>
      <p:sp>
        <p:nvSpPr>
          <p:cNvPr id="336" name="Tableta iPad o Android"/>
          <p:cNvSpPr txBox="1"/>
          <p:nvPr/>
        </p:nvSpPr>
        <p:spPr>
          <a:xfrm>
            <a:off x="7941909" y="3528870"/>
            <a:ext cx="4208569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Tableta iPad o Android</a:t>
            </a:r>
          </a:p>
        </p:txBody>
      </p:sp>
      <p:sp>
        <p:nvSpPr>
          <p:cNvPr id="337" name="Pantalla o Video Kiosco"/>
          <p:cNvSpPr txBox="1"/>
          <p:nvPr/>
        </p:nvSpPr>
        <p:spPr>
          <a:xfrm>
            <a:off x="16005706" y="1122851"/>
            <a:ext cx="4326699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Pantalla o Video Kiosco</a:t>
            </a:r>
          </a:p>
        </p:txBody>
      </p:sp>
      <p:pic>
        <p:nvPicPr>
          <p:cNvPr id="338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15587" t="6046" r="17298" b="1528"/>
          <a:stretch>
            <a:fillRect/>
          </a:stretch>
        </p:blipFill>
        <p:spPr>
          <a:xfrm>
            <a:off x="16977503" y="11780604"/>
            <a:ext cx="1683148" cy="1547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339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15587" t="6046" r="17317" b="1554"/>
          <a:stretch>
            <a:fillRect/>
          </a:stretch>
        </p:blipFill>
        <p:spPr>
          <a:xfrm>
            <a:off x="9529462" y="8022980"/>
            <a:ext cx="1033464" cy="9501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4" h="21593" fill="norm" stroke="1" extrusionOk="0">
                <a:moveTo>
                  <a:pt x="4296" y="0"/>
                </a:moveTo>
                <a:cubicBezTo>
                  <a:pt x="3036" y="0"/>
                  <a:pt x="2279" y="-3"/>
                  <a:pt x="1775" y="226"/>
                </a:cubicBezTo>
                <a:cubicBezTo>
                  <a:pt x="1048" y="514"/>
                  <a:pt x="472" y="1140"/>
                  <a:pt x="207" y="1931"/>
                </a:cubicBezTo>
                <a:cubicBezTo>
                  <a:pt x="-3" y="2479"/>
                  <a:pt x="0" y="3302"/>
                  <a:pt x="0" y="4673"/>
                </a:cubicBezTo>
                <a:lnTo>
                  <a:pt x="0" y="16930"/>
                </a:lnTo>
                <a:cubicBezTo>
                  <a:pt x="0" y="18301"/>
                  <a:pt x="-3" y="19124"/>
                  <a:pt x="207" y="19672"/>
                </a:cubicBezTo>
                <a:cubicBezTo>
                  <a:pt x="472" y="20463"/>
                  <a:pt x="1048" y="21080"/>
                  <a:pt x="1775" y="21368"/>
                </a:cubicBezTo>
                <a:cubicBezTo>
                  <a:pt x="2279" y="21597"/>
                  <a:pt x="3036" y="21594"/>
                  <a:pt x="4296" y="21594"/>
                </a:cubicBezTo>
                <a:lnTo>
                  <a:pt x="17307" y="21594"/>
                </a:lnTo>
                <a:cubicBezTo>
                  <a:pt x="18567" y="21594"/>
                  <a:pt x="19324" y="21597"/>
                  <a:pt x="19828" y="21368"/>
                </a:cubicBezTo>
                <a:cubicBezTo>
                  <a:pt x="20554" y="21080"/>
                  <a:pt x="21122" y="20463"/>
                  <a:pt x="21387" y="19672"/>
                </a:cubicBezTo>
                <a:cubicBezTo>
                  <a:pt x="21597" y="19124"/>
                  <a:pt x="21594" y="18301"/>
                  <a:pt x="21594" y="16930"/>
                </a:cubicBezTo>
                <a:lnTo>
                  <a:pt x="21594" y="4673"/>
                </a:lnTo>
                <a:cubicBezTo>
                  <a:pt x="21594" y="3302"/>
                  <a:pt x="21597" y="2479"/>
                  <a:pt x="21387" y="1931"/>
                </a:cubicBezTo>
                <a:cubicBezTo>
                  <a:pt x="21122" y="1140"/>
                  <a:pt x="20554" y="514"/>
                  <a:pt x="19828" y="226"/>
                </a:cubicBezTo>
                <a:cubicBezTo>
                  <a:pt x="19324" y="-3"/>
                  <a:pt x="18567" y="0"/>
                  <a:pt x="17307" y="0"/>
                </a:cubicBezTo>
                <a:lnTo>
                  <a:pt x="4296" y="0"/>
                </a:lnTo>
                <a:close/>
              </a:path>
            </a:pathLst>
          </a:custGeom>
          <a:ln w="12700">
            <a:solidFill>
              <a:srgbClr val="FFFFFF"/>
            </a:solidFill>
            <a:miter lim="400000"/>
          </a:ln>
        </p:spPr>
      </p:pic>
      <p:pic>
        <p:nvPicPr>
          <p:cNvPr id="340" name="Layer.tiff" descr="Layer.tiff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2409270" y="6352031"/>
            <a:ext cx="2942532" cy="4999351"/>
          </a:xfrm>
          <a:prstGeom prst="rect">
            <a:avLst/>
          </a:prstGeom>
          <a:ln w="12700">
            <a:miter lim="400000"/>
          </a:ln>
        </p:spPr>
      </p:pic>
      <p:pic>
        <p:nvPicPr>
          <p:cNvPr id="341" name="freepik_diferente-agente-de-contact-center-en-posicion-de-videollamada-con-fondo-blanco_0004.png" descr="freepik_diferente-agente-de-contact-center-en-posicion-de-videollamada-con-fondo-blanco_0004.png"/>
          <p:cNvPicPr>
            <a:picLocks noChangeAspect="1"/>
          </p:cNvPicPr>
          <p:nvPr/>
        </p:nvPicPr>
        <p:blipFill>
          <a:blip r:embed="rId4">
            <a:extLst/>
          </a:blip>
          <a:srcRect l="0" t="4769" r="0" b="28954"/>
          <a:stretch>
            <a:fillRect/>
          </a:stretch>
        </p:blipFill>
        <p:spPr>
          <a:xfrm>
            <a:off x="2850843" y="6707023"/>
            <a:ext cx="2059247" cy="1870261"/>
          </a:xfrm>
          <a:prstGeom prst="rect">
            <a:avLst/>
          </a:prstGeom>
          <a:ln w="25400">
            <a:solidFill>
              <a:srgbClr val="FFFFFF"/>
            </a:solidFill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3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722" y="-8374"/>
            <a:ext cx="13732749" cy="1373274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46" name="Group"/>
          <p:cNvGrpSpPr/>
          <p:nvPr/>
        </p:nvGrpSpPr>
        <p:grpSpPr>
          <a:xfrm>
            <a:off x="9845916" y="6546426"/>
            <a:ext cx="675620" cy="1177597"/>
            <a:chOff x="0" y="0"/>
            <a:chExt cx="675618" cy="1177596"/>
          </a:xfrm>
        </p:grpSpPr>
        <p:pic>
          <p:nvPicPr>
            <p:cNvPr id="344" name="Layer.tiff" descr="Layer.tif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675619" cy="117759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45" name="pasted-movie.png" descr="pasted-movie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15586" t="6044" r="17339" b="1504"/>
            <a:stretch>
              <a:fillRect/>
            </a:stretch>
          </p:blipFill>
          <p:spPr>
            <a:xfrm>
              <a:off x="248262" y="584128"/>
              <a:ext cx="178999" cy="16470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63" h="21580" fill="norm" stroke="1" extrusionOk="0">
                  <a:moveTo>
                    <a:pt x="4304" y="1"/>
                  </a:moveTo>
                  <a:cubicBezTo>
                    <a:pt x="3045" y="1"/>
                    <a:pt x="2273" y="-20"/>
                    <a:pt x="1770" y="209"/>
                  </a:cubicBezTo>
                  <a:cubicBezTo>
                    <a:pt x="1044" y="496"/>
                    <a:pt x="456" y="1135"/>
                    <a:pt x="192" y="1925"/>
                  </a:cubicBezTo>
                  <a:cubicBezTo>
                    <a:pt x="-18" y="2472"/>
                    <a:pt x="1" y="3312"/>
                    <a:pt x="1" y="4680"/>
                  </a:cubicBezTo>
                  <a:lnTo>
                    <a:pt x="1" y="16900"/>
                  </a:lnTo>
                  <a:cubicBezTo>
                    <a:pt x="1" y="18269"/>
                    <a:pt x="-18" y="19109"/>
                    <a:pt x="192" y="19656"/>
                  </a:cubicBezTo>
                  <a:cubicBezTo>
                    <a:pt x="456" y="20445"/>
                    <a:pt x="1044" y="21033"/>
                    <a:pt x="1770" y="21320"/>
                  </a:cubicBezTo>
                  <a:cubicBezTo>
                    <a:pt x="2273" y="21549"/>
                    <a:pt x="3045" y="21580"/>
                    <a:pt x="4304" y="21580"/>
                  </a:cubicBezTo>
                  <a:lnTo>
                    <a:pt x="17308" y="21580"/>
                  </a:lnTo>
                  <a:cubicBezTo>
                    <a:pt x="18567" y="21580"/>
                    <a:pt x="19291" y="21549"/>
                    <a:pt x="19794" y="21320"/>
                  </a:cubicBezTo>
                  <a:cubicBezTo>
                    <a:pt x="20520" y="21033"/>
                    <a:pt x="21108" y="20445"/>
                    <a:pt x="21372" y="19656"/>
                  </a:cubicBezTo>
                  <a:cubicBezTo>
                    <a:pt x="21582" y="19109"/>
                    <a:pt x="21563" y="18269"/>
                    <a:pt x="21563" y="16900"/>
                  </a:cubicBezTo>
                  <a:lnTo>
                    <a:pt x="21563" y="4680"/>
                  </a:lnTo>
                  <a:cubicBezTo>
                    <a:pt x="21563" y="3312"/>
                    <a:pt x="21582" y="2472"/>
                    <a:pt x="21372" y="1925"/>
                  </a:cubicBezTo>
                  <a:cubicBezTo>
                    <a:pt x="21108" y="1135"/>
                    <a:pt x="20520" y="496"/>
                    <a:pt x="19794" y="209"/>
                  </a:cubicBezTo>
                  <a:cubicBezTo>
                    <a:pt x="19291" y="-20"/>
                    <a:pt x="18567" y="1"/>
                    <a:pt x="17308" y="1"/>
                  </a:cubicBezTo>
                  <a:lnTo>
                    <a:pt x="4304" y="1"/>
                  </a:lnTo>
                  <a:close/>
                </a:path>
              </a:pathLst>
            </a:custGeom>
            <a:ln w="9525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grpSp>
        <p:nvGrpSpPr>
          <p:cNvPr id="349" name="Group"/>
          <p:cNvGrpSpPr/>
          <p:nvPr/>
        </p:nvGrpSpPr>
        <p:grpSpPr>
          <a:xfrm>
            <a:off x="16216836" y="1601888"/>
            <a:ext cx="6349246" cy="11066675"/>
            <a:chOff x="0" y="0"/>
            <a:chExt cx="6349245" cy="11066674"/>
          </a:xfrm>
        </p:grpSpPr>
        <p:pic>
          <p:nvPicPr>
            <p:cNvPr id="347" name="Layer.tiff" descr="Layer.tif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6349246" cy="110666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48" name="pasted-movie.png" descr="pasted-movie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15587" t="6046" r="17298" b="1528"/>
            <a:stretch>
              <a:fillRect/>
            </a:stretch>
          </p:blipFill>
          <p:spPr>
            <a:xfrm>
              <a:off x="2333128" y="5489484"/>
              <a:ext cx="1683148" cy="15474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3" y="0"/>
                  </a:moveTo>
                  <a:cubicBezTo>
                    <a:pt x="3033" y="0"/>
                    <a:pt x="2276" y="-2"/>
                    <a:pt x="1772" y="227"/>
                  </a:cubicBezTo>
                  <a:cubicBezTo>
                    <a:pt x="1045" y="514"/>
                    <a:pt x="473" y="1137"/>
                    <a:pt x="208" y="1927"/>
                  </a:cubicBezTo>
                  <a:cubicBezTo>
                    <a:pt x="-2" y="2476"/>
                    <a:pt x="0" y="3299"/>
                    <a:pt x="0" y="4669"/>
                  </a:cubicBezTo>
                  <a:lnTo>
                    <a:pt x="0" y="16928"/>
                  </a:lnTo>
                  <a:cubicBezTo>
                    <a:pt x="0" y="18299"/>
                    <a:pt x="-2" y="19117"/>
                    <a:pt x="208" y="19665"/>
                  </a:cubicBezTo>
                  <a:cubicBezTo>
                    <a:pt x="473" y="20455"/>
                    <a:pt x="1045" y="21078"/>
                    <a:pt x="1772" y="21365"/>
                  </a:cubicBezTo>
                  <a:cubicBezTo>
                    <a:pt x="2276" y="21594"/>
                    <a:pt x="3033" y="21598"/>
                    <a:pt x="4293" y="21598"/>
                  </a:cubicBezTo>
                  <a:lnTo>
                    <a:pt x="17305" y="21598"/>
                  </a:lnTo>
                  <a:cubicBezTo>
                    <a:pt x="18565" y="21598"/>
                    <a:pt x="19317" y="21594"/>
                    <a:pt x="19821" y="21365"/>
                  </a:cubicBezTo>
                  <a:cubicBezTo>
                    <a:pt x="20547" y="21078"/>
                    <a:pt x="21120" y="20455"/>
                    <a:pt x="21384" y="19665"/>
                  </a:cubicBezTo>
                  <a:cubicBezTo>
                    <a:pt x="21595" y="19117"/>
                    <a:pt x="21598" y="18299"/>
                    <a:pt x="21598" y="16928"/>
                  </a:cubicBezTo>
                  <a:lnTo>
                    <a:pt x="21598" y="4669"/>
                  </a:lnTo>
                  <a:cubicBezTo>
                    <a:pt x="21598" y="3299"/>
                    <a:pt x="21595" y="2476"/>
                    <a:pt x="21384" y="1927"/>
                  </a:cubicBezTo>
                  <a:cubicBezTo>
                    <a:pt x="21120" y="1137"/>
                    <a:pt x="20547" y="514"/>
                    <a:pt x="19821" y="227"/>
                  </a:cubicBezTo>
                  <a:cubicBezTo>
                    <a:pt x="19317" y="-2"/>
                    <a:pt x="18565" y="0"/>
                    <a:pt x="17305" y="0"/>
                  </a:cubicBezTo>
                  <a:lnTo>
                    <a:pt x="4293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350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298" b="1528"/>
          <a:stretch>
            <a:fillRect/>
          </a:stretch>
        </p:blipFill>
        <p:spPr>
          <a:xfrm>
            <a:off x="1899938" y="4553698"/>
            <a:ext cx="1683148" cy="15474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351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5">
            <a:extLst/>
          </a:blip>
          <a:srcRect l="0" t="0" r="0" b="35198"/>
          <a:stretch>
            <a:fillRect/>
          </a:stretch>
        </p:blipFill>
        <p:spPr>
          <a:xfrm>
            <a:off x="9973500" y="6715971"/>
            <a:ext cx="420452" cy="373368"/>
          </a:xfrm>
          <a:prstGeom prst="rect">
            <a:avLst/>
          </a:prstGeom>
          <a:ln w="12700">
            <a:miter lim="400000"/>
          </a:ln>
        </p:spPr>
      </p:pic>
      <p:pic>
        <p:nvPicPr>
          <p:cNvPr id="352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5">
            <a:extLst/>
          </a:blip>
          <a:srcRect l="0" t="0" r="0" b="35198"/>
          <a:stretch>
            <a:fillRect/>
          </a:stretch>
        </p:blipFill>
        <p:spPr>
          <a:xfrm>
            <a:off x="17448787" y="3221296"/>
            <a:ext cx="3885502" cy="34503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53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2291738" y="6888964"/>
            <a:ext cx="410124" cy="492522"/>
          </a:xfrm>
          <a:prstGeom prst="rect">
            <a:avLst/>
          </a:prstGeom>
          <a:ln w="12700">
            <a:miter lim="400000"/>
          </a:ln>
        </p:spPr>
      </p:pic>
      <p:pic>
        <p:nvPicPr>
          <p:cNvPr id="354" name="Layer.tiff" descr="Layer.tiff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2959643" y="6548628"/>
            <a:ext cx="675619" cy="11731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6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0" t="75737" r="0" b="8806"/>
          <a:stretch>
            <a:fillRect/>
          </a:stretch>
        </p:blipFill>
        <p:spPr>
          <a:xfrm>
            <a:off x="5150343" y="9776323"/>
            <a:ext cx="9791619" cy="1513464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0" dir="0">
              <a:srgbClr val="000000">
                <a:alpha val="75000"/>
              </a:srgbClr>
            </a:outerShdw>
          </a:effectLst>
        </p:spPr>
      </p:pic>
      <p:sp>
        <p:nvSpPr>
          <p:cNvPr id="357" name="Dispositivos Phygital"/>
          <p:cNvSpPr txBox="1"/>
          <p:nvPr/>
        </p:nvSpPr>
        <p:spPr>
          <a:xfrm>
            <a:off x="1365005" y="1341106"/>
            <a:ext cx="7215369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Dispositivos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Phygital</a:t>
            </a:r>
          </a:p>
        </p:txBody>
      </p:sp>
      <p:grpSp>
        <p:nvGrpSpPr>
          <p:cNvPr id="361" name="Group"/>
          <p:cNvGrpSpPr/>
          <p:nvPr/>
        </p:nvGrpSpPr>
        <p:grpSpPr>
          <a:xfrm>
            <a:off x="8278742" y="4568308"/>
            <a:ext cx="3534983" cy="5241194"/>
            <a:chOff x="-16" y="135"/>
            <a:chExt cx="3534981" cy="5241192"/>
          </a:xfrm>
        </p:grpSpPr>
        <p:pic>
          <p:nvPicPr>
            <p:cNvPr id="358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30477" t="7593" r="30517" b="7421"/>
            <a:stretch>
              <a:fillRect/>
            </a:stretch>
          </p:blipFill>
          <p:spPr>
            <a:xfrm>
              <a:off x="-17" y="135"/>
              <a:ext cx="3534983" cy="524119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30" h="21590" fill="norm" stroke="1" extrusionOk="0">
                  <a:moveTo>
                    <a:pt x="10841" y="5"/>
                  </a:moveTo>
                  <a:cubicBezTo>
                    <a:pt x="1596" y="-6"/>
                    <a:pt x="1271" y="-3"/>
                    <a:pt x="943" y="95"/>
                  </a:cubicBezTo>
                  <a:cubicBezTo>
                    <a:pt x="700" y="167"/>
                    <a:pt x="604" y="228"/>
                    <a:pt x="604" y="307"/>
                  </a:cubicBezTo>
                  <a:cubicBezTo>
                    <a:pt x="604" y="377"/>
                    <a:pt x="531" y="437"/>
                    <a:pt x="406" y="469"/>
                  </a:cubicBezTo>
                  <a:cubicBezTo>
                    <a:pt x="297" y="497"/>
                    <a:pt x="167" y="586"/>
                    <a:pt x="119" y="667"/>
                  </a:cubicBezTo>
                  <a:cubicBezTo>
                    <a:pt x="3" y="858"/>
                    <a:pt x="-51" y="20487"/>
                    <a:pt x="63" y="20741"/>
                  </a:cubicBezTo>
                  <a:cubicBezTo>
                    <a:pt x="105" y="20834"/>
                    <a:pt x="225" y="20949"/>
                    <a:pt x="331" y="20996"/>
                  </a:cubicBezTo>
                  <a:cubicBezTo>
                    <a:pt x="449" y="21049"/>
                    <a:pt x="525" y="21132"/>
                    <a:pt x="525" y="21212"/>
                  </a:cubicBezTo>
                  <a:cubicBezTo>
                    <a:pt x="525" y="21345"/>
                    <a:pt x="788" y="21474"/>
                    <a:pt x="1235" y="21560"/>
                  </a:cubicBezTo>
                  <a:cubicBezTo>
                    <a:pt x="1344" y="21581"/>
                    <a:pt x="5673" y="21594"/>
                    <a:pt x="10856" y="21590"/>
                  </a:cubicBezTo>
                  <a:cubicBezTo>
                    <a:pt x="18448" y="21584"/>
                    <a:pt x="20313" y="21569"/>
                    <a:pt x="20462" y="21513"/>
                  </a:cubicBezTo>
                  <a:cubicBezTo>
                    <a:pt x="20563" y="21475"/>
                    <a:pt x="20627" y="21430"/>
                    <a:pt x="20602" y="21413"/>
                  </a:cubicBezTo>
                  <a:cubicBezTo>
                    <a:pt x="20577" y="21396"/>
                    <a:pt x="20597" y="21350"/>
                    <a:pt x="20646" y="21310"/>
                  </a:cubicBezTo>
                  <a:cubicBezTo>
                    <a:pt x="20709" y="21258"/>
                    <a:pt x="20761" y="21253"/>
                    <a:pt x="20834" y="21294"/>
                  </a:cubicBezTo>
                  <a:cubicBezTo>
                    <a:pt x="20909" y="21336"/>
                    <a:pt x="20981" y="21319"/>
                    <a:pt x="21110" y="21228"/>
                  </a:cubicBezTo>
                  <a:cubicBezTo>
                    <a:pt x="21549" y="20919"/>
                    <a:pt x="21521" y="21582"/>
                    <a:pt x="21525" y="10770"/>
                  </a:cubicBezTo>
                  <a:lnTo>
                    <a:pt x="21530" y="809"/>
                  </a:lnTo>
                  <a:lnTo>
                    <a:pt x="21337" y="572"/>
                  </a:lnTo>
                  <a:cubicBezTo>
                    <a:pt x="21194" y="398"/>
                    <a:pt x="21094" y="335"/>
                    <a:pt x="20960" y="335"/>
                  </a:cubicBezTo>
                  <a:cubicBezTo>
                    <a:pt x="20852" y="335"/>
                    <a:pt x="20700" y="269"/>
                    <a:pt x="20588" y="175"/>
                  </a:cubicBezTo>
                  <a:lnTo>
                    <a:pt x="20399" y="15"/>
                  </a:lnTo>
                  <a:lnTo>
                    <a:pt x="10841" y="5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>
              <a:outerShdw sx="100000" sy="100000" kx="0" ky="0" algn="b" rotWithShape="0" blurRad="165100" dist="67038" dir="5400000">
                <a:srgbClr val="000000">
                  <a:alpha val="50000"/>
                </a:srgbClr>
              </a:outerShdw>
            </a:effectLst>
          </p:spPr>
        </p:pic>
        <p:pic>
          <p:nvPicPr>
            <p:cNvPr id="359" name="freepik_diferente-agente-de-contact-center-en-posicion-de-videollamada-con-fondo-blanco_0004.png" descr="freepik_diferente-agente-de-contact-center-en-posicion-de-videollamada-con-fondo-blanco_0004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0" t="4769" r="0" b="28954"/>
            <a:stretch>
              <a:fillRect/>
            </a:stretch>
          </p:blipFill>
          <p:spPr>
            <a:xfrm>
              <a:off x="536169" y="927430"/>
              <a:ext cx="2462594" cy="2236591"/>
            </a:xfrm>
            <a:prstGeom prst="rect">
              <a:avLst/>
            </a:prstGeom>
            <a:ln w="254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  <p:pic>
          <p:nvPicPr>
            <p:cNvPr id="360" name="Layer.tiff" descr="Layer.tif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1321683" y="3474808"/>
              <a:ext cx="891583" cy="89158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62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4258824" y="2048572"/>
            <a:ext cx="7120506" cy="11860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63" name="Layer.tiff" descr="Layer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7108107" y="11843343"/>
            <a:ext cx="1421938" cy="1421938"/>
          </a:xfrm>
          <a:prstGeom prst="rect">
            <a:avLst/>
          </a:prstGeom>
          <a:ln w="12700">
            <a:miter lim="400000"/>
          </a:ln>
        </p:spPr>
      </p:pic>
      <p:sp>
        <p:nvSpPr>
          <p:cNvPr id="364" name="Sticker QR"/>
          <p:cNvSpPr txBox="1"/>
          <p:nvPr/>
        </p:nvSpPr>
        <p:spPr>
          <a:xfrm>
            <a:off x="2876479" y="5362229"/>
            <a:ext cx="2008114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Sticker QR</a:t>
            </a:r>
          </a:p>
        </p:txBody>
      </p:sp>
      <p:sp>
        <p:nvSpPr>
          <p:cNvPr id="365" name="Tableta iPad o Android"/>
          <p:cNvSpPr txBox="1"/>
          <p:nvPr/>
        </p:nvSpPr>
        <p:spPr>
          <a:xfrm>
            <a:off x="7941909" y="3528870"/>
            <a:ext cx="4208569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Tableta iPad o Android</a:t>
            </a:r>
          </a:p>
        </p:txBody>
      </p:sp>
      <p:sp>
        <p:nvSpPr>
          <p:cNvPr id="366" name="Pantalla o Video Kiosco"/>
          <p:cNvSpPr txBox="1"/>
          <p:nvPr/>
        </p:nvSpPr>
        <p:spPr>
          <a:xfrm>
            <a:off x="16005706" y="1122851"/>
            <a:ext cx="4326699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Pantalla o Video Kiosco</a:t>
            </a:r>
          </a:p>
        </p:txBody>
      </p:sp>
      <p:pic>
        <p:nvPicPr>
          <p:cNvPr id="367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15587" t="6046" r="17298" b="1528"/>
          <a:stretch>
            <a:fillRect/>
          </a:stretch>
        </p:blipFill>
        <p:spPr>
          <a:xfrm>
            <a:off x="16977503" y="11780604"/>
            <a:ext cx="1683148" cy="1547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368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15587" t="6046" r="17317" b="1554"/>
          <a:stretch>
            <a:fillRect/>
          </a:stretch>
        </p:blipFill>
        <p:spPr>
          <a:xfrm>
            <a:off x="9529462" y="8022980"/>
            <a:ext cx="1033464" cy="9501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4" h="21593" fill="norm" stroke="1" extrusionOk="0">
                <a:moveTo>
                  <a:pt x="4296" y="0"/>
                </a:moveTo>
                <a:cubicBezTo>
                  <a:pt x="3036" y="0"/>
                  <a:pt x="2279" y="-3"/>
                  <a:pt x="1775" y="226"/>
                </a:cubicBezTo>
                <a:cubicBezTo>
                  <a:pt x="1048" y="514"/>
                  <a:pt x="472" y="1140"/>
                  <a:pt x="207" y="1931"/>
                </a:cubicBezTo>
                <a:cubicBezTo>
                  <a:pt x="-3" y="2479"/>
                  <a:pt x="0" y="3302"/>
                  <a:pt x="0" y="4673"/>
                </a:cubicBezTo>
                <a:lnTo>
                  <a:pt x="0" y="16930"/>
                </a:lnTo>
                <a:cubicBezTo>
                  <a:pt x="0" y="18301"/>
                  <a:pt x="-3" y="19124"/>
                  <a:pt x="207" y="19672"/>
                </a:cubicBezTo>
                <a:cubicBezTo>
                  <a:pt x="472" y="20463"/>
                  <a:pt x="1048" y="21080"/>
                  <a:pt x="1775" y="21368"/>
                </a:cubicBezTo>
                <a:cubicBezTo>
                  <a:pt x="2279" y="21597"/>
                  <a:pt x="3036" y="21594"/>
                  <a:pt x="4296" y="21594"/>
                </a:cubicBezTo>
                <a:lnTo>
                  <a:pt x="17307" y="21594"/>
                </a:lnTo>
                <a:cubicBezTo>
                  <a:pt x="18567" y="21594"/>
                  <a:pt x="19324" y="21597"/>
                  <a:pt x="19828" y="21368"/>
                </a:cubicBezTo>
                <a:cubicBezTo>
                  <a:pt x="20554" y="21080"/>
                  <a:pt x="21122" y="20463"/>
                  <a:pt x="21387" y="19672"/>
                </a:cubicBezTo>
                <a:cubicBezTo>
                  <a:pt x="21597" y="19124"/>
                  <a:pt x="21594" y="18301"/>
                  <a:pt x="21594" y="16930"/>
                </a:cubicBezTo>
                <a:lnTo>
                  <a:pt x="21594" y="4673"/>
                </a:lnTo>
                <a:cubicBezTo>
                  <a:pt x="21594" y="3302"/>
                  <a:pt x="21597" y="2479"/>
                  <a:pt x="21387" y="1931"/>
                </a:cubicBezTo>
                <a:cubicBezTo>
                  <a:pt x="21122" y="1140"/>
                  <a:pt x="20554" y="514"/>
                  <a:pt x="19828" y="226"/>
                </a:cubicBezTo>
                <a:cubicBezTo>
                  <a:pt x="19324" y="-3"/>
                  <a:pt x="18567" y="0"/>
                  <a:pt x="17307" y="0"/>
                </a:cubicBezTo>
                <a:lnTo>
                  <a:pt x="4296" y="0"/>
                </a:lnTo>
                <a:close/>
              </a:path>
            </a:pathLst>
          </a:custGeom>
          <a:ln w="12700">
            <a:solidFill>
              <a:srgbClr val="FFFFFF"/>
            </a:solidFill>
            <a:miter lim="400000"/>
          </a:ln>
        </p:spPr>
      </p:pic>
      <p:pic>
        <p:nvPicPr>
          <p:cNvPr id="369" name="Layer.tiff" descr="Layer.tiff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2409270" y="6352031"/>
            <a:ext cx="2942532" cy="4999351"/>
          </a:xfrm>
          <a:prstGeom prst="rect">
            <a:avLst/>
          </a:prstGeom>
          <a:ln w="12700">
            <a:miter lim="400000"/>
          </a:ln>
        </p:spPr>
      </p:pic>
      <p:pic>
        <p:nvPicPr>
          <p:cNvPr id="370" name="freepik_diferente-agente-de-contact-center-en-posicion-de-videollamada-con-fondo-blanco_0004.png" descr="freepik_diferente-agente-de-contact-center-en-posicion-de-videollamada-con-fondo-blanco_0004.png"/>
          <p:cNvPicPr>
            <a:picLocks noChangeAspect="1"/>
          </p:cNvPicPr>
          <p:nvPr/>
        </p:nvPicPr>
        <p:blipFill>
          <a:blip r:embed="rId4">
            <a:extLst/>
          </a:blip>
          <a:srcRect l="0" t="4769" r="0" b="28954"/>
          <a:stretch>
            <a:fillRect/>
          </a:stretch>
        </p:blipFill>
        <p:spPr>
          <a:xfrm>
            <a:off x="2850843" y="6707023"/>
            <a:ext cx="2059247" cy="1870261"/>
          </a:xfrm>
          <a:prstGeom prst="rect">
            <a:avLst/>
          </a:prstGeom>
          <a:ln w="25400">
            <a:solidFill>
              <a:srgbClr val="FFFFFF"/>
            </a:solidFill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2" name="Layer.tiff" descr="Layer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46932" y="2008045"/>
            <a:ext cx="7120506" cy="11860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73" name="Layer.tiff" descr="Layer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096215" y="11802816"/>
            <a:ext cx="1421938" cy="1421937"/>
          </a:xfrm>
          <a:prstGeom prst="rect">
            <a:avLst/>
          </a:prstGeom>
          <a:ln w="12700">
            <a:miter lim="400000"/>
          </a:ln>
        </p:spPr>
      </p:pic>
      <p:pic>
        <p:nvPicPr>
          <p:cNvPr id="374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298" b="1528"/>
          <a:stretch>
            <a:fillRect/>
          </a:stretch>
        </p:blipFill>
        <p:spPr>
          <a:xfrm>
            <a:off x="11965611" y="11740076"/>
            <a:ext cx="1683148" cy="1547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grpSp>
        <p:nvGrpSpPr>
          <p:cNvPr id="377" name="Group"/>
          <p:cNvGrpSpPr/>
          <p:nvPr/>
        </p:nvGrpSpPr>
        <p:grpSpPr>
          <a:xfrm>
            <a:off x="2565894" y="1079607"/>
            <a:ext cx="2873557" cy="4882162"/>
            <a:chOff x="0" y="0"/>
            <a:chExt cx="2873555" cy="4882161"/>
          </a:xfrm>
        </p:grpSpPr>
        <p:pic>
          <p:nvPicPr>
            <p:cNvPr id="375" name="Layer.tiff" descr="Layer.tif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0"/>
              <a:ext cx="2873556" cy="488216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76" name="freepik_diferente-agente-de-contact-center-en-posicion-de-videollamada-con-fondo-blanco_0004.png" descr="freepik_diferente-agente-de-contact-center-en-posicion-de-videollamada-con-fondo-blanco_0004.png"/>
            <p:cNvPicPr>
              <a:picLocks noChangeAspect="1"/>
            </p:cNvPicPr>
            <p:nvPr/>
          </p:nvPicPr>
          <p:blipFill>
            <a:blip r:embed="rId6">
              <a:extLst/>
            </a:blip>
            <a:srcRect l="0" t="4769" r="0" b="28954"/>
            <a:stretch>
              <a:fillRect/>
            </a:stretch>
          </p:blipFill>
          <p:spPr>
            <a:xfrm>
              <a:off x="431222" y="346670"/>
              <a:ext cx="2010977" cy="1826421"/>
            </a:xfrm>
            <a:prstGeom prst="rect">
              <a:avLst/>
            </a:prstGeom>
            <a:ln w="254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grpSp>
        <p:nvGrpSpPr>
          <p:cNvPr id="380" name="Group"/>
          <p:cNvGrpSpPr/>
          <p:nvPr/>
        </p:nvGrpSpPr>
        <p:grpSpPr>
          <a:xfrm>
            <a:off x="2648242" y="7911958"/>
            <a:ext cx="2708861" cy="4602345"/>
            <a:chOff x="0" y="0"/>
            <a:chExt cx="2708860" cy="4602344"/>
          </a:xfrm>
        </p:grpSpPr>
        <p:pic>
          <p:nvPicPr>
            <p:cNvPr id="378" name="Layer.tiff" descr="Layer.tif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0"/>
              <a:ext cx="2708861" cy="460234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79" name="freepik_diferente-agente-de-contact-center-en-posicion-de-videollamada-con-fondo-blanco_0004.png" descr="freepik_diferente-agente-de-contact-center-en-posicion-de-videollamada-con-fondo-blanco_0004.png"/>
            <p:cNvPicPr>
              <a:picLocks noChangeAspect="1"/>
            </p:cNvPicPr>
            <p:nvPr/>
          </p:nvPicPr>
          <p:blipFill>
            <a:blip r:embed="rId6">
              <a:extLst/>
            </a:blip>
            <a:srcRect l="0" t="4769" r="0" b="28954"/>
            <a:stretch>
              <a:fillRect/>
            </a:stretch>
          </p:blipFill>
          <p:spPr>
            <a:xfrm>
              <a:off x="406507" y="326801"/>
              <a:ext cx="1895719" cy="1721742"/>
            </a:xfrm>
            <a:prstGeom prst="rect">
              <a:avLst/>
            </a:prstGeom>
            <a:ln w="254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grpSp>
        <p:nvGrpSpPr>
          <p:cNvPr id="383" name="Group"/>
          <p:cNvGrpSpPr/>
          <p:nvPr/>
        </p:nvGrpSpPr>
        <p:grpSpPr>
          <a:xfrm>
            <a:off x="20174920" y="841860"/>
            <a:ext cx="2873557" cy="4882163"/>
            <a:chOff x="0" y="0"/>
            <a:chExt cx="2873555" cy="4882161"/>
          </a:xfrm>
        </p:grpSpPr>
        <p:pic>
          <p:nvPicPr>
            <p:cNvPr id="381" name="Layer.tiff" descr="Layer.tif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0"/>
              <a:ext cx="2873556" cy="488216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82" name="freepik_diferente-agente-de-contact-center-en-posicion-de-videollamada-con-fondo-blanco_0004.png" descr="freepik_diferente-agente-de-contact-center-en-posicion-de-videollamada-con-fondo-blanco_0004.png"/>
            <p:cNvPicPr>
              <a:picLocks noChangeAspect="1"/>
            </p:cNvPicPr>
            <p:nvPr/>
          </p:nvPicPr>
          <p:blipFill>
            <a:blip r:embed="rId6">
              <a:extLst/>
            </a:blip>
            <a:srcRect l="0" t="4769" r="0" b="28954"/>
            <a:stretch>
              <a:fillRect/>
            </a:stretch>
          </p:blipFill>
          <p:spPr>
            <a:xfrm>
              <a:off x="431222" y="346670"/>
              <a:ext cx="2010977" cy="1826421"/>
            </a:xfrm>
            <a:prstGeom prst="rect">
              <a:avLst/>
            </a:prstGeom>
            <a:ln w="254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grpSp>
        <p:nvGrpSpPr>
          <p:cNvPr id="386" name="Group"/>
          <p:cNvGrpSpPr/>
          <p:nvPr/>
        </p:nvGrpSpPr>
        <p:grpSpPr>
          <a:xfrm>
            <a:off x="20257267" y="7674211"/>
            <a:ext cx="2708861" cy="4602346"/>
            <a:chOff x="0" y="0"/>
            <a:chExt cx="2708860" cy="4602344"/>
          </a:xfrm>
        </p:grpSpPr>
        <p:pic>
          <p:nvPicPr>
            <p:cNvPr id="384" name="Layer.tiff" descr="Layer.tif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0"/>
              <a:ext cx="2708861" cy="460234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85" name="freepik_diferente-agente-de-contact-center-en-posicion-de-videollamada-con-fondo-blanco_0004.png" descr="freepik_diferente-agente-de-contact-center-en-posicion-de-videollamada-con-fondo-blanco_0004.png"/>
            <p:cNvPicPr>
              <a:picLocks noChangeAspect="1"/>
            </p:cNvPicPr>
            <p:nvPr/>
          </p:nvPicPr>
          <p:blipFill>
            <a:blip r:embed="rId6">
              <a:extLst/>
            </a:blip>
            <a:srcRect l="0" t="4769" r="0" b="28954"/>
            <a:stretch>
              <a:fillRect/>
            </a:stretch>
          </p:blipFill>
          <p:spPr>
            <a:xfrm>
              <a:off x="406507" y="326801"/>
              <a:ext cx="1895719" cy="1721742"/>
            </a:xfrm>
            <a:prstGeom prst="rect">
              <a:avLst/>
            </a:prstGeom>
            <a:ln w="254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sp>
        <p:nvSpPr>
          <p:cNvPr id="401" name="Connection Line"/>
          <p:cNvSpPr/>
          <p:nvPr/>
        </p:nvSpPr>
        <p:spPr>
          <a:xfrm>
            <a:off x="5401340" y="4222376"/>
            <a:ext cx="3876318" cy="19446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21600"/>
                </a:lnTo>
              </a:path>
            </a:pathLst>
          </a:custGeom>
          <a:ln w="38100" cap="rnd">
            <a:solidFill>
              <a:srgbClr val="000000"/>
            </a:solidFill>
            <a:custDash>
              <a:ds d="100000" sp="200000"/>
            </a:custDash>
            <a:miter lim="400000"/>
          </a:ln>
        </p:spPr>
        <p:txBody>
          <a:bodyPr/>
          <a:lstStyle/>
          <a:p>
            <a:pPr/>
          </a:p>
        </p:txBody>
      </p:sp>
      <p:sp>
        <p:nvSpPr>
          <p:cNvPr id="402" name="Connection Line"/>
          <p:cNvSpPr/>
          <p:nvPr/>
        </p:nvSpPr>
        <p:spPr>
          <a:xfrm>
            <a:off x="5323357" y="8851285"/>
            <a:ext cx="3951622" cy="102071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0"/>
                </a:lnTo>
              </a:path>
            </a:pathLst>
          </a:custGeom>
          <a:ln w="38100" cap="rnd">
            <a:solidFill>
              <a:srgbClr val="000000"/>
            </a:solidFill>
            <a:custDash>
              <a:ds d="100000" sp="200000"/>
            </a:custDash>
            <a:miter lim="400000"/>
          </a:ln>
        </p:spPr>
        <p:txBody>
          <a:bodyPr/>
          <a:lstStyle/>
          <a:p>
            <a:pPr/>
          </a:p>
        </p:txBody>
      </p:sp>
      <p:sp>
        <p:nvSpPr>
          <p:cNvPr id="403" name="Connection Line"/>
          <p:cNvSpPr/>
          <p:nvPr/>
        </p:nvSpPr>
        <p:spPr>
          <a:xfrm>
            <a:off x="16340703" y="8755766"/>
            <a:ext cx="3957600" cy="91572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21600"/>
                </a:lnTo>
              </a:path>
            </a:pathLst>
          </a:custGeom>
          <a:ln w="38100" cap="rnd">
            <a:solidFill>
              <a:srgbClr val="000000"/>
            </a:solidFill>
            <a:custDash>
              <a:ds d="100000" sp="200000"/>
            </a:custDash>
          </a:ln>
        </p:spPr>
        <p:txBody>
          <a:bodyPr/>
          <a:lstStyle/>
          <a:p>
            <a:pPr/>
          </a:p>
        </p:txBody>
      </p:sp>
      <p:sp>
        <p:nvSpPr>
          <p:cNvPr id="404" name="Connection Line"/>
          <p:cNvSpPr/>
          <p:nvPr/>
        </p:nvSpPr>
        <p:spPr>
          <a:xfrm>
            <a:off x="16343384" y="4020974"/>
            <a:ext cx="3872804" cy="20481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0"/>
                </a:lnTo>
              </a:path>
            </a:pathLst>
          </a:custGeom>
          <a:ln w="38100" cap="rnd">
            <a:solidFill>
              <a:srgbClr val="000000"/>
            </a:solidFill>
            <a:custDash>
              <a:ds d="100000" sp="200000"/>
            </a:custDash>
          </a:ln>
        </p:spPr>
        <p:txBody>
          <a:bodyPr/>
          <a:lstStyle/>
          <a:p>
            <a:pPr/>
          </a:p>
        </p:txBody>
      </p:sp>
      <p:sp>
        <p:nvSpPr>
          <p:cNvPr id="391" name="Kiosco 3212"/>
          <p:cNvSpPr txBox="1"/>
          <p:nvPr/>
        </p:nvSpPr>
        <p:spPr>
          <a:xfrm>
            <a:off x="11737116" y="839159"/>
            <a:ext cx="2140138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Kiosco 3212</a:t>
            </a:r>
          </a:p>
        </p:txBody>
      </p:sp>
      <p:sp>
        <p:nvSpPr>
          <p:cNvPr id="392" name="Stiker QR 3212"/>
          <p:cNvSpPr txBox="1"/>
          <p:nvPr/>
        </p:nvSpPr>
        <p:spPr>
          <a:xfrm>
            <a:off x="2680785" y="6676513"/>
            <a:ext cx="2643775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Stiker QR 3212</a:t>
            </a:r>
          </a:p>
        </p:txBody>
      </p:sp>
      <p:sp>
        <p:nvSpPr>
          <p:cNvPr id="393" name="Stiker QR 3212"/>
          <p:cNvSpPr txBox="1"/>
          <p:nvPr/>
        </p:nvSpPr>
        <p:spPr>
          <a:xfrm>
            <a:off x="20289811" y="6438766"/>
            <a:ext cx="2643775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Stiker QR 3212</a:t>
            </a:r>
          </a:p>
        </p:txBody>
      </p:sp>
      <p:grpSp>
        <p:nvGrpSpPr>
          <p:cNvPr id="400" name="Group"/>
          <p:cNvGrpSpPr/>
          <p:nvPr/>
        </p:nvGrpSpPr>
        <p:grpSpPr>
          <a:xfrm>
            <a:off x="5235227" y="7617823"/>
            <a:ext cx="8282928" cy="5686022"/>
            <a:chOff x="0" y="-72"/>
            <a:chExt cx="8282926" cy="5686020"/>
          </a:xfrm>
        </p:grpSpPr>
        <p:pic>
          <p:nvPicPr>
            <p:cNvPr id="394" name="pasted-movie.png" descr="pasted-movie.png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0" t="75737" r="0" b="8806"/>
            <a:stretch>
              <a:fillRect/>
            </a:stretch>
          </p:blipFill>
          <p:spPr>
            <a:xfrm>
              <a:off x="0" y="4405678"/>
              <a:ext cx="8282927" cy="1280270"/>
            </a:xfrm>
            <a:prstGeom prst="rect">
              <a:avLst/>
            </a:prstGeom>
            <a:ln w="12700" cap="flat">
              <a:noFill/>
              <a:miter lim="400000"/>
            </a:ln>
            <a:effectLst>
              <a:outerShdw sx="100000" sy="100000" kx="0" ky="0" algn="b" rotWithShape="0" blurRad="355600" dist="0" dir="0">
                <a:srgbClr val="000000">
                  <a:alpha val="75000"/>
                </a:srgbClr>
              </a:outerShdw>
            </a:effectLst>
          </p:spPr>
        </p:pic>
        <p:grpSp>
          <p:nvGrpSpPr>
            <p:cNvPr id="398" name="Group"/>
            <p:cNvGrpSpPr/>
            <p:nvPr/>
          </p:nvGrpSpPr>
          <p:grpSpPr>
            <a:xfrm>
              <a:off x="2646317" y="-73"/>
              <a:ext cx="2990129" cy="4433735"/>
              <a:chOff x="-71" y="-72"/>
              <a:chExt cx="2990128" cy="4433734"/>
            </a:xfrm>
          </p:grpSpPr>
          <p:pic>
            <p:nvPicPr>
              <p:cNvPr id="395" name="pasted-movie.png" descr="pasted-movie.png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rcRect l="30476" t="7589" r="30520" b="7423"/>
              <a:stretch>
                <a:fillRect/>
              </a:stretch>
            </p:blipFill>
            <p:spPr>
              <a:xfrm>
                <a:off x="-72" y="-73"/>
                <a:ext cx="2990129" cy="443373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30" h="21590" fill="norm" stroke="1" extrusionOk="0">
                    <a:moveTo>
                      <a:pt x="10842" y="4"/>
                    </a:moveTo>
                    <a:cubicBezTo>
                      <a:pt x="1596" y="-7"/>
                      <a:pt x="1272" y="-3"/>
                      <a:pt x="943" y="95"/>
                    </a:cubicBezTo>
                    <a:cubicBezTo>
                      <a:pt x="700" y="167"/>
                      <a:pt x="603" y="228"/>
                      <a:pt x="603" y="307"/>
                    </a:cubicBezTo>
                    <a:cubicBezTo>
                      <a:pt x="603" y="377"/>
                      <a:pt x="530" y="436"/>
                      <a:pt x="406" y="468"/>
                    </a:cubicBezTo>
                    <a:cubicBezTo>
                      <a:pt x="297" y="496"/>
                      <a:pt x="166" y="586"/>
                      <a:pt x="117" y="667"/>
                    </a:cubicBezTo>
                    <a:cubicBezTo>
                      <a:pt x="2" y="858"/>
                      <a:pt x="-51" y="20488"/>
                      <a:pt x="63" y="20742"/>
                    </a:cubicBezTo>
                    <a:cubicBezTo>
                      <a:pt x="105" y="20835"/>
                      <a:pt x="225" y="20948"/>
                      <a:pt x="332" y="20995"/>
                    </a:cubicBezTo>
                    <a:cubicBezTo>
                      <a:pt x="450" y="21048"/>
                      <a:pt x="526" y="21132"/>
                      <a:pt x="526" y="21212"/>
                    </a:cubicBezTo>
                    <a:cubicBezTo>
                      <a:pt x="526" y="21345"/>
                      <a:pt x="787" y="21473"/>
                      <a:pt x="1235" y="21560"/>
                    </a:cubicBezTo>
                    <a:cubicBezTo>
                      <a:pt x="1343" y="21581"/>
                      <a:pt x="5673" y="21593"/>
                      <a:pt x="10856" y="21589"/>
                    </a:cubicBezTo>
                    <a:cubicBezTo>
                      <a:pt x="18449" y="21583"/>
                      <a:pt x="20315" y="21569"/>
                      <a:pt x="20464" y="21513"/>
                    </a:cubicBezTo>
                    <a:cubicBezTo>
                      <a:pt x="20565" y="21475"/>
                      <a:pt x="20626" y="21430"/>
                      <a:pt x="20601" y="21413"/>
                    </a:cubicBezTo>
                    <a:cubicBezTo>
                      <a:pt x="20576" y="21396"/>
                      <a:pt x="20598" y="21348"/>
                      <a:pt x="20647" y="21309"/>
                    </a:cubicBezTo>
                    <a:cubicBezTo>
                      <a:pt x="20710" y="21257"/>
                      <a:pt x="20763" y="21252"/>
                      <a:pt x="20835" y="21293"/>
                    </a:cubicBezTo>
                    <a:cubicBezTo>
                      <a:pt x="20910" y="21335"/>
                      <a:pt x="20981" y="21318"/>
                      <a:pt x="21110" y="21227"/>
                    </a:cubicBezTo>
                    <a:cubicBezTo>
                      <a:pt x="21549" y="20918"/>
                      <a:pt x="21523" y="21582"/>
                      <a:pt x="21527" y="10770"/>
                    </a:cubicBezTo>
                    <a:lnTo>
                      <a:pt x="21530" y="810"/>
                    </a:lnTo>
                    <a:lnTo>
                      <a:pt x="21338" y="572"/>
                    </a:lnTo>
                    <a:cubicBezTo>
                      <a:pt x="21195" y="398"/>
                      <a:pt x="21095" y="334"/>
                      <a:pt x="20961" y="334"/>
                    </a:cubicBezTo>
                    <a:cubicBezTo>
                      <a:pt x="20853" y="334"/>
                      <a:pt x="20702" y="270"/>
                      <a:pt x="20590" y="176"/>
                    </a:cubicBezTo>
                    <a:lnTo>
                      <a:pt x="20401" y="15"/>
                    </a:lnTo>
                    <a:lnTo>
                      <a:pt x="10842" y="4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>
                <a:outerShdw sx="100000" sy="100000" kx="0" ky="0" algn="b" rotWithShape="0" blurRad="165100" dist="67038" dir="5400000">
                  <a:srgbClr val="000000">
                    <a:alpha val="50000"/>
                  </a:srgbClr>
                </a:outerShdw>
              </a:effectLst>
            </p:spPr>
          </p:pic>
          <p:pic>
            <p:nvPicPr>
              <p:cNvPr id="396" name="freepik_diferente-agente-de-contact-center-en-posicion-de-videollamada-con-fondo-blanco_0004.png" descr="freepik_diferente-agente-de-contact-center-en-posicion-de-videollamada-con-fondo-blanco_0004.png"/>
              <p:cNvPicPr>
                <a:picLocks noChangeAspect="1"/>
              </p:cNvPicPr>
              <p:nvPr/>
            </p:nvPicPr>
            <p:blipFill>
              <a:blip r:embed="rId6">
                <a:extLst/>
              </a:blip>
              <a:srcRect l="0" t="4769" r="0" b="28954"/>
              <a:stretch>
                <a:fillRect/>
              </a:stretch>
            </p:blipFill>
            <p:spPr>
              <a:xfrm>
                <a:off x="453556" y="784531"/>
                <a:ext cx="2083158" cy="1891978"/>
              </a:xfrm>
              <a:prstGeom prst="rect">
                <a:avLst/>
              </a:prstGeom>
              <a:ln w="25400" cap="flat">
                <a:solidFill>
                  <a:srgbClr val="FFFFFF"/>
                </a:solidFill>
                <a:prstDash val="solid"/>
                <a:miter lim="400000"/>
              </a:ln>
              <a:effectLst/>
            </p:spPr>
          </p:pic>
          <p:pic>
            <p:nvPicPr>
              <p:cNvPr id="397" name="Layer.tiff" descr="Layer.tiff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1118038" y="2939410"/>
                <a:ext cx="754208" cy="75420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399" name="pasted-movie.png" descr="pasted-movie.png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15587" t="6046" r="17310" b="1560"/>
            <a:stretch>
              <a:fillRect/>
            </a:stretch>
          </p:blipFill>
          <p:spPr>
            <a:xfrm>
              <a:off x="3704384" y="2922491"/>
              <a:ext cx="874317" cy="8036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1" h="21590" fill="norm" stroke="1" extrusionOk="0">
                  <a:moveTo>
                    <a:pt x="4292" y="0"/>
                  </a:moveTo>
                  <a:cubicBezTo>
                    <a:pt x="3033" y="0"/>
                    <a:pt x="2277" y="-5"/>
                    <a:pt x="1773" y="224"/>
                  </a:cubicBezTo>
                  <a:cubicBezTo>
                    <a:pt x="1047" y="511"/>
                    <a:pt x="470" y="1140"/>
                    <a:pt x="205" y="1930"/>
                  </a:cubicBezTo>
                  <a:cubicBezTo>
                    <a:pt x="-5" y="2478"/>
                    <a:pt x="0" y="3299"/>
                    <a:pt x="0" y="4670"/>
                  </a:cubicBezTo>
                  <a:lnTo>
                    <a:pt x="0" y="16920"/>
                  </a:lnTo>
                  <a:cubicBezTo>
                    <a:pt x="0" y="18291"/>
                    <a:pt x="-5" y="19123"/>
                    <a:pt x="205" y="19671"/>
                  </a:cubicBezTo>
                  <a:cubicBezTo>
                    <a:pt x="470" y="20461"/>
                    <a:pt x="1047" y="21079"/>
                    <a:pt x="1773" y="21366"/>
                  </a:cubicBezTo>
                  <a:cubicBezTo>
                    <a:pt x="2277" y="21595"/>
                    <a:pt x="3033" y="21590"/>
                    <a:pt x="4292" y="21590"/>
                  </a:cubicBezTo>
                  <a:lnTo>
                    <a:pt x="17298" y="21590"/>
                  </a:lnTo>
                  <a:cubicBezTo>
                    <a:pt x="18557" y="21590"/>
                    <a:pt x="19313" y="21595"/>
                    <a:pt x="19817" y="21366"/>
                  </a:cubicBezTo>
                  <a:cubicBezTo>
                    <a:pt x="20543" y="21079"/>
                    <a:pt x="21120" y="20461"/>
                    <a:pt x="21385" y="19671"/>
                  </a:cubicBezTo>
                  <a:cubicBezTo>
                    <a:pt x="21595" y="19123"/>
                    <a:pt x="21590" y="18291"/>
                    <a:pt x="21590" y="16920"/>
                  </a:cubicBezTo>
                  <a:lnTo>
                    <a:pt x="21590" y="4670"/>
                  </a:lnTo>
                  <a:cubicBezTo>
                    <a:pt x="21590" y="3299"/>
                    <a:pt x="21595" y="2478"/>
                    <a:pt x="21385" y="1930"/>
                  </a:cubicBezTo>
                  <a:cubicBezTo>
                    <a:pt x="21120" y="1140"/>
                    <a:pt x="20543" y="511"/>
                    <a:pt x="19817" y="224"/>
                  </a:cubicBezTo>
                  <a:cubicBezTo>
                    <a:pt x="19313" y="-5"/>
                    <a:pt x="18557" y="0"/>
                    <a:pt x="17298" y="0"/>
                  </a:cubicBezTo>
                  <a:lnTo>
                    <a:pt x="4292" y="0"/>
                  </a:lnTo>
                  <a:close/>
                </a:path>
              </a:pathLst>
            </a:custGeom>
            <a:ln w="127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6" name="IMG_6941.PNG" descr="IMG_6941.PNG"/>
          <p:cNvPicPr>
            <a:picLocks noChangeAspect="1"/>
          </p:cNvPicPr>
          <p:nvPr/>
        </p:nvPicPr>
        <p:blipFill>
          <a:blip r:embed="rId2">
            <a:extLst/>
          </a:blip>
          <a:srcRect l="2" t="0" r="0" b="1"/>
          <a:stretch>
            <a:fillRect/>
          </a:stretch>
        </p:blipFill>
        <p:spPr>
          <a:xfrm>
            <a:off x="11032314" y="1960562"/>
            <a:ext cx="4209109" cy="91174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8" y="0"/>
                </a:moveTo>
                <a:cubicBezTo>
                  <a:pt x="1573" y="10"/>
                  <a:pt x="1371" y="26"/>
                  <a:pt x="1214" y="56"/>
                </a:cubicBezTo>
                <a:cubicBezTo>
                  <a:pt x="663" y="149"/>
                  <a:pt x="229" y="349"/>
                  <a:pt x="29" y="604"/>
                </a:cubicBezTo>
                <a:cubicBezTo>
                  <a:pt x="16" y="617"/>
                  <a:pt x="11" y="636"/>
                  <a:pt x="0" y="651"/>
                </a:cubicBezTo>
                <a:lnTo>
                  <a:pt x="0" y="20950"/>
                </a:lnTo>
                <a:cubicBezTo>
                  <a:pt x="10" y="20965"/>
                  <a:pt x="16" y="20983"/>
                  <a:pt x="29" y="20996"/>
                </a:cubicBezTo>
                <a:cubicBezTo>
                  <a:pt x="229" y="21251"/>
                  <a:pt x="663" y="21451"/>
                  <a:pt x="1214" y="21544"/>
                </a:cubicBezTo>
                <a:cubicBezTo>
                  <a:pt x="1369" y="21573"/>
                  <a:pt x="1567" y="21589"/>
                  <a:pt x="1798" y="21600"/>
                </a:cubicBezTo>
                <a:lnTo>
                  <a:pt x="19802" y="21600"/>
                </a:lnTo>
                <a:cubicBezTo>
                  <a:pt x="20032" y="21589"/>
                  <a:pt x="20229" y="21573"/>
                  <a:pt x="20384" y="21544"/>
                </a:cubicBezTo>
                <a:cubicBezTo>
                  <a:pt x="20935" y="21451"/>
                  <a:pt x="21369" y="21251"/>
                  <a:pt x="21569" y="20996"/>
                </a:cubicBezTo>
                <a:cubicBezTo>
                  <a:pt x="21583" y="20982"/>
                  <a:pt x="21589" y="20963"/>
                  <a:pt x="21600" y="20947"/>
                </a:cubicBezTo>
                <a:lnTo>
                  <a:pt x="21600" y="653"/>
                </a:lnTo>
                <a:cubicBezTo>
                  <a:pt x="21589" y="638"/>
                  <a:pt x="21583" y="618"/>
                  <a:pt x="21569" y="604"/>
                </a:cubicBezTo>
                <a:cubicBezTo>
                  <a:pt x="21369" y="349"/>
                  <a:pt x="20935" y="149"/>
                  <a:pt x="20384" y="56"/>
                </a:cubicBezTo>
                <a:cubicBezTo>
                  <a:pt x="20226" y="26"/>
                  <a:pt x="20026" y="10"/>
                  <a:pt x="19789" y="0"/>
                </a:cubicBezTo>
                <a:lnTo>
                  <a:pt x="1808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407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649749" y="1584225"/>
            <a:ext cx="4974122" cy="9870217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77800" dist="571500" dir="0">
              <a:srgbClr val="000000">
                <a:alpha val="57663"/>
              </a:srgbClr>
            </a:outerShdw>
          </a:effectLst>
        </p:spPr>
      </p:pic>
      <p:pic>
        <p:nvPicPr>
          <p:cNvPr id="408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15587" t="6046" r="17298" b="1528"/>
          <a:stretch>
            <a:fillRect/>
          </a:stretch>
        </p:blipFill>
        <p:spPr>
          <a:xfrm>
            <a:off x="12295236" y="4017013"/>
            <a:ext cx="1683147" cy="1547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8" h="21598" fill="norm" stroke="1" extrusionOk="0">
                <a:moveTo>
                  <a:pt x="4293" y="0"/>
                </a:moveTo>
                <a:cubicBezTo>
                  <a:pt x="3033" y="0"/>
                  <a:pt x="2276" y="-2"/>
                  <a:pt x="1772" y="227"/>
                </a:cubicBezTo>
                <a:cubicBezTo>
                  <a:pt x="1045" y="514"/>
                  <a:pt x="473" y="1137"/>
                  <a:pt x="208" y="1927"/>
                </a:cubicBezTo>
                <a:cubicBezTo>
                  <a:pt x="-2" y="2476"/>
                  <a:pt x="0" y="3299"/>
                  <a:pt x="0" y="4669"/>
                </a:cubicBezTo>
                <a:lnTo>
                  <a:pt x="0" y="16928"/>
                </a:lnTo>
                <a:cubicBezTo>
                  <a:pt x="0" y="18299"/>
                  <a:pt x="-2" y="19117"/>
                  <a:pt x="208" y="19665"/>
                </a:cubicBezTo>
                <a:cubicBezTo>
                  <a:pt x="473" y="20455"/>
                  <a:pt x="1045" y="21078"/>
                  <a:pt x="1772" y="21365"/>
                </a:cubicBezTo>
                <a:cubicBezTo>
                  <a:pt x="2276" y="21594"/>
                  <a:pt x="3033" y="21598"/>
                  <a:pt x="4293" y="21598"/>
                </a:cubicBezTo>
                <a:lnTo>
                  <a:pt x="17305" y="21598"/>
                </a:lnTo>
                <a:cubicBezTo>
                  <a:pt x="18565" y="21598"/>
                  <a:pt x="19317" y="21594"/>
                  <a:pt x="19821" y="21365"/>
                </a:cubicBezTo>
                <a:cubicBezTo>
                  <a:pt x="20547" y="21078"/>
                  <a:pt x="21120" y="20455"/>
                  <a:pt x="21384" y="19665"/>
                </a:cubicBezTo>
                <a:cubicBezTo>
                  <a:pt x="21595" y="19117"/>
                  <a:pt x="21598" y="18299"/>
                  <a:pt x="21598" y="16928"/>
                </a:cubicBezTo>
                <a:lnTo>
                  <a:pt x="21598" y="4669"/>
                </a:lnTo>
                <a:cubicBezTo>
                  <a:pt x="21598" y="3299"/>
                  <a:pt x="21595" y="2476"/>
                  <a:pt x="21384" y="1927"/>
                </a:cubicBezTo>
                <a:cubicBezTo>
                  <a:pt x="21120" y="1137"/>
                  <a:pt x="20547" y="514"/>
                  <a:pt x="19821" y="227"/>
                </a:cubicBezTo>
                <a:cubicBezTo>
                  <a:pt x="19317" y="-2"/>
                  <a:pt x="18565" y="0"/>
                  <a:pt x="17305" y="0"/>
                </a:cubicBezTo>
                <a:lnTo>
                  <a:pt x="4293" y="0"/>
                </a:ln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sp>
        <p:nvSpPr>
          <p:cNvPr id="409" name="Rectangle"/>
          <p:cNvSpPr/>
          <p:nvPr/>
        </p:nvSpPr>
        <p:spPr>
          <a:xfrm>
            <a:off x="11926076" y="2691440"/>
            <a:ext cx="2563748" cy="311350"/>
          </a:xfrm>
          <a:prstGeom prst="rect">
            <a:avLst/>
          </a:prstGeom>
          <a:solidFill>
            <a:srgbClr val="48484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10" name="Space Hotel Hall"/>
          <p:cNvSpPr/>
          <p:nvPr/>
        </p:nvSpPr>
        <p:spPr>
          <a:xfrm>
            <a:off x="11422111" y="3347910"/>
            <a:ext cx="3429662" cy="55430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200"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Space Hotel Hall</a:t>
            </a:r>
          </a:p>
        </p:txBody>
      </p:sp>
      <p:sp>
        <p:nvSpPr>
          <p:cNvPr id="411" name="90330-20020"/>
          <p:cNvSpPr/>
          <p:nvPr/>
        </p:nvSpPr>
        <p:spPr>
          <a:xfrm>
            <a:off x="11422111" y="5628430"/>
            <a:ext cx="3429662" cy="38198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700"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90330-20020</a:t>
            </a:r>
          </a:p>
        </p:txBody>
      </p:sp>
      <p:pic>
        <p:nvPicPr>
          <p:cNvPr id="412" name="Group" descr="Group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807484" y="1324662"/>
            <a:ext cx="6349247" cy="11066676"/>
          </a:xfrm>
          <a:prstGeom prst="rect">
            <a:avLst/>
          </a:prstGeom>
          <a:ln w="12700">
            <a:miter lim="400000"/>
          </a:ln>
        </p:spPr>
      </p:pic>
      <p:sp>
        <p:nvSpPr>
          <p:cNvPr id="413" name="Airport Transfers"/>
          <p:cNvSpPr txBox="1"/>
          <p:nvPr/>
        </p:nvSpPr>
        <p:spPr>
          <a:xfrm>
            <a:off x="3136265" y="2952521"/>
            <a:ext cx="1745387" cy="3789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600">
                <a:solidFill>
                  <a:srgbClr val="0C1526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Airport Transfers</a:t>
            </a:r>
          </a:p>
        </p:txBody>
      </p:sp>
      <p:pic>
        <p:nvPicPr>
          <p:cNvPr id="414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541025" y="2265864"/>
            <a:ext cx="4882164" cy="5031884"/>
          </a:xfrm>
          <a:prstGeom prst="rect">
            <a:avLst/>
          </a:prstGeom>
          <a:ln w="12700">
            <a:miter lim="400000"/>
          </a:ln>
        </p:spPr>
      </p:pic>
      <p:sp>
        <p:nvSpPr>
          <p:cNvPr id="415" name="Rectangle"/>
          <p:cNvSpPr/>
          <p:nvPr/>
        </p:nvSpPr>
        <p:spPr>
          <a:xfrm>
            <a:off x="3094125" y="7287845"/>
            <a:ext cx="3775964" cy="1270001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16" name="Circle"/>
          <p:cNvSpPr/>
          <p:nvPr/>
        </p:nvSpPr>
        <p:spPr>
          <a:xfrm>
            <a:off x="3332099" y="7730281"/>
            <a:ext cx="644857" cy="644858"/>
          </a:xfrm>
          <a:prstGeom prst="ellipse">
            <a:avLst/>
          </a:prstGeom>
          <a:solidFill>
            <a:srgbClr val="0C1526"/>
          </a:solidFill>
          <a:ln w="12700">
            <a:solidFill>
              <a:srgbClr val="FFFFFF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417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4581019" y="7651622"/>
            <a:ext cx="802177" cy="802176"/>
          </a:xfrm>
          <a:prstGeom prst="rect">
            <a:avLst/>
          </a:prstGeom>
          <a:ln w="12700">
            <a:miter lim="400000"/>
          </a:ln>
        </p:spPr>
      </p:pic>
      <p:sp>
        <p:nvSpPr>
          <p:cNvPr id="418" name="1632"/>
          <p:cNvSpPr txBox="1"/>
          <p:nvPr/>
        </p:nvSpPr>
        <p:spPr>
          <a:xfrm>
            <a:off x="5980908" y="7849510"/>
            <a:ext cx="674649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1632</a:t>
            </a:r>
          </a:p>
        </p:txBody>
      </p:sp>
      <p:pic>
        <p:nvPicPr>
          <p:cNvPr id="419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rcRect l="7040" t="2048" r="12899" b="2010"/>
          <a:stretch>
            <a:fillRect/>
          </a:stretch>
        </p:blipFill>
        <p:spPr>
          <a:xfrm>
            <a:off x="3358422" y="7815825"/>
            <a:ext cx="592211" cy="4737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8" h="20595" fill="norm" stroke="1" extrusionOk="0">
                <a:moveTo>
                  <a:pt x="9832" y="0"/>
                </a:moveTo>
                <a:cubicBezTo>
                  <a:pt x="7314" y="0"/>
                  <a:pt x="4804" y="1009"/>
                  <a:pt x="2883" y="3019"/>
                </a:cubicBezTo>
                <a:cubicBezTo>
                  <a:pt x="-961" y="7039"/>
                  <a:pt x="-961" y="13560"/>
                  <a:pt x="2883" y="17580"/>
                </a:cubicBezTo>
                <a:cubicBezTo>
                  <a:pt x="6726" y="21600"/>
                  <a:pt x="12952" y="21600"/>
                  <a:pt x="16795" y="17580"/>
                </a:cubicBezTo>
                <a:cubicBezTo>
                  <a:pt x="20639" y="13560"/>
                  <a:pt x="20639" y="7039"/>
                  <a:pt x="16795" y="3019"/>
                </a:cubicBezTo>
                <a:cubicBezTo>
                  <a:pt x="14874" y="1009"/>
                  <a:pt x="12351" y="0"/>
                  <a:pt x="9832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420" name="Rectangle"/>
          <p:cNvSpPr/>
          <p:nvPr/>
        </p:nvSpPr>
        <p:spPr>
          <a:xfrm>
            <a:off x="2530960" y="5392685"/>
            <a:ext cx="4902295" cy="189981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21" name="SPACE HOTEL"/>
          <p:cNvSpPr txBox="1"/>
          <p:nvPr/>
        </p:nvSpPr>
        <p:spPr>
          <a:xfrm>
            <a:off x="3600698" y="2645586"/>
            <a:ext cx="3054859" cy="6057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pc="360" sz="3000">
                <a:solidFill>
                  <a:srgbClr val="FFFFFF"/>
                </a:solidFill>
                <a:latin typeface="Graphik Light"/>
                <a:ea typeface="Graphik Light"/>
                <a:cs typeface="Graphik Light"/>
                <a:sym typeface="Graphik Light"/>
              </a:defRPr>
            </a:lvl1pPr>
          </a:lstStyle>
          <a:p>
            <a:pPr/>
            <a:r>
              <a:t>SPACE HOTEL</a:t>
            </a:r>
          </a:p>
        </p:txBody>
      </p:sp>
      <p:sp>
        <p:nvSpPr>
          <p:cNvPr id="422" name="PLATINIUM PRIVILEDGES"/>
          <p:cNvSpPr txBox="1"/>
          <p:nvPr/>
        </p:nvSpPr>
        <p:spPr>
          <a:xfrm>
            <a:off x="3324859" y="6140534"/>
            <a:ext cx="3289097" cy="4041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pc="215" sz="1800">
                <a:solidFill>
                  <a:srgbClr val="FFFFFF"/>
                </a:solidFill>
                <a:latin typeface="Graphik Light"/>
                <a:ea typeface="Graphik Light"/>
                <a:cs typeface="Graphik Light"/>
                <a:sym typeface="Graphik Light"/>
              </a:defRPr>
            </a:pPr>
            <a:r>
              <a:rPr>
                <a:latin typeface="Graphik"/>
                <a:ea typeface="Graphik"/>
                <a:cs typeface="Graphik"/>
                <a:sym typeface="Graphik"/>
              </a:rPr>
              <a:t>PLATINIUM</a:t>
            </a:r>
            <a:r>
              <a:t> PRIVILEDGES</a:t>
            </a:r>
          </a:p>
        </p:txBody>
      </p:sp>
      <p:sp>
        <p:nvSpPr>
          <p:cNvPr id="423" name="Circle"/>
          <p:cNvSpPr/>
          <p:nvPr/>
        </p:nvSpPr>
        <p:spPr>
          <a:xfrm>
            <a:off x="4921482" y="7411435"/>
            <a:ext cx="95850" cy="95850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430" name="Group"/>
          <p:cNvGrpSpPr/>
          <p:nvPr/>
        </p:nvGrpSpPr>
        <p:grpSpPr>
          <a:xfrm>
            <a:off x="4136578" y="6971424"/>
            <a:ext cx="1665538" cy="253605"/>
            <a:chOff x="0" y="0"/>
            <a:chExt cx="1665536" cy="253603"/>
          </a:xfrm>
        </p:grpSpPr>
        <p:pic>
          <p:nvPicPr>
            <p:cNvPr id="424" name="icons-slots-sixt.png" descr="icons-slots-sixt.png"/>
            <p:cNvPicPr>
              <a:picLocks noChangeAspect="1"/>
            </p:cNvPicPr>
            <p:nvPr/>
          </p:nvPicPr>
          <p:blipFill>
            <a:blip r:embed="rId8">
              <a:extLst/>
            </a:blip>
            <a:srcRect l="105" t="553" r="152" b="482"/>
            <a:stretch>
              <a:fillRect/>
            </a:stretch>
          </p:blipFill>
          <p:spPr>
            <a:xfrm>
              <a:off x="0" y="0"/>
              <a:ext cx="255595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77" h="21600" fill="norm" stroke="1" extrusionOk="0">
                  <a:moveTo>
                    <a:pt x="5260" y="0"/>
                  </a:moveTo>
                  <a:cubicBezTo>
                    <a:pt x="3713" y="0"/>
                    <a:pt x="2797" y="10"/>
                    <a:pt x="2178" y="270"/>
                  </a:cubicBezTo>
                  <a:cubicBezTo>
                    <a:pt x="1285" y="598"/>
                    <a:pt x="593" y="1297"/>
                    <a:pt x="268" y="2197"/>
                  </a:cubicBezTo>
                  <a:cubicBezTo>
                    <a:pt x="10" y="2822"/>
                    <a:pt x="0" y="3746"/>
                    <a:pt x="0" y="5307"/>
                  </a:cubicBezTo>
                  <a:lnTo>
                    <a:pt x="0" y="16259"/>
                  </a:lnTo>
                  <a:cubicBezTo>
                    <a:pt x="0" y="17820"/>
                    <a:pt x="10" y="18778"/>
                    <a:pt x="268" y="19403"/>
                  </a:cubicBezTo>
                  <a:cubicBezTo>
                    <a:pt x="593" y="20303"/>
                    <a:pt x="1285" y="21002"/>
                    <a:pt x="2178" y="21330"/>
                  </a:cubicBezTo>
                  <a:cubicBezTo>
                    <a:pt x="2797" y="21590"/>
                    <a:pt x="3713" y="21600"/>
                    <a:pt x="5260" y="21600"/>
                  </a:cubicBezTo>
                  <a:lnTo>
                    <a:pt x="16316" y="21600"/>
                  </a:lnTo>
                  <a:cubicBezTo>
                    <a:pt x="17863" y="21600"/>
                    <a:pt x="18779" y="21590"/>
                    <a:pt x="19398" y="21330"/>
                  </a:cubicBezTo>
                  <a:cubicBezTo>
                    <a:pt x="20291" y="21002"/>
                    <a:pt x="21017" y="20303"/>
                    <a:pt x="21342" y="19403"/>
                  </a:cubicBezTo>
                  <a:cubicBezTo>
                    <a:pt x="21600" y="18778"/>
                    <a:pt x="21576" y="17820"/>
                    <a:pt x="21576" y="16259"/>
                  </a:cubicBezTo>
                  <a:lnTo>
                    <a:pt x="21576" y="5307"/>
                  </a:lnTo>
                  <a:cubicBezTo>
                    <a:pt x="21576" y="3746"/>
                    <a:pt x="21600" y="2822"/>
                    <a:pt x="21342" y="2197"/>
                  </a:cubicBezTo>
                  <a:cubicBezTo>
                    <a:pt x="21017" y="1297"/>
                    <a:pt x="20291" y="598"/>
                    <a:pt x="19398" y="270"/>
                  </a:cubicBezTo>
                  <a:cubicBezTo>
                    <a:pt x="18779" y="10"/>
                    <a:pt x="17863" y="0"/>
                    <a:pt x="16316" y="0"/>
                  </a:cubicBezTo>
                  <a:lnTo>
                    <a:pt x="5260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25" name="icons-slots-avis.png" descr="icons-slots-avis.png"/>
            <p:cNvPicPr>
              <a:picLocks noChangeAspect="1"/>
            </p:cNvPicPr>
            <p:nvPr/>
          </p:nvPicPr>
          <p:blipFill>
            <a:blip r:embed="rId9">
              <a:extLst/>
            </a:blip>
            <a:srcRect l="0" t="448" r="47" b="377"/>
            <a:stretch>
              <a:fillRect/>
            </a:stretch>
          </p:blipFill>
          <p:spPr>
            <a:xfrm>
              <a:off x="562100" y="0"/>
              <a:ext cx="255593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80" h="21600" fill="norm" stroke="1" extrusionOk="0">
                  <a:moveTo>
                    <a:pt x="5194" y="0"/>
                  </a:moveTo>
                  <a:cubicBezTo>
                    <a:pt x="3667" y="0"/>
                    <a:pt x="2755" y="13"/>
                    <a:pt x="2145" y="270"/>
                  </a:cubicBezTo>
                  <a:cubicBezTo>
                    <a:pt x="1264" y="594"/>
                    <a:pt x="588" y="1275"/>
                    <a:pt x="268" y="2163"/>
                  </a:cubicBezTo>
                  <a:cubicBezTo>
                    <a:pt x="13" y="2779"/>
                    <a:pt x="0" y="3699"/>
                    <a:pt x="0" y="5239"/>
                  </a:cubicBezTo>
                  <a:lnTo>
                    <a:pt x="0" y="16327"/>
                  </a:lnTo>
                  <a:cubicBezTo>
                    <a:pt x="0" y="17867"/>
                    <a:pt x="13" y="18787"/>
                    <a:pt x="268" y="19403"/>
                  </a:cubicBezTo>
                  <a:cubicBezTo>
                    <a:pt x="588" y="20291"/>
                    <a:pt x="1264" y="21006"/>
                    <a:pt x="2145" y="21330"/>
                  </a:cubicBezTo>
                  <a:cubicBezTo>
                    <a:pt x="2755" y="21587"/>
                    <a:pt x="3667" y="21600"/>
                    <a:pt x="5194" y="21600"/>
                  </a:cubicBezTo>
                  <a:lnTo>
                    <a:pt x="16386" y="21600"/>
                  </a:lnTo>
                  <a:cubicBezTo>
                    <a:pt x="17912" y="21600"/>
                    <a:pt x="18824" y="21587"/>
                    <a:pt x="19435" y="21330"/>
                  </a:cubicBezTo>
                  <a:cubicBezTo>
                    <a:pt x="20315" y="21006"/>
                    <a:pt x="21025" y="20291"/>
                    <a:pt x="21345" y="19403"/>
                  </a:cubicBezTo>
                  <a:cubicBezTo>
                    <a:pt x="21600" y="18787"/>
                    <a:pt x="21580" y="17867"/>
                    <a:pt x="21580" y="16327"/>
                  </a:cubicBezTo>
                  <a:lnTo>
                    <a:pt x="21580" y="5239"/>
                  </a:lnTo>
                  <a:cubicBezTo>
                    <a:pt x="21580" y="3699"/>
                    <a:pt x="21600" y="2779"/>
                    <a:pt x="21345" y="2163"/>
                  </a:cubicBezTo>
                  <a:cubicBezTo>
                    <a:pt x="21025" y="1275"/>
                    <a:pt x="20315" y="594"/>
                    <a:pt x="19435" y="270"/>
                  </a:cubicBezTo>
                  <a:cubicBezTo>
                    <a:pt x="18824" y="13"/>
                    <a:pt x="17912" y="0"/>
                    <a:pt x="16386" y="0"/>
                  </a:cubicBezTo>
                  <a:lnTo>
                    <a:pt x="519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26" name="icons-slots-hertz.png" descr="icons-slots-hertz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0" t="448" r="47" b="377"/>
            <a:stretch>
              <a:fillRect/>
            </a:stretch>
          </p:blipFill>
          <p:spPr>
            <a:xfrm>
              <a:off x="281050" y="0"/>
              <a:ext cx="255594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78" h="21600" fill="norm" stroke="1" extrusionOk="0">
                  <a:moveTo>
                    <a:pt x="5227" y="0"/>
                  </a:moveTo>
                  <a:cubicBezTo>
                    <a:pt x="3690" y="0"/>
                    <a:pt x="2793" y="11"/>
                    <a:pt x="2178" y="270"/>
                  </a:cubicBezTo>
                  <a:cubicBezTo>
                    <a:pt x="1291" y="596"/>
                    <a:pt x="591" y="1303"/>
                    <a:pt x="268" y="2197"/>
                  </a:cubicBezTo>
                  <a:cubicBezTo>
                    <a:pt x="11" y="2818"/>
                    <a:pt x="0" y="3722"/>
                    <a:pt x="0" y="5273"/>
                  </a:cubicBezTo>
                  <a:lnTo>
                    <a:pt x="0" y="16293"/>
                  </a:lnTo>
                  <a:cubicBezTo>
                    <a:pt x="0" y="17844"/>
                    <a:pt x="11" y="18782"/>
                    <a:pt x="268" y="19403"/>
                  </a:cubicBezTo>
                  <a:cubicBezTo>
                    <a:pt x="591" y="20297"/>
                    <a:pt x="1291" y="21004"/>
                    <a:pt x="2178" y="21330"/>
                  </a:cubicBezTo>
                  <a:cubicBezTo>
                    <a:pt x="2793" y="21589"/>
                    <a:pt x="3690" y="21600"/>
                    <a:pt x="5227" y="21600"/>
                  </a:cubicBezTo>
                  <a:lnTo>
                    <a:pt x="16351" y="21600"/>
                  </a:lnTo>
                  <a:cubicBezTo>
                    <a:pt x="17888" y="21600"/>
                    <a:pt x="18818" y="21589"/>
                    <a:pt x="19433" y="21330"/>
                  </a:cubicBezTo>
                  <a:cubicBezTo>
                    <a:pt x="20320" y="21004"/>
                    <a:pt x="21021" y="20297"/>
                    <a:pt x="21343" y="19403"/>
                  </a:cubicBezTo>
                  <a:cubicBezTo>
                    <a:pt x="21600" y="18782"/>
                    <a:pt x="21578" y="17844"/>
                    <a:pt x="21578" y="16293"/>
                  </a:cubicBezTo>
                  <a:lnTo>
                    <a:pt x="21578" y="5273"/>
                  </a:lnTo>
                  <a:cubicBezTo>
                    <a:pt x="21578" y="3722"/>
                    <a:pt x="21600" y="2818"/>
                    <a:pt x="21343" y="2197"/>
                  </a:cubicBezTo>
                  <a:cubicBezTo>
                    <a:pt x="21021" y="1303"/>
                    <a:pt x="20320" y="596"/>
                    <a:pt x="19433" y="270"/>
                  </a:cubicBezTo>
                  <a:cubicBezTo>
                    <a:pt x="18818" y="11"/>
                    <a:pt x="17888" y="0"/>
                    <a:pt x="16351" y="0"/>
                  </a:cubicBezTo>
                  <a:lnTo>
                    <a:pt x="5227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27" name="icons-slots-lafortuna.png" descr="icons-slots-lafortuna.png"/>
            <p:cNvPicPr>
              <a:picLocks noChangeAspect="1"/>
            </p:cNvPicPr>
            <p:nvPr/>
          </p:nvPicPr>
          <p:blipFill>
            <a:blip r:embed="rId11">
              <a:extLst/>
            </a:blip>
            <a:srcRect l="0" t="0" r="47" b="825"/>
            <a:stretch>
              <a:fillRect/>
            </a:stretch>
          </p:blipFill>
          <p:spPr>
            <a:xfrm>
              <a:off x="838456" y="0"/>
              <a:ext cx="255594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79" h="21600" fill="norm" stroke="1" extrusionOk="0">
                  <a:moveTo>
                    <a:pt x="5227" y="0"/>
                  </a:moveTo>
                  <a:cubicBezTo>
                    <a:pt x="3692" y="0"/>
                    <a:pt x="2758" y="12"/>
                    <a:pt x="2144" y="270"/>
                  </a:cubicBezTo>
                  <a:cubicBezTo>
                    <a:pt x="1259" y="595"/>
                    <a:pt x="590" y="1271"/>
                    <a:pt x="268" y="2163"/>
                  </a:cubicBezTo>
                  <a:cubicBezTo>
                    <a:pt x="12" y="2783"/>
                    <a:pt x="0" y="3725"/>
                    <a:pt x="0" y="5273"/>
                  </a:cubicBezTo>
                  <a:lnTo>
                    <a:pt x="0" y="16293"/>
                  </a:lnTo>
                  <a:cubicBezTo>
                    <a:pt x="0" y="17841"/>
                    <a:pt x="12" y="18783"/>
                    <a:pt x="268" y="19403"/>
                  </a:cubicBezTo>
                  <a:cubicBezTo>
                    <a:pt x="590" y="20296"/>
                    <a:pt x="1259" y="21005"/>
                    <a:pt x="2144" y="21330"/>
                  </a:cubicBezTo>
                  <a:cubicBezTo>
                    <a:pt x="2758" y="21588"/>
                    <a:pt x="3692" y="21600"/>
                    <a:pt x="5227" y="21600"/>
                  </a:cubicBezTo>
                  <a:lnTo>
                    <a:pt x="16351" y="21600"/>
                  </a:lnTo>
                  <a:cubicBezTo>
                    <a:pt x="17886" y="21600"/>
                    <a:pt x="18820" y="21588"/>
                    <a:pt x="19434" y="21330"/>
                  </a:cubicBezTo>
                  <a:cubicBezTo>
                    <a:pt x="20319" y="21005"/>
                    <a:pt x="21022" y="20296"/>
                    <a:pt x="21344" y="19403"/>
                  </a:cubicBezTo>
                  <a:cubicBezTo>
                    <a:pt x="21600" y="18783"/>
                    <a:pt x="21578" y="17841"/>
                    <a:pt x="21578" y="16293"/>
                  </a:cubicBezTo>
                  <a:lnTo>
                    <a:pt x="21578" y="5273"/>
                  </a:lnTo>
                  <a:cubicBezTo>
                    <a:pt x="21578" y="3725"/>
                    <a:pt x="21600" y="2783"/>
                    <a:pt x="21344" y="2163"/>
                  </a:cubicBezTo>
                  <a:cubicBezTo>
                    <a:pt x="21022" y="1271"/>
                    <a:pt x="20319" y="595"/>
                    <a:pt x="19434" y="270"/>
                  </a:cubicBezTo>
                  <a:cubicBezTo>
                    <a:pt x="18820" y="12"/>
                    <a:pt x="17886" y="0"/>
                    <a:pt x="16351" y="0"/>
                  </a:cubicBezTo>
                  <a:lnTo>
                    <a:pt x="5227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28" name="icons-slots-volcanarenal.png" descr="icons-slots-volcanarenal.png"/>
            <p:cNvPicPr>
              <a:picLocks noChangeAspect="1"/>
            </p:cNvPicPr>
            <p:nvPr/>
          </p:nvPicPr>
          <p:blipFill>
            <a:blip r:embed="rId12">
              <a:extLst/>
            </a:blip>
            <a:srcRect l="0" t="448" r="47" b="377"/>
            <a:stretch>
              <a:fillRect/>
            </a:stretch>
          </p:blipFill>
          <p:spPr>
            <a:xfrm>
              <a:off x="1124200" y="0"/>
              <a:ext cx="255593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80" h="21600" fill="norm" stroke="1" extrusionOk="0">
                  <a:moveTo>
                    <a:pt x="5194" y="0"/>
                  </a:moveTo>
                  <a:cubicBezTo>
                    <a:pt x="3666" y="0"/>
                    <a:pt x="2756" y="13"/>
                    <a:pt x="2145" y="270"/>
                  </a:cubicBezTo>
                  <a:cubicBezTo>
                    <a:pt x="1263" y="594"/>
                    <a:pt x="589" y="1274"/>
                    <a:pt x="268" y="2163"/>
                  </a:cubicBezTo>
                  <a:cubicBezTo>
                    <a:pt x="13" y="2780"/>
                    <a:pt x="0" y="3698"/>
                    <a:pt x="0" y="5239"/>
                  </a:cubicBezTo>
                  <a:lnTo>
                    <a:pt x="0" y="16327"/>
                  </a:lnTo>
                  <a:cubicBezTo>
                    <a:pt x="0" y="17868"/>
                    <a:pt x="13" y="18786"/>
                    <a:pt x="268" y="19403"/>
                  </a:cubicBezTo>
                  <a:cubicBezTo>
                    <a:pt x="589" y="20292"/>
                    <a:pt x="1263" y="21006"/>
                    <a:pt x="2145" y="21330"/>
                  </a:cubicBezTo>
                  <a:cubicBezTo>
                    <a:pt x="2756" y="21587"/>
                    <a:pt x="3666" y="21600"/>
                    <a:pt x="5194" y="21600"/>
                  </a:cubicBezTo>
                  <a:lnTo>
                    <a:pt x="16386" y="21600"/>
                  </a:lnTo>
                  <a:cubicBezTo>
                    <a:pt x="17914" y="21600"/>
                    <a:pt x="18824" y="21587"/>
                    <a:pt x="19435" y="21330"/>
                  </a:cubicBezTo>
                  <a:cubicBezTo>
                    <a:pt x="20316" y="21006"/>
                    <a:pt x="21024" y="20292"/>
                    <a:pt x="21345" y="19403"/>
                  </a:cubicBezTo>
                  <a:cubicBezTo>
                    <a:pt x="21600" y="18786"/>
                    <a:pt x="21579" y="17868"/>
                    <a:pt x="21579" y="16327"/>
                  </a:cubicBezTo>
                  <a:lnTo>
                    <a:pt x="21579" y="5239"/>
                  </a:lnTo>
                  <a:cubicBezTo>
                    <a:pt x="21579" y="3698"/>
                    <a:pt x="21600" y="2780"/>
                    <a:pt x="21345" y="2163"/>
                  </a:cubicBezTo>
                  <a:cubicBezTo>
                    <a:pt x="21024" y="1274"/>
                    <a:pt x="20316" y="594"/>
                    <a:pt x="19435" y="270"/>
                  </a:cubicBezTo>
                  <a:cubicBezTo>
                    <a:pt x="18824" y="13"/>
                    <a:pt x="17914" y="0"/>
                    <a:pt x="16386" y="0"/>
                  </a:cubicBezTo>
                  <a:lnTo>
                    <a:pt x="519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29" name="icons-slots-monteverde.png" descr="icons-slots-monteverde.png"/>
            <p:cNvPicPr>
              <a:picLocks noChangeAspect="1"/>
            </p:cNvPicPr>
            <p:nvPr/>
          </p:nvPicPr>
          <p:blipFill>
            <a:blip r:embed="rId13">
              <a:extLst/>
            </a:blip>
            <a:srcRect l="0" t="448" r="47" b="377"/>
            <a:stretch>
              <a:fillRect/>
            </a:stretch>
          </p:blipFill>
          <p:spPr>
            <a:xfrm>
              <a:off x="1409943" y="0"/>
              <a:ext cx="255594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78" h="21600" fill="norm" stroke="1" extrusionOk="0">
                  <a:moveTo>
                    <a:pt x="5227" y="0"/>
                  </a:moveTo>
                  <a:cubicBezTo>
                    <a:pt x="3691" y="0"/>
                    <a:pt x="2792" y="12"/>
                    <a:pt x="2178" y="270"/>
                  </a:cubicBezTo>
                  <a:cubicBezTo>
                    <a:pt x="1292" y="596"/>
                    <a:pt x="590" y="1303"/>
                    <a:pt x="268" y="2197"/>
                  </a:cubicBezTo>
                  <a:cubicBezTo>
                    <a:pt x="11" y="2817"/>
                    <a:pt x="0" y="3723"/>
                    <a:pt x="0" y="5273"/>
                  </a:cubicBezTo>
                  <a:lnTo>
                    <a:pt x="0" y="16293"/>
                  </a:lnTo>
                  <a:cubicBezTo>
                    <a:pt x="0" y="17843"/>
                    <a:pt x="11" y="18783"/>
                    <a:pt x="268" y="19403"/>
                  </a:cubicBezTo>
                  <a:cubicBezTo>
                    <a:pt x="590" y="20297"/>
                    <a:pt x="1292" y="21004"/>
                    <a:pt x="2178" y="21330"/>
                  </a:cubicBezTo>
                  <a:cubicBezTo>
                    <a:pt x="2792" y="21588"/>
                    <a:pt x="3691" y="21600"/>
                    <a:pt x="5227" y="21600"/>
                  </a:cubicBezTo>
                  <a:lnTo>
                    <a:pt x="16351" y="21600"/>
                  </a:lnTo>
                  <a:cubicBezTo>
                    <a:pt x="17887" y="21600"/>
                    <a:pt x="18819" y="21588"/>
                    <a:pt x="19434" y="21330"/>
                  </a:cubicBezTo>
                  <a:cubicBezTo>
                    <a:pt x="20319" y="21004"/>
                    <a:pt x="21021" y="20297"/>
                    <a:pt x="21343" y="19403"/>
                  </a:cubicBezTo>
                  <a:cubicBezTo>
                    <a:pt x="21600" y="18783"/>
                    <a:pt x="21578" y="17843"/>
                    <a:pt x="21578" y="16293"/>
                  </a:cubicBezTo>
                  <a:lnTo>
                    <a:pt x="21578" y="5273"/>
                  </a:lnTo>
                  <a:cubicBezTo>
                    <a:pt x="21578" y="3723"/>
                    <a:pt x="21600" y="2817"/>
                    <a:pt x="21343" y="2197"/>
                  </a:cubicBezTo>
                  <a:cubicBezTo>
                    <a:pt x="21021" y="1303"/>
                    <a:pt x="20319" y="596"/>
                    <a:pt x="19434" y="270"/>
                  </a:cubicBezTo>
                  <a:cubicBezTo>
                    <a:pt x="18819" y="12"/>
                    <a:pt x="17887" y="0"/>
                    <a:pt x="16351" y="0"/>
                  </a:cubicBezTo>
                  <a:lnTo>
                    <a:pt x="5227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sp>
        <p:nvSpPr>
          <p:cNvPr id="431" name="Rectangle"/>
          <p:cNvSpPr/>
          <p:nvPr/>
        </p:nvSpPr>
        <p:spPr>
          <a:xfrm>
            <a:off x="2532636" y="7287845"/>
            <a:ext cx="1270001" cy="253423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32" name="Rectangle"/>
          <p:cNvSpPr/>
          <p:nvPr/>
        </p:nvSpPr>
        <p:spPr>
          <a:xfrm>
            <a:off x="6174278" y="7287845"/>
            <a:ext cx="1270001" cy="253423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33" name="Metadatos del cliente"/>
          <p:cNvSpPr txBox="1"/>
          <p:nvPr/>
        </p:nvSpPr>
        <p:spPr>
          <a:xfrm>
            <a:off x="16437595" y="8053498"/>
            <a:ext cx="3289097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 sz="2400"/>
            </a:lvl1pPr>
          </a:lstStyle>
          <a:p>
            <a:pPr/>
            <a:r>
              <a:t>Metadatos del cliente</a:t>
            </a:r>
          </a:p>
        </p:txBody>
      </p:sp>
      <p:sp>
        <p:nvSpPr>
          <p:cNvPr id="434" name="Selector de Servicios"/>
          <p:cNvSpPr txBox="1"/>
          <p:nvPr/>
        </p:nvSpPr>
        <p:spPr>
          <a:xfrm>
            <a:off x="16437595" y="7184027"/>
            <a:ext cx="3289097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 sz="2400"/>
            </a:lvl1pPr>
          </a:lstStyle>
          <a:p>
            <a:pPr/>
            <a:r>
              <a:t>Selector de Servicios</a:t>
            </a:r>
          </a:p>
        </p:txBody>
      </p:sp>
      <p:sp>
        <p:nvSpPr>
          <p:cNvPr id="435" name="Botones FAB"/>
          <p:cNvSpPr txBox="1"/>
          <p:nvPr/>
        </p:nvSpPr>
        <p:spPr>
          <a:xfrm>
            <a:off x="16437595" y="9772232"/>
            <a:ext cx="3289097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 sz="2400"/>
            </a:lvl1pPr>
          </a:lstStyle>
          <a:p>
            <a:pPr/>
            <a:r>
              <a:t>Botones FAB</a:t>
            </a:r>
          </a:p>
        </p:txBody>
      </p:sp>
      <p:sp>
        <p:nvSpPr>
          <p:cNvPr id="436" name="Line"/>
          <p:cNvSpPr/>
          <p:nvPr/>
        </p:nvSpPr>
        <p:spPr>
          <a:xfrm>
            <a:off x="7852948" y="8052710"/>
            <a:ext cx="2865581" cy="1"/>
          </a:xfrm>
          <a:prstGeom prst="line">
            <a:avLst/>
          </a:prstGeom>
          <a:ln w="50800">
            <a:solidFill>
              <a:srgbClr val="000000"/>
            </a:solidFill>
            <a:prstDash val="sysDot"/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37" name="Line"/>
          <p:cNvSpPr/>
          <p:nvPr/>
        </p:nvSpPr>
        <p:spPr>
          <a:xfrm>
            <a:off x="15555355" y="7414556"/>
            <a:ext cx="802177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38" name="Line"/>
          <p:cNvSpPr/>
          <p:nvPr/>
        </p:nvSpPr>
        <p:spPr>
          <a:xfrm>
            <a:off x="15555355" y="8284027"/>
            <a:ext cx="802177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39" name="Line"/>
          <p:cNvSpPr/>
          <p:nvPr/>
        </p:nvSpPr>
        <p:spPr>
          <a:xfrm>
            <a:off x="15555355" y="10002761"/>
            <a:ext cx="802177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40" name="Line"/>
          <p:cNvSpPr/>
          <p:nvPr/>
        </p:nvSpPr>
        <p:spPr>
          <a:xfrm>
            <a:off x="15555355" y="4826352"/>
            <a:ext cx="802177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41" name="ID Posición"/>
          <p:cNvSpPr txBox="1"/>
          <p:nvPr/>
        </p:nvSpPr>
        <p:spPr>
          <a:xfrm>
            <a:off x="16543018" y="5715891"/>
            <a:ext cx="3289097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 sz="2400"/>
            </a:lvl1pPr>
          </a:lstStyle>
          <a:p>
            <a:pPr/>
            <a:r>
              <a:t>ID Posición</a:t>
            </a:r>
          </a:p>
        </p:txBody>
      </p:sp>
      <p:sp>
        <p:nvSpPr>
          <p:cNvPr id="442" name="Line"/>
          <p:cNvSpPr/>
          <p:nvPr/>
        </p:nvSpPr>
        <p:spPr>
          <a:xfrm>
            <a:off x="15555355" y="5946421"/>
            <a:ext cx="802177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43" name="Su marca"/>
          <p:cNvSpPr txBox="1"/>
          <p:nvPr/>
        </p:nvSpPr>
        <p:spPr>
          <a:xfrm>
            <a:off x="16543018" y="4551324"/>
            <a:ext cx="3289097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 sz="2400"/>
            </a:lvl1pPr>
          </a:lstStyle>
          <a:p>
            <a:pPr/>
            <a:r>
              <a:t>Su marca</a:t>
            </a:r>
          </a:p>
        </p:txBody>
      </p:sp>
      <p:sp>
        <p:nvSpPr>
          <p:cNvPr id="444" name="Scan QR"/>
          <p:cNvSpPr txBox="1"/>
          <p:nvPr/>
        </p:nvSpPr>
        <p:spPr>
          <a:xfrm>
            <a:off x="8462367" y="7228830"/>
            <a:ext cx="1551859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defRPr b="1" sz="2400"/>
            </a:lvl1pPr>
          </a:lstStyle>
          <a:p>
            <a:pPr/>
            <a:r>
              <a:t>Scan QR</a:t>
            </a:r>
          </a:p>
        </p:txBody>
      </p:sp>
      <p:sp>
        <p:nvSpPr>
          <p:cNvPr id="445" name="Line"/>
          <p:cNvSpPr/>
          <p:nvPr/>
        </p:nvSpPr>
        <p:spPr>
          <a:xfrm>
            <a:off x="15555355" y="9143394"/>
            <a:ext cx="802177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46" name="Código Promocional, ID, Hab #…"/>
          <p:cNvSpPr txBox="1"/>
          <p:nvPr/>
        </p:nvSpPr>
        <p:spPr>
          <a:xfrm>
            <a:off x="16437595" y="8912865"/>
            <a:ext cx="5587996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 sz="2400"/>
            </a:lvl1pPr>
          </a:lstStyle>
          <a:p>
            <a:pPr/>
            <a:r>
              <a:t>Código Promocional, ID, Hab #…</a:t>
            </a:r>
          </a:p>
        </p:txBody>
      </p:sp>
      <p:sp>
        <p:nvSpPr>
          <p:cNvPr id="447" name=""/>
          <p:cNvSpPr txBox="1"/>
          <p:nvPr/>
        </p:nvSpPr>
        <p:spPr>
          <a:xfrm>
            <a:off x="19274359" y="9615411"/>
            <a:ext cx="787401" cy="774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300"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448" name=""/>
          <p:cNvSpPr txBox="1"/>
          <p:nvPr/>
        </p:nvSpPr>
        <p:spPr>
          <a:xfrm>
            <a:off x="20053972" y="9615411"/>
            <a:ext cx="787401" cy="774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300"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</a:t>
            </a:r>
          </a:p>
        </p:txBody>
      </p:sp>
      <p:sp>
        <p:nvSpPr>
          <p:cNvPr id="449" name=""/>
          <p:cNvSpPr txBox="1"/>
          <p:nvPr/>
        </p:nvSpPr>
        <p:spPr>
          <a:xfrm>
            <a:off x="18610039" y="9647161"/>
            <a:ext cx="578658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300"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</a:t>
            </a:r>
          </a:p>
        </p:txBody>
      </p:sp>
      <p:sp>
        <p:nvSpPr>
          <p:cNvPr id="450" name="Video Kiosk"/>
          <p:cNvSpPr/>
          <p:nvPr/>
        </p:nvSpPr>
        <p:spPr>
          <a:xfrm>
            <a:off x="19287059" y="1430105"/>
            <a:ext cx="3750564" cy="802177"/>
          </a:xfrm>
          <a:prstGeom prst="roundRect">
            <a:avLst>
              <a:gd name="adj" fmla="val 23748"/>
            </a:avLst>
          </a:prstGeom>
          <a:solidFill>
            <a:srgbClr val="9CBFEA"/>
          </a:solidFill>
          <a:ln w="12700">
            <a:solidFill>
              <a:srgbClr val="D5D5D5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700">
                <a:solidFill>
                  <a:srgbClr val="FFFFFF"/>
                </a:solidFill>
                <a:latin typeface="Montserrat Thin SemiBold"/>
                <a:ea typeface="Montserrat Thin SemiBold"/>
                <a:cs typeface="Montserrat Thin SemiBold"/>
                <a:sym typeface="Montserrat Thin SemiBold"/>
              </a:defRPr>
            </a:lvl1pPr>
          </a:lstStyle>
          <a:p>
            <a:pPr/>
            <a:r>
              <a:t>Video Kiosk</a:t>
            </a:r>
          </a:p>
        </p:txBody>
      </p:sp>
      <p:sp>
        <p:nvSpPr>
          <p:cNvPr id="451" name="Video Call"/>
          <p:cNvSpPr/>
          <p:nvPr/>
        </p:nvSpPr>
        <p:spPr>
          <a:xfrm>
            <a:off x="19280709" y="2427645"/>
            <a:ext cx="3763264" cy="802177"/>
          </a:xfrm>
          <a:prstGeom prst="roundRect">
            <a:avLst>
              <a:gd name="adj" fmla="val 23748"/>
            </a:avLst>
          </a:prstGeom>
          <a:solidFill>
            <a:srgbClr val="ED7666"/>
          </a:solidFill>
          <a:ln w="12700">
            <a:solidFill>
              <a:srgbClr val="D5D5D5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700">
                <a:solidFill>
                  <a:srgbClr val="FFFFFF"/>
                </a:solidFill>
                <a:latin typeface="Montserrat Thin SemiBold"/>
                <a:ea typeface="Montserrat Thin SemiBold"/>
                <a:cs typeface="Montserrat Thin SemiBold"/>
                <a:sym typeface="Montserrat Thin SemiBold"/>
              </a:defRPr>
            </a:lvl1pPr>
          </a:lstStyle>
          <a:p>
            <a:pPr/>
            <a:r>
              <a:t>Video Call</a:t>
            </a:r>
          </a:p>
        </p:txBody>
      </p:sp>
      <p:sp>
        <p:nvSpPr>
          <p:cNvPr id="452" name="Voice Call"/>
          <p:cNvSpPr/>
          <p:nvPr/>
        </p:nvSpPr>
        <p:spPr>
          <a:xfrm>
            <a:off x="19280709" y="3416410"/>
            <a:ext cx="3763264" cy="802177"/>
          </a:xfrm>
          <a:prstGeom prst="roundRect">
            <a:avLst>
              <a:gd name="adj" fmla="val 23748"/>
            </a:avLst>
          </a:prstGeom>
          <a:solidFill>
            <a:srgbClr val="64CE6D"/>
          </a:solidFill>
          <a:ln w="12700">
            <a:solidFill>
              <a:srgbClr val="D5D5D5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700">
                <a:solidFill>
                  <a:srgbClr val="FFFFFF"/>
                </a:solidFill>
                <a:latin typeface="Montserrat Thin SemiBold"/>
                <a:ea typeface="Montserrat Thin SemiBold"/>
                <a:cs typeface="Montserrat Thin SemiBold"/>
                <a:sym typeface="Montserrat Thin SemiBold"/>
              </a:defRPr>
            </a:lvl1pPr>
          </a:lstStyle>
          <a:p>
            <a:pPr/>
            <a:r>
              <a:t>Voice Call</a:t>
            </a:r>
          </a:p>
        </p:txBody>
      </p:sp>
      <p:sp>
        <p:nvSpPr>
          <p:cNvPr id="453" name="WhatsApp"/>
          <p:cNvSpPr/>
          <p:nvPr/>
        </p:nvSpPr>
        <p:spPr>
          <a:xfrm>
            <a:off x="19280709" y="4405176"/>
            <a:ext cx="3763264" cy="802176"/>
          </a:xfrm>
          <a:prstGeom prst="roundRect">
            <a:avLst>
              <a:gd name="adj" fmla="val 23748"/>
            </a:avLst>
          </a:prstGeom>
          <a:solidFill>
            <a:srgbClr val="32D851"/>
          </a:solidFill>
          <a:ln w="12700">
            <a:solidFill>
              <a:srgbClr val="D5D5D5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700">
                <a:solidFill>
                  <a:srgbClr val="FFFFFF"/>
                </a:solidFill>
                <a:latin typeface="Montserrat Thin SemiBold"/>
                <a:ea typeface="Montserrat Thin SemiBold"/>
                <a:cs typeface="Montserrat Thin SemiBold"/>
                <a:sym typeface="Montserrat Thin SemiBold"/>
              </a:defRPr>
            </a:lvl1pPr>
          </a:lstStyle>
          <a:p>
            <a:pPr/>
            <a:r>
              <a:t>WhatsApp</a:t>
            </a:r>
          </a:p>
        </p:txBody>
      </p:sp>
      <p:sp>
        <p:nvSpPr>
          <p:cNvPr id="454" name=""/>
          <p:cNvSpPr txBox="1"/>
          <p:nvPr/>
        </p:nvSpPr>
        <p:spPr>
          <a:xfrm>
            <a:off x="19280709" y="3416410"/>
            <a:ext cx="787401" cy="7747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39700" dist="25400" dir="540000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3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</a:t>
            </a:r>
          </a:p>
        </p:txBody>
      </p:sp>
      <p:sp>
        <p:nvSpPr>
          <p:cNvPr id="455" name=""/>
          <p:cNvSpPr txBox="1"/>
          <p:nvPr/>
        </p:nvSpPr>
        <p:spPr>
          <a:xfrm>
            <a:off x="19280709" y="2455121"/>
            <a:ext cx="787401" cy="7747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39700" dist="25400" dir="540000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3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456" name=""/>
          <p:cNvSpPr txBox="1"/>
          <p:nvPr/>
        </p:nvSpPr>
        <p:spPr>
          <a:xfrm>
            <a:off x="19378731" y="1475593"/>
            <a:ext cx="578658" cy="7112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39700" dist="25400" dir="5400000">
              <a:srgbClr val="000000">
                <a:alpha val="5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3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</a:t>
            </a:r>
          </a:p>
        </p:txBody>
      </p:sp>
      <p:pic>
        <p:nvPicPr>
          <p:cNvPr id="457" name="pasted-movie.png" descr="pasted-movie.png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19433903" y="4572107"/>
            <a:ext cx="468314" cy="468314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139700" dist="25400" dir="5400000">
              <a:srgbClr val="000000">
                <a:alpha val="50000"/>
              </a:srgbClr>
            </a:outerShdw>
          </a:effectLst>
        </p:spPr>
      </p:pic>
      <p:sp>
        <p:nvSpPr>
          <p:cNvPr id="458" name="Line"/>
          <p:cNvSpPr/>
          <p:nvPr/>
        </p:nvSpPr>
        <p:spPr>
          <a:xfrm>
            <a:off x="15555355" y="2847115"/>
            <a:ext cx="3289098" cy="1"/>
          </a:xfrm>
          <a:prstGeom prst="line">
            <a:avLst/>
          </a:prstGeom>
          <a:ln w="50800">
            <a:solidFill>
              <a:srgbClr val="000000"/>
            </a:solidFill>
            <a:prstDash val="sysDot"/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59" name="Botones FAB"/>
          <p:cNvSpPr txBox="1"/>
          <p:nvPr/>
        </p:nvSpPr>
        <p:spPr>
          <a:xfrm>
            <a:off x="16180779" y="1918620"/>
            <a:ext cx="2038250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1" sz="2400"/>
            </a:lvl1pPr>
          </a:lstStyle>
          <a:p>
            <a:pPr/>
            <a:r>
              <a:t>Botones FAB</a:t>
            </a:r>
          </a:p>
        </p:txBody>
      </p:sp>
      <p:sp>
        <p:nvSpPr>
          <p:cNvPr id="460" name="PIN required"/>
          <p:cNvSpPr txBox="1"/>
          <p:nvPr/>
        </p:nvSpPr>
        <p:spPr>
          <a:xfrm>
            <a:off x="23214955" y="1577688"/>
            <a:ext cx="885500" cy="5070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500"/>
            </a:lvl1pPr>
          </a:lstStyle>
          <a:p>
            <a:pPr/>
            <a:r>
              <a:t>PIN required</a:t>
            </a:r>
          </a:p>
        </p:txBody>
      </p:sp>
      <p:sp>
        <p:nvSpPr>
          <p:cNvPr id="461" name="Optional"/>
          <p:cNvSpPr txBox="1"/>
          <p:nvPr/>
        </p:nvSpPr>
        <p:spPr>
          <a:xfrm>
            <a:off x="23214955" y="3673760"/>
            <a:ext cx="787401" cy="2874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300"/>
            </a:lvl1pPr>
          </a:lstStyle>
          <a:p>
            <a:pPr/>
            <a:r>
              <a:t>Optional</a:t>
            </a:r>
          </a:p>
        </p:txBody>
      </p:sp>
      <p:sp>
        <p:nvSpPr>
          <p:cNvPr id="462" name="Optional"/>
          <p:cNvSpPr txBox="1"/>
          <p:nvPr/>
        </p:nvSpPr>
        <p:spPr>
          <a:xfrm>
            <a:off x="23214955" y="4682613"/>
            <a:ext cx="787401" cy="2874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300"/>
            </a:lvl1pPr>
          </a:lstStyle>
          <a:p>
            <a:pPr/>
            <a:r>
              <a:t>Optional</a:t>
            </a:r>
          </a:p>
        </p:txBody>
      </p:sp>
      <p:sp>
        <p:nvSpPr>
          <p:cNvPr id="463" name="Direct"/>
          <p:cNvSpPr txBox="1"/>
          <p:nvPr/>
        </p:nvSpPr>
        <p:spPr>
          <a:xfrm>
            <a:off x="23214955" y="2735490"/>
            <a:ext cx="787401" cy="2874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300"/>
            </a:lvl1pPr>
          </a:lstStyle>
          <a:p>
            <a:pPr/>
            <a:r>
              <a:t>Direct</a:t>
            </a:r>
          </a:p>
        </p:txBody>
      </p:sp>
      <p:pic>
        <p:nvPicPr>
          <p:cNvPr id="464" name="pasted-movie.png" descr="pasted-movie.png"/>
          <p:cNvPicPr>
            <a:picLocks noChangeAspect="1"/>
          </p:cNvPicPr>
          <p:nvPr/>
        </p:nvPicPr>
        <p:blipFill>
          <a:blip r:embed="rId15">
            <a:extLst/>
          </a:blip>
          <a:srcRect l="37226" t="33260" r="37331" b="33310"/>
          <a:stretch>
            <a:fillRect/>
          </a:stretch>
        </p:blipFill>
        <p:spPr>
          <a:xfrm>
            <a:off x="12498567" y="678077"/>
            <a:ext cx="1276750" cy="9436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9" h="21592" fill="norm" stroke="1" extrusionOk="0">
                <a:moveTo>
                  <a:pt x="3807" y="0"/>
                </a:moveTo>
                <a:lnTo>
                  <a:pt x="3827" y="182"/>
                </a:lnTo>
                <a:cubicBezTo>
                  <a:pt x="3841" y="278"/>
                  <a:pt x="3866" y="669"/>
                  <a:pt x="3881" y="1053"/>
                </a:cubicBezTo>
                <a:cubicBezTo>
                  <a:pt x="3906" y="1713"/>
                  <a:pt x="3951" y="2453"/>
                  <a:pt x="4028" y="3469"/>
                </a:cubicBezTo>
                <a:cubicBezTo>
                  <a:pt x="4047" y="3714"/>
                  <a:pt x="4060" y="3933"/>
                  <a:pt x="4055" y="3959"/>
                </a:cubicBezTo>
                <a:cubicBezTo>
                  <a:pt x="4051" y="3985"/>
                  <a:pt x="4069" y="4217"/>
                  <a:pt x="4095" y="4468"/>
                </a:cubicBezTo>
                <a:cubicBezTo>
                  <a:pt x="4124" y="4740"/>
                  <a:pt x="4127" y="4942"/>
                  <a:pt x="4102" y="4977"/>
                </a:cubicBezTo>
                <a:cubicBezTo>
                  <a:pt x="4078" y="5009"/>
                  <a:pt x="3187" y="5035"/>
                  <a:pt x="2034" y="5031"/>
                </a:cubicBezTo>
                <a:lnTo>
                  <a:pt x="20" y="5022"/>
                </a:lnTo>
                <a:cubicBezTo>
                  <a:pt x="9" y="5074"/>
                  <a:pt x="-1" y="7464"/>
                  <a:pt x="0" y="10416"/>
                </a:cubicBezTo>
                <a:lnTo>
                  <a:pt x="0" y="10489"/>
                </a:lnTo>
                <a:lnTo>
                  <a:pt x="0" y="15965"/>
                </a:lnTo>
                <a:lnTo>
                  <a:pt x="1014" y="15965"/>
                </a:lnTo>
                <a:lnTo>
                  <a:pt x="2027" y="15965"/>
                </a:lnTo>
                <a:lnTo>
                  <a:pt x="2027" y="14112"/>
                </a:lnTo>
                <a:cubicBezTo>
                  <a:pt x="2027" y="12692"/>
                  <a:pt x="2036" y="12262"/>
                  <a:pt x="2081" y="12242"/>
                </a:cubicBezTo>
                <a:cubicBezTo>
                  <a:pt x="2114" y="12227"/>
                  <a:pt x="2612" y="12208"/>
                  <a:pt x="3182" y="12196"/>
                </a:cubicBezTo>
                <a:cubicBezTo>
                  <a:pt x="4151" y="12176"/>
                  <a:pt x="4227" y="12163"/>
                  <a:pt x="4391" y="12033"/>
                </a:cubicBezTo>
                <a:cubicBezTo>
                  <a:pt x="4516" y="11933"/>
                  <a:pt x="4573" y="11913"/>
                  <a:pt x="4586" y="11969"/>
                </a:cubicBezTo>
                <a:cubicBezTo>
                  <a:pt x="4601" y="12038"/>
                  <a:pt x="4683" y="13236"/>
                  <a:pt x="4733" y="14140"/>
                </a:cubicBezTo>
                <a:cubicBezTo>
                  <a:pt x="4743" y="14309"/>
                  <a:pt x="4773" y="14757"/>
                  <a:pt x="4800" y="15129"/>
                </a:cubicBezTo>
                <a:cubicBezTo>
                  <a:pt x="4912" y="16619"/>
                  <a:pt x="4996" y="17870"/>
                  <a:pt x="5022" y="18535"/>
                </a:cubicBezTo>
                <a:cubicBezTo>
                  <a:pt x="5037" y="18919"/>
                  <a:pt x="5067" y="19286"/>
                  <a:pt x="5089" y="19343"/>
                </a:cubicBezTo>
                <a:cubicBezTo>
                  <a:pt x="5111" y="19400"/>
                  <a:pt x="5185" y="19461"/>
                  <a:pt x="5257" y="19479"/>
                </a:cubicBezTo>
                <a:cubicBezTo>
                  <a:pt x="5451" y="19529"/>
                  <a:pt x="6495" y="19910"/>
                  <a:pt x="7036" y="20133"/>
                </a:cubicBezTo>
                <a:cubicBezTo>
                  <a:pt x="7150" y="20180"/>
                  <a:pt x="7939" y="20476"/>
                  <a:pt x="8587" y="20714"/>
                </a:cubicBezTo>
                <a:cubicBezTo>
                  <a:pt x="8975" y="20857"/>
                  <a:pt x="9394" y="21020"/>
                  <a:pt x="9520" y="21078"/>
                </a:cubicBezTo>
                <a:cubicBezTo>
                  <a:pt x="9646" y="21136"/>
                  <a:pt x="9787" y="21193"/>
                  <a:pt x="9829" y="21205"/>
                </a:cubicBezTo>
                <a:cubicBezTo>
                  <a:pt x="9927" y="21231"/>
                  <a:pt x="10621" y="21492"/>
                  <a:pt x="10776" y="21559"/>
                </a:cubicBezTo>
                <a:cubicBezTo>
                  <a:pt x="10841" y="21587"/>
                  <a:pt x="10917" y="21600"/>
                  <a:pt x="10950" y="21586"/>
                </a:cubicBezTo>
                <a:cubicBezTo>
                  <a:pt x="11126" y="21513"/>
                  <a:pt x="11542" y="21353"/>
                  <a:pt x="11588" y="21341"/>
                </a:cubicBezTo>
                <a:cubicBezTo>
                  <a:pt x="11693" y="21313"/>
                  <a:pt x="12067" y="21157"/>
                  <a:pt x="12159" y="21105"/>
                </a:cubicBezTo>
                <a:cubicBezTo>
                  <a:pt x="12211" y="21076"/>
                  <a:pt x="12690" y="20893"/>
                  <a:pt x="13220" y="20696"/>
                </a:cubicBezTo>
                <a:cubicBezTo>
                  <a:pt x="13750" y="20500"/>
                  <a:pt x="14419" y="20242"/>
                  <a:pt x="14704" y="20124"/>
                </a:cubicBezTo>
                <a:cubicBezTo>
                  <a:pt x="14988" y="20006"/>
                  <a:pt x="15418" y="19834"/>
                  <a:pt x="15664" y="19743"/>
                </a:cubicBezTo>
                <a:cubicBezTo>
                  <a:pt x="15910" y="19651"/>
                  <a:pt x="16220" y="19532"/>
                  <a:pt x="16355" y="19479"/>
                </a:cubicBezTo>
                <a:lnTo>
                  <a:pt x="16604" y="19388"/>
                </a:lnTo>
                <a:lnTo>
                  <a:pt x="16604" y="19025"/>
                </a:lnTo>
                <a:cubicBezTo>
                  <a:pt x="16604" y="18827"/>
                  <a:pt x="16627" y="18490"/>
                  <a:pt x="16651" y="18281"/>
                </a:cubicBezTo>
                <a:cubicBezTo>
                  <a:pt x="16674" y="18071"/>
                  <a:pt x="16702" y="17642"/>
                  <a:pt x="16718" y="17327"/>
                </a:cubicBezTo>
                <a:cubicBezTo>
                  <a:pt x="16751" y="16648"/>
                  <a:pt x="16835" y="15421"/>
                  <a:pt x="16879" y="14975"/>
                </a:cubicBezTo>
                <a:lnTo>
                  <a:pt x="16913" y="14657"/>
                </a:lnTo>
                <a:lnTo>
                  <a:pt x="17886" y="14639"/>
                </a:lnTo>
                <a:lnTo>
                  <a:pt x="18866" y="14621"/>
                </a:lnTo>
                <a:lnTo>
                  <a:pt x="18913" y="14802"/>
                </a:lnTo>
                <a:cubicBezTo>
                  <a:pt x="18941" y="14899"/>
                  <a:pt x="18977" y="15035"/>
                  <a:pt x="18987" y="15102"/>
                </a:cubicBezTo>
                <a:cubicBezTo>
                  <a:pt x="18997" y="15169"/>
                  <a:pt x="19021" y="15248"/>
                  <a:pt x="19048" y="15284"/>
                </a:cubicBezTo>
                <a:cubicBezTo>
                  <a:pt x="19074" y="15320"/>
                  <a:pt x="19101" y="15400"/>
                  <a:pt x="19101" y="15465"/>
                </a:cubicBezTo>
                <a:cubicBezTo>
                  <a:pt x="19101" y="15531"/>
                  <a:pt x="19124" y="15652"/>
                  <a:pt x="19155" y="15729"/>
                </a:cubicBezTo>
                <a:cubicBezTo>
                  <a:pt x="19186" y="15805"/>
                  <a:pt x="19215" y="15910"/>
                  <a:pt x="19222" y="15965"/>
                </a:cubicBezTo>
                <a:cubicBezTo>
                  <a:pt x="19229" y="16020"/>
                  <a:pt x="19270" y="16153"/>
                  <a:pt x="19310" y="16255"/>
                </a:cubicBezTo>
                <a:cubicBezTo>
                  <a:pt x="19349" y="16358"/>
                  <a:pt x="19383" y="16475"/>
                  <a:pt x="19383" y="16519"/>
                </a:cubicBezTo>
                <a:cubicBezTo>
                  <a:pt x="19384" y="16580"/>
                  <a:pt x="19636" y="16601"/>
                  <a:pt x="20491" y="16601"/>
                </a:cubicBezTo>
                <a:lnTo>
                  <a:pt x="21599" y="16601"/>
                </a:lnTo>
                <a:lnTo>
                  <a:pt x="21565" y="16455"/>
                </a:lnTo>
                <a:cubicBezTo>
                  <a:pt x="21519" y="16235"/>
                  <a:pt x="21319" y="15506"/>
                  <a:pt x="21069" y="14630"/>
                </a:cubicBezTo>
                <a:cubicBezTo>
                  <a:pt x="20944" y="14193"/>
                  <a:pt x="20767" y="13545"/>
                  <a:pt x="20672" y="13195"/>
                </a:cubicBezTo>
                <a:cubicBezTo>
                  <a:pt x="20578" y="12845"/>
                  <a:pt x="20449" y="12377"/>
                  <a:pt x="20384" y="12151"/>
                </a:cubicBezTo>
                <a:cubicBezTo>
                  <a:pt x="20318" y="11924"/>
                  <a:pt x="20255" y="11705"/>
                  <a:pt x="20249" y="11669"/>
                </a:cubicBezTo>
                <a:cubicBezTo>
                  <a:pt x="20244" y="11634"/>
                  <a:pt x="20196" y="11470"/>
                  <a:pt x="20142" y="11306"/>
                </a:cubicBezTo>
                <a:cubicBezTo>
                  <a:pt x="20088" y="11143"/>
                  <a:pt x="20026" y="10914"/>
                  <a:pt x="20001" y="10798"/>
                </a:cubicBezTo>
                <a:cubicBezTo>
                  <a:pt x="19976" y="10681"/>
                  <a:pt x="19911" y="10436"/>
                  <a:pt x="19853" y="10244"/>
                </a:cubicBezTo>
                <a:cubicBezTo>
                  <a:pt x="19796" y="10051"/>
                  <a:pt x="19741" y="9851"/>
                  <a:pt x="19732" y="9799"/>
                </a:cubicBezTo>
                <a:cubicBezTo>
                  <a:pt x="19724" y="9746"/>
                  <a:pt x="19629" y="9413"/>
                  <a:pt x="19524" y="9063"/>
                </a:cubicBezTo>
                <a:cubicBezTo>
                  <a:pt x="19420" y="8713"/>
                  <a:pt x="19226" y="8027"/>
                  <a:pt x="19095" y="7537"/>
                </a:cubicBezTo>
                <a:cubicBezTo>
                  <a:pt x="18739" y="6216"/>
                  <a:pt x="18613" y="5794"/>
                  <a:pt x="18578" y="5794"/>
                </a:cubicBezTo>
                <a:cubicBezTo>
                  <a:pt x="18550" y="5794"/>
                  <a:pt x="18361" y="6336"/>
                  <a:pt x="18323" y="6520"/>
                </a:cubicBezTo>
                <a:cubicBezTo>
                  <a:pt x="18315" y="6555"/>
                  <a:pt x="18250" y="6774"/>
                  <a:pt x="18182" y="7002"/>
                </a:cubicBezTo>
                <a:cubicBezTo>
                  <a:pt x="18113" y="7229"/>
                  <a:pt x="18020" y="7553"/>
                  <a:pt x="17973" y="7728"/>
                </a:cubicBezTo>
                <a:cubicBezTo>
                  <a:pt x="17927" y="7903"/>
                  <a:pt x="17859" y="8132"/>
                  <a:pt x="17826" y="8237"/>
                </a:cubicBezTo>
                <a:cubicBezTo>
                  <a:pt x="17793" y="8342"/>
                  <a:pt x="17763" y="8437"/>
                  <a:pt x="17759" y="8455"/>
                </a:cubicBezTo>
                <a:cubicBezTo>
                  <a:pt x="17742" y="8527"/>
                  <a:pt x="17628" y="8880"/>
                  <a:pt x="17571" y="9036"/>
                </a:cubicBezTo>
                <a:cubicBezTo>
                  <a:pt x="17519" y="9178"/>
                  <a:pt x="17522" y="9255"/>
                  <a:pt x="17591" y="9517"/>
                </a:cubicBezTo>
                <a:cubicBezTo>
                  <a:pt x="17705" y="9950"/>
                  <a:pt x="17737" y="10062"/>
                  <a:pt x="17792" y="10244"/>
                </a:cubicBezTo>
                <a:cubicBezTo>
                  <a:pt x="17818" y="10331"/>
                  <a:pt x="17921" y="10729"/>
                  <a:pt x="18020" y="11134"/>
                </a:cubicBezTo>
                <a:cubicBezTo>
                  <a:pt x="18120" y="11538"/>
                  <a:pt x="18245" y="12000"/>
                  <a:pt x="18296" y="12160"/>
                </a:cubicBezTo>
                <a:cubicBezTo>
                  <a:pt x="18346" y="12320"/>
                  <a:pt x="18371" y="12466"/>
                  <a:pt x="18356" y="12487"/>
                </a:cubicBezTo>
                <a:cubicBezTo>
                  <a:pt x="18311" y="12548"/>
                  <a:pt x="17082" y="12531"/>
                  <a:pt x="17054" y="12469"/>
                </a:cubicBezTo>
                <a:cubicBezTo>
                  <a:pt x="17026" y="12408"/>
                  <a:pt x="17155" y="10080"/>
                  <a:pt x="17195" y="9926"/>
                </a:cubicBezTo>
                <a:cubicBezTo>
                  <a:pt x="17207" y="9876"/>
                  <a:pt x="17235" y="9504"/>
                  <a:pt x="17248" y="9099"/>
                </a:cubicBezTo>
                <a:cubicBezTo>
                  <a:pt x="17262" y="8695"/>
                  <a:pt x="17281" y="8316"/>
                  <a:pt x="17295" y="8264"/>
                </a:cubicBezTo>
                <a:cubicBezTo>
                  <a:pt x="17335" y="8116"/>
                  <a:pt x="17353" y="7917"/>
                  <a:pt x="17456" y="6112"/>
                </a:cubicBezTo>
                <a:cubicBezTo>
                  <a:pt x="17510" y="5185"/>
                  <a:pt x="17560" y="4308"/>
                  <a:pt x="17571" y="4168"/>
                </a:cubicBezTo>
                <a:cubicBezTo>
                  <a:pt x="17635" y="3323"/>
                  <a:pt x="17825" y="323"/>
                  <a:pt x="17826" y="145"/>
                </a:cubicBezTo>
                <a:lnTo>
                  <a:pt x="17826" y="0"/>
                </a:lnTo>
                <a:lnTo>
                  <a:pt x="10816" y="0"/>
                </a:lnTo>
                <a:lnTo>
                  <a:pt x="3807" y="0"/>
                </a:lnTo>
                <a:close/>
                <a:moveTo>
                  <a:pt x="2578" y="7092"/>
                </a:moveTo>
                <a:cubicBezTo>
                  <a:pt x="2806" y="7087"/>
                  <a:pt x="3028" y="7100"/>
                  <a:pt x="3041" y="7129"/>
                </a:cubicBezTo>
                <a:cubicBezTo>
                  <a:pt x="3052" y="7153"/>
                  <a:pt x="3141" y="7172"/>
                  <a:pt x="3243" y="7174"/>
                </a:cubicBezTo>
                <a:cubicBezTo>
                  <a:pt x="3282" y="7175"/>
                  <a:pt x="3322" y="7190"/>
                  <a:pt x="3364" y="7201"/>
                </a:cubicBezTo>
                <a:cubicBezTo>
                  <a:pt x="3523" y="7244"/>
                  <a:pt x="3690" y="7351"/>
                  <a:pt x="3820" y="7501"/>
                </a:cubicBezTo>
                <a:cubicBezTo>
                  <a:pt x="3833" y="7516"/>
                  <a:pt x="3858" y="7533"/>
                  <a:pt x="3867" y="7547"/>
                </a:cubicBezTo>
                <a:cubicBezTo>
                  <a:pt x="3879" y="7564"/>
                  <a:pt x="3890" y="7591"/>
                  <a:pt x="3901" y="7610"/>
                </a:cubicBezTo>
                <a:cubicBezTo>
                  <a:pt x="3907" y="7619"/>
                  <a:pt x="3915" y="7619"/>
                  <a:pt x="3921" y="7628"/>
                </a:cubicBezTo>
                <a:cubicBezTo>
                  <a:pt x="3935" y="7652"/>
                  <a:pt x="3948" y="7684"/>
                  <a:pt x="3961" y="7710"/>
                </a:cubicBezTo>
                <a:cubicBezTo>
                  <a:pt x="3962" y="7712"/>
                  <a:pt x="3960" y="7717"/>
                  <a:pt x="3961" y="7719"/>
                </a:cubicBezTo>
                <a:cubicBezTo>
                  <a:pt x="4107" y="8009"/>
                  <a:pt x="4163" y="8418"/>
                  <a:pt x="4129" y="8809"/>
                </a:cubicBezTo>
                <a:cubicBezTo>
                  <a:pt x="4118" y="8980"/>
                  <a:pt x="4090" y="9138"/>
                  <a:pt x="4042" y="9281"/>
                </a:cubicBezTo>
                <a:cubicBezTo>
                  <a:pt x="4033" y="9306"/>
                  <a:pt x="4030" y="9322"/>
                  <a:pt x="4022" y="9345"/>
                </a:cubicBezTo>
                <a:cubicBezTo>
                  <a:pt x="4016" y="9361"/>
                  <a:pt x="4007" y="9383"/>
                  <a:pt x="4001" y="9399"/>
                </a:cubicBezTo>
                <a:cubicBezTo>
                  <a:pt x="3969" y="9485"/>
                  <a:pt x="3934" y="9557"/>
                  <a:pt x="3901" y="9617"/>
                </a:cubicBezTo>
                <a:cubicBezTo>
                  <a:pt x="3863" y="9683"/>
                  <a:pt x="3822" y="9742"/>
                  <a:pt x="3773" y="9790"/>
                </a:cubicBezTo>
                <a:cubicBezTo>
                  <a:pt x="3767" y="9796"/>
                  <a:pt x="3766" y="9802"/>
                  <a:pt x="3760" y="9808"/>
                </a:cubicBezTo>
                <a:cubicBezTo>
                  <a:pt x="3757" y="9811"/>
                  <a:pt x="3749" y="9814"/>
                  <a:pt x="3746" y="9817"/>
                </a:cubicBezTo>
                <a:cubicBezTo>
                  <a:pt x="3724" y="9836"/>
                  <a:pt x="3698" y="9853"/>
                  <a:pt x="3672" y="9871"/>
                </a:cubicBezTo>
                <a:cubicBezTo>
                  <a:pt x="3578" y="9940"/>
                  <a:pt x="3454" y="10014"/>
                  <a:pt x="3350" y="10044"/>
                </a:cubicBezTo>
                <a:cubicBezTo>
                  <a:pt x="3236" y="10076"/>
                  <a:pt x="2996" y="10098"/>
                  <a:pt x="2753" y="10107"/>
                </a:cubicBezTo>
                <a:cubicBezTo>
                  <a:pt x="2731" y="10109"/>
                  <a:pt x="2713" y="10106"/>
                  <a:pt x="2692" y="10107"/>
                </a:cubicBezTo>
                <a:cubicBezTo>
                  <a:pt x="2602" y="10110"/>
                  <a:pt x="2525" y="10108"/>
                  <a:pt x="2444" y="10107"/>
                </a:cubicBezTo>
                <a:cubicBezTo>
                  <a:pt x="2373" y="10107"/>
                  <a:pt x="2297" y="10113"/>
                  <a:pt x="2242" y="10107"/>
                </a:cubicBezTo>
                <a:cubicBezTo>
                  <a:pt x="2186" y="10102"/>
                  <a:pt x="2141" y="10092"/>
                  <a:pt x="2108" y="10080"/>
                </a:cubicBezTo>
                <a:cubicBezTo>
                  <a:pt x="2096" y="10076"/>
                  <a:pt x="2058" y="10076"/>
                  <a:pt x="2054" y="10071"/>
                </a:cubicBezTo>
                <a:cubicBezTo>
                  <a:pt x="2054" y="10070"/>
                  <a:pt x="2055" y="10046"/>
                  <a:pt x="2054" y="10044"/>
                </a:cubicBezTo>
                <a:cubicBezTo>
                  <a:pt x="2054" y="10042"/>
                  <a:pt x="2048" y="10045"/>
                  <a:pt x="2048" y="10044"/>
                </a:cubicBezTo>
                <a:cubicBezTo>
                  <a:pt x="2047" y="10041"/>
                  <a:pt x="2048" y="9953"/>
                  <a:pt x="2048" y="9944"/>
                </a:cubicBezTo>
                <a:cubicBezTo>
                  <a:pt x="2014" y="9650"/>
                  <a:pt x="2020" y="8291"/>
                  <a:pt x="2048" y="7574"/>
                </a:cubicBezTo>
                <a:lnTo>
                  <a:pt x="2048" y="7156"/>
                </a:lnTo>
                <a:lnTo>
                  <a:pt x="2081" y="7156"/>
                </a:lnTo>
                <a:cubicBezTo>
                  <a:pt x="2081" y="7156"/>
                  <a:pt x="2081" y="7147"/>
                  <a:pt x="2081" y="7147"/>
                </a:cubicBezTo>
                <a:cubicBezTo>
                  <a:pt x="2116" y="7117"/>
                  <a:pt x="2350" y="7097"/>
                  <a:pt x="2578" y="7092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8" name="Group"/>
          <p:cNvGrpSpPr/>
          <p:nvPr/>
        </p:nvGrpSpPr>
        <p:grpSpPr>
          <a:xfrm>
            <a:off x="9017377" y="1324662"/>
            <a:ext cx="6349246" cy="11066676"/>
            <a:chOff x="0" y="0"/>
            <a:chExt cx="6349245" cy="11066674"/>
          </a:xfrm>
        </p:grpSpPr>
        <p:pic>
          <p:nvPicPr>
            <p:cNvPr id="466" name="Layer.tiff" descr="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6349246" cy="110666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67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15587" t="6046" r="17298" b="1528"/>
            <a:stretch>
              <a:fillRect/>
            </a:stretch>
          </p:blipFill>
          <p:spPr>
            <a:xfrm>
              <a:off x="2333128" y="5489484"/>
              <a:ext cx="1683148" cy="15474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3" y="0"/>
                  </a:moveTo>
                  <a:cubicBezTo>
                    <a:pt x="3033" y="0"/>
                    <a:pt x="2276" y="-2"/>
                    <a:pt x="1772" y="227"/>
                  </a:cubicBezTo>
                  <a:cubicBezTo>
                    <a:pt x="1045" y="514"/>
                    <a:pt x="473" y="1137"/>
                    <a:pt x="208" y="1927"/>
                  </a:cubicBezTo>
                  <a:cubicBezTo>
                    <a:pt x="-2" y="2476"/>
                    <a:pt x="0" y="3299"/>
                    <a:pt x="0" y="4669"/>
                  </a:cubicBezTo>
                  <a:lnTo>
                    <a:pt x="0" y="16928"/>
                  </a:lnTo>
                  <a:cubicBezTo>
                    <a:pt x="0" y="18299"/>
                    <a:pt x="-2" y="19117"/>
                    <a:pt x="208" y="19665"/>
                  </a:cubicBezTo>
                  <a:cubicBezTo>
                    <a:pt x="473" y="20455"/>
                    <a:pt x="1045" y="21078"/>
                    <a:pt x="1772" y="21365"/>
                  </a:cubicBezTo>
                  <a:cubicBezTo>
                    <a:pt x="2276" y="21594"/>
                    <a:pt x="3033" y="21598"/>
                    <a:pt x="4293" y="21598"/>
                  </a:cubicBezTo>
                  <a:lnTo>
                    <a:pt x="17305" y="21598"/>
                  </a:lnTo>
                  <a:cubicBezTo>
                    <a:pt x="18565" y="21598"/>
                    <a:pt x="19317" y="21594"/>
                    <a:pt x="19821" y="21365"/>
                  </a:cubicBezTo>
                  <a:cubicBezTo>
                    <a:pt x="20547" y="21078"/>
                    <a:pt x="21120" y="20455"/>
                    <a:pt x="21384" y="19665"/>
                  </a:cubicBezTo>
                  <a:cubicBezTo>
                    <a:pt x="21595" y="19117"/>
                    <a:pt x="21598" y="18299"/>
                    <a:pt x="21598" y="16928"/>
                  </a:cubicBezTo>
                  <a:lnTo>
                    <a:pt x="21598" y="4669"/>
                  </a:lnTo>
                  <a:cubicBezTo>
                    <a:pt x="21598" y="3299"/>
                    <a:pt x="21595" y="2476"/>
                    <a:pt x="21384" y="1927"/>
                  </a:cubicBezTo>
                  <a:cubicBezTo>
                    <a:pt x="21120" y="1137"/>
                    <a:pt x="20547" y="514"/>
                    <a:pt x="19821" y="227"/>
                  </a:cubicBezTo>
                  <a:cubicBezTo>
                    <a:pt x="19317" y="-2"/>
                    <a:pt x="18565" y="0"/>
                    <a:pt x="17305" y="0"/>
                  </a:cubicBezTo>
                  <a:lnTo>
                    <a:pt x="4293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469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4">
            <a:extLst/>
          </a:blip>
          <a:srcRect l="0" t="0" r="0" b="35198"/>
          <a:stretch>
            <a:fillRect/>
          </a:stretch>
        </p:blipFill>
        <p:spPr>
          <a:xfrm>
            <a:off x="10249328" y="2944071"/>
            <a:ext cx="3885502" cy="3450385"/>
          </a:xfrm>
          <a:prstGeom prst="rect">
            <a:avLst/>
          </a:prstGeom>
          <a:ln w="12700">
            <a:miter lim="400000"/>
          </a:ln>
        </p:spPr>
      </p:pic>
      <p:pic>
        <p:nvPicPr>
          <p:cNvPr id="470" name="Group" descr="Group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41608" y="1324662"/>
            <a:ext cx="6349246" cy="11066676"/>
          </a:xfrm>
          <a:prstGeom prst="rect">
            <a:avLst/>
          </a:prstGeom>
          <a:ln w="12700">
            <a:miter lim="400000"/>
          </a:ln>
        </p:spPr>
      </p:pic>
      <p:sp>
        <p:nvSpPr>
          <p:cNvPr id="471" name="Airport Transfers"/>
          <p:cNvSpPr txBox="1"/>
          <p:nvPr/>
        </p:nvSpPr>
        <p:spPr>
          <a:xfrm>
            <a:off x="2970389" y="2952521"/>
            <a:ext cx="1745387" cy="3789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600">
                <a:solidFill>
                  <a:srgbClr val="0C1526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Airport Transfers</a:t>
            </a:r>
          </a:p>
        </p:txBody>
      </p:sp>
      <p:grpSp>
        <p:nvGrpSpPr>
          <p:cNvPr id="474" name="Group"/>
          <p:cNvGrpSpPr/>
          <p:nvPr/>
        </p:nvGrpSpPr>
        <p:grpSpPr>
          <a:xfrm>
            <a:off x="16393146" y="1324662"/>
            <a:ext cx="6349247" cy="11066676"/>
            <a:chOff x="0" y="0"/>
            <a:chExt cx="6349245" cy="11066674"/>
          </a:xfrm>
        </p:grpSpPr>
        <p:pic>
          <p:nvPicPr>
            <p:cNvPr id="472" name="Layer.tiff" descr="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6349246" cy="1106667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73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15587" t="6046" r="17298" b="1528"/>
            <a:stretch>
              <a:fillRect/>
            </a:stretch>
          </p:blipFill>
          <p:spPr>
            <a:xfrm>
              <a:off x="2333128" y="5489484"/>
              <a:ext cx="1683148" cy="15474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3" y="0"/>
                  </a:moveTo>
                  <a:cubicBezTo>
                    <a:pt x="3033" y="0"/>
                    <a:pt x="2276" y="-2"/>
                    <a:pt x="1772" y="227"/>
                  </a:cubicBezTo>
                  <a:cubicBezTo>
                    <a:pt x="1045" y="514"/>
                    <a:pt x="473" y="1137"/>
                    <a:pt x="208" y="1927"/>
                  </a:cubicBezTo>
                  <a:cubicBezTo>
                    <a:pt x="-2" y="2476"/>
                    <a:pt x="0" y="3299"/>
                    <a:pt x="0" y="4669"/>
                  </a:cubicBezTo>
                  <a:lnTo>
                    <a:pt x="0" y="16928"/>
                  </a:lnTo>
                  <a:cubicBezTo>
                    <a:pt x="0" y="18299"/>
                    <a:pt x="-2" y="19117"/>
                    <a:pt x="208" y="19665"/>
                  </a:cubicBezTo>
                  <a:cubicBezTo>
                    <a:pt x="473" y="20455"/>
                    <a:pt x="1045" y="21078"/>
                    <a:pt x="1772" y="21365"/>
                  </a:cubicBezTo>
                  <a:cubicBezTo>
                    <a:pt x="2276" y="21594"/>
                    <a:pt x="3033" y="21598"/>
                    <a:pt x="4293" y="21598"/>
                  </a:cubicBezTo>
                  <a:lnTo>
                    <a:pt x="17305" y="21598"/>
                  </a:lnTo>
                  <a:cubicBezTo>
                    <a:pt x="18565" y="21598"/>
                    <a:pt x="19317" y="21594"/>
                    <a:pt x="19821" y="21365"/>
                  </a:cubicBezTo>
                  <a:cubicBezTo>
                    <a:pt x="20547" y="21078"/>
                    <a:pt x="21120" y="20455"/>
                    <a:pt x="21384" y="19665"/>
                  </a:cubicBezTo>
                  <a:cubicBezTo>
                    <a:pt x="21595" y="19117"/>
                    <a:pt x="21598" y="18299"/>
                    <a:pt x="21598" y="16928"/>
                  </a:cubicBezTo>
                  <a:lnTo>
                    <a:pt x="21598" y="4669"/>
                  </a:lnTo>
                  <a:cubicBezTo>
                    <a:pt x="21598" y="3299"/>
                    <a:pt x="21595" y="2476"/>
                    <a:pt x="21384" y="1927"/>
                  </a:cubicBezTo>
                  <a:cubicBezTo>
                    <a:pt x="21120" y="1137"/>
                    <a:pt x="20547" y="514"/>
                    <a:pt x="19821" y="227"/>
                  </a:cubicBezTo>
                  <a:cubicBezTo>
                    <a:pt x="19317" y="-2"/>
                    <a:pt x="18565" y="0"/>
                    <a:pt x="17305" y="0"/>
                  </a:cubicBezTo>
                  <a:lnTo>
                    <a:pt x="4293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475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375149" y="2265864"/>
            <a:ext cx="4882164" cy="5031884"/>
          </a:xfrm>
          <a:prstGeom prst="rect">
            <a:avLst/>
          </a:prstGeom>
          <a:ln w="12700">
            <a:miter lim="400000"/>
          </a:ln>
        </p:spPr>
      </p:pic>
      <p:sp>
        <p:nvSpPr>
          <p:cNvPr id="476" name="Rectangle"/>
          <p:cNvSpPr/>
          <p:nvPr/>
        </p:nvSpPr>
        <p:spPr>
          <a:xfrm>
            <a:off x="2928249" y="7287845"/>
            <a:ext cx="3775964" cy="1270001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77" name="Rectangle"/>
          <p:cNvSpPr/>
          <p:nvPr/>
        </p:nvSpPr>
        <p:spPr>
          <a:xfrm>
            <a:off x="17382407" y="2585911"/>
            <a:ext cx="4370724" cy="4166752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78" name="A"/>
          <p:cNvSpPr/>
          <p:nvPr/>
        </p:nvSpPr>
        <p:spPr>
          <a:xfrm>
            <a:off x="17679787" y="3596007"/>
            <a:ext cx="3885407" cy="2799525"/>
          </a:xfrm>
          <a:prstGeom prst="roundRect">
            <a:avLst>
              <a:gd name="adj" fmla="val 6805"/>
            </a:avLst>
          </a:prstGeom>
          <a:solidFill>
            <a:srgbClr val="FDF9D6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A</a:t>
            </a:r>
          </a:p>
        </p:txBody>
      </p:sp>
      <p:pic>
        <p:nvPicPr>
          <p:cNvPr id="479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4">
            <a:extLst/>
          </a:blip>
          <a:srcRect l="9160" t="4665" r="9151" b="35632"/>
          <a:stretch>
            <a:fillRect/>
          </a:stretch>
        </p:blipFill>
        <p:spPr>
          <a:xfrm>
            <a:off x="18952640" y="2525931"/>
            <a:ext cx="1230259" cy="123214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9" y="0"/>
                </a:moveTo>
                <a:cubicBezTo>
                  <a:pt x="7321" y="0"/>
                  <a:pt x="4802" y="1008"/>
                  <a:pt x="2881" y="3018"/>
                </a:cubicBezTo>
                <a:cubicBezTo>
                  <a:pt x="-961" y="7039"/>
                  <a:pt x="-961" y="13558"/>
                  <a:pt x="2881" y="17579"/>
                </a:cubicBezTo>
                <a:cubicBezTo>
                  <a:pt x="6724" y="21600"/>
                  <a:pt x="12954" y="21600"/>
                  <a:pt x="16797" y="17579"/>
                </a:cubicBezTo>
                <a:cubicBezTo>
                  <a:pt x="20639" y="13558"/>
                  <a:pt x="20639" y="7039"/>
                  <a:pt x="16797" y="3018"/>
                </a:cubicBezTo>
                <a:cubicBezTo>
                  <a:pt x="14876" y="1008"/>
                  <a:pt x="12357" y="0"/>
                  <a:pt x="9839" y="0"/>
                </a:cubicBez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pic>
        <p:nvPicPr>
          <p:cNvPr id="480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7894383" y="4379267"/>
            <a:ext cx="3456217" cy="1203826"/>
          </a:xfrm>
          <a:prstGeom prst="rect">
            <a:avLst/>
          </a:prstGeom>
          <a:ln w="12700">
            <a:miter lim="400000"/>
          </a:ln>
        </p:spPr>
      </p:pic>
      <p:sp>
        <p:nvSpPr>
          <p:cNvPr id="481" name="A"/>
          <p:cNvSpPr txBox="1"/>
          <p:nvPr/>
        </p:nvSpPr>
        <p:spPr>
          <a:xfrm>
            <a:off x="18476484" y="3975232"/>
            <a:ext cx="320041" cy="4737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/>
            </a:lvl1pPr>
          </a:lstStyle>
          <a:p>
            <a:pPr/>
            <a:r>
              <a:t>A</a:t>
            </a:r>
          </a:p>
        </p:txBody>
      </p:sp>
      <p:sp>
        <p:nvSpPr>
          <p:cNvPr id="482" name="B"/>
          <p:cNvSpPr txBox="1"/>
          <p:nvPr/>
        </p:nvSpPr>
        <p:spPr>
          <a:xfrm>
            <a:off x="19462470" y="3975232"/>
            <a:ext cx="331789" cy="4737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/>
            </a:lvl1pPr>
          </a:lstStyle>
          <a:p>
            <a:pPr/>
            <a:r>
              <a:t>B</a:t>
            </a:r>
          </a:p>
        </p:txBody>
      </p:sp>
      <p:sp>
        <p:nvSpPr>
          <p:cNvPr id="483" name="C"/>
          <p:cNvSpPr txBox="1"/>
          <p:nvPr/>
        </p:nvSpPr>
        <p:spPr>
          <a:xfrm>
            <a:off x="20460203" y="3975232"/>
            <a:ext cx="343536" cy="4737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/>
            </a:lvl1pPr>
          </a:lstStyle>
          <a:p>
            <a:pPr/>
            <a:r>
              <a:t>C</a:t>
            </a:r>
          </a:p>
        </p:txBody>
      </p:sp>
      <p:sp>
        <p:nvSpPr>
          <p:cNvPr id="484" name="Airport Transfer Vehicles"/>
          <p:cNvSpPr txBox="1"/>
          <p:nvPr/>
        </p:nvSpPr>
        <p:spPr>
          <a:xfrm>
            <a:off x="18678436" y="5868352"/>
            <a:ext cx="1899858" cy="2874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300"/>
            </a:lvl1pPr>
          </a:lstStyle>
          <a:p>
            <a:pPr/>
            <a:r>
              <a:t>Airport Transfer Vehicles</a:t>
            </a:r>
          </a:p>
        </p:txBody>
      </p:sp>
      <p:sp>
        <p:nvSpPr>
          <p:cNvPr id="485" name="Circle"/>
          <p:cNvSpPr/>
          <p:nvPr/>
        </p:nvSpPr>
        <p:spPr>
          <a:xfrm>
            <a:off x="3166223" y="7730281"/>
            <a:ext cx="644857" cy="644858"/>
          </a:xfrm>
          <a:prstGeom prst="ellipse">
            <a:avLst/>
          </a:prstGeom>
          <a:solidFill>
            <a:srgbClr val="0C1526"/>
          </a:solidFill>
          <a:ln w="12700">
            <a:solidFill>
              <a:srgbClr val="FFFFFF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486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4415142" y="7651622"/>
            <a:ext cx="802177" cy="802176"/>
          </a:xfrm>
          <a:prstGeom prst="rect">
            <a:avLst/>
          </a:prstGeom>
          <a:ln w="12700">
            <a:miter lim="400000"/>
          </a:ln>
        </p:spPr>
      </p:pic>
      <p:sp>
        <p:nvSpPr>
          <p:cNvPr id="487" name="1632"/>
          <p:cNvSpPr txBox="1"/>
          <p:nvPr/>
        </p:nvSpPr>
        <p:spPr>
          <a:xfrm>
            <a:off x="5815032" y="7849510"/>
            <a:ext cx="674649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1632</a:t>
            </a:r>
          </a:p>
        </p:txBody>
      </p:sp>
      <p:pic>
        <p:nvPicPr>
          <p:cNvPr id="488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rcRect l="7040" t="2048" r="12899" b="2010"/>
          <a:stretch>
            <a:fillRect/>
          </a:stretch>
        </p:blipFill>
        <p:spPr>
          <a:xfrm>
            <a:off x="3192546" y="7815825"/>
            <a:ext cx="592211" cy="4737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8" h="20595" fill="norm" stroke="1" extrusionOk="0">
                <a:moveTo>
                  <a:pt x="9832" y="0"/>
                </a:moveTo>
                <a:cubicBezTo>
                  <a:pt x="7314" y="0"/>
                  <a:pt x="4804" y="1009"/>
                  <a:pt x="2883" y="3019"/>
                </a:cubicBezTo>
                <a:cubicBezTo>
                  <a:pt x="-961" y="7039"/>
                  <a:pt x="-961" y="13560"/>
                  <a:pt x="2883" y="17580"/>
                </a:cubicBezTo>
                <a:cubicBezTo>
                  <a:pt x="6726" y="21600"/>
                  <a:pt x="12952" y="21600"/>
                  <a:pt x="16795" y="17580"/>
                </a:cubicBezTo>
                <a:cubicBezTo>
                  <a:pt x="20639" y="13560"/>
                  <a:pt x="20639" y="7039"/>
                  <a:pt x="16795" y="3019"/>
                </a:cubicBezTo>
                <a:cubicBezTo>
                  <a:pt x="14874" y="1009"/>
                  <a:pt x="12351" y="0"/>
                  <a:pt x="9832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489" name="Rectangle"/>
          <p:cNvSpPr/>
          <p:nvPr/>
        </p:nvSpPr>
        <p:spPr>
          <a:xfrm>
            <a:off x="2365084" y="5392685"/>
            <a:ext cx="4902294" cy="189981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490" name="SPACE HOTEL"/>
          <p:cNvSpPr txBox="1"/>
          <p:nvPr/>
        </p:nvSpPr>
        <p:spPr>
          <a:xfrm>
            <a:off x="3434822" y="2645586"/>
            <a:ext cx="3054859" cy="6057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pc="360" sz="3000">
                <a:solidFill>
                  <a:srgbClr val="FFFFFF"/>
                </a:solidFill>
                <a:latin typeface="Graphik Light"/>
                <a:ea typeface="Graphik Light"/>
                <a:cs typeface="Graphik Light"/>
                <a:sym typeface="Graphik Light"/>
              </a:defRPr>
            </a:lvl1pPr>
          </a:lstStyle>
          <a:p>
            <a:pPr/>
            <a:r>
              <a:t>SPACE HOTEL</a:t>
            </a:r>
          </a:p>
        </p:txBody>
      </p:sp>
      <p:sp>
        <p:nvSpPr>
          <p:cNvPr id="491" name="Circle"/>
          <p:cNvSpPr/>
          <p:nvPr/>
        </p:nvSpPr>
        <p:spPr>
          <a:xfrm>
            <a:off x="4755606" y="7411435"/>
            <a:ext cx="95850" cy="95850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498" name="Group"/>
          <p:cNvGrpSpPr/>
          <p:nvPr/>
        </p:nvGrpSpPr>
        <p:grpSpPr>
          <a:xfrm>
            <a:off x="3970702" y="7013676"/>
            <a:ext cx="1665538" cy="253604"/>
            <a:chOff x="0" y="0"/>
            <a:chExt cx="1665536" cy="253603"/>
          </a:xfrm>
        </p:grpSpPr>
        <p:pic>
          <p:nvPicPr>
            <p:cNvPr id="492" name="icons-slots-sixt.png" descr="icons-slots-sixt.png"/>
            <p:cNvPicPr>
              <a:picLocks noChangeAspect="1"/>
            </p:cNvPicPr>
            <p:nvPr/>
          </p:nvPicPr>
          <p:blipFill>
            <a:blip r:embed="rId8">
              <a:extLst/>
            </a:blip>
            <a:srcRect l="105" t="553" r="152" b="482"/>
            <a:stretch>
              <a:fillRect/>
            </a:stretch>
          </p:blipFill>
          <p:spPr>
            <a:xfrm>
              <a:off x="0" y="0"/>
              <a:ext cx="255595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77" h="21600" fill="norm" stroke="1" extrusionOk="0">
                  <a:moveTo>
                    <a:pt x="5260" y="0"/>
                  </a:moveTo>
                  <a:cubicBezTo>
                    <a:pt x="3713" y="0"/>
                    <a:pt x="2797" y="10"/>
                    <a:pt x="2178" y="270"/>
                  </a:cubicBezTo>
                  <a:cubicBezTo>
                    <a:pt x="1285" y="598"/>
                    <a:pt x="593" y="1297"/>
                    <a:pt x="268" y="2197"/>
                  </a:cubicBezTo>
                  <a:cubicBezTo>
                    <a:pt x="10" y="2822"/>
                    <a:pt x="0" y="3746"/>
                    <a:pt x="0" y="5307"/>
                  </a:cubicBezTo>
                  <a:lnTo>
                    <a:pt x="0" y="16259"/>
                  </a:lnTo>
                  <a:cubicBezTo>
                    <a:pt x="0" y="17820"/>
                    <a:pt x="10" y="18778"/>
                    <a:pt x="268" y="19403"/>
                  </a:cubicBezTo>
                  <a:cubicBezTo>
                    <a:pt x="593" y="20303"/>
                    <a:pt x="1285" y="21002"/>
                    <a:pt x="2178" y="21330"/>
                  </a:cubicBezTo>
                  <a:cubicBezTo>
                    <a:pt x="2797" y="21590"/>
                    <a:pt x="3713" y="21600"/>
                    <a:pt x="5260" y="21600"/>
                  </a:cubicBezTo>
                  <a:lnTo>
                    <a:pt x="16316" y="21600"/>
                  </a:lnTo>
                  <a:cubicBezTo>
                    <a:pt x="17863" y="21600"/>
                    <a:pt x="18779" y="21590"/>
                    <a:pt x="19398" y="21330"/>
                  </a:cubicBezTo>
                  <a:cubicBezTo>
                    <a:pt x="20291" y="21002"/>
                    <a:pt x="21017" y="20303"/>
                    <a:pt x="21342" y="19403"/>
                  </a:cubicBezTo>
                  <a:cubicBezTo>
                    <a:pt x="21600" y="18778"/>
                    <a:pt x="21576" y="17820"/>
                    <a:pt x="21576" y="16259"/>
                  </a:cubicBezTo>
                  <a:lnTo>
                    <a:pt x="21576" y="5307"/>
                  </a:lnTo>
                  <a:cubicBezTo>
                    <a:pt x="21576" y="3746"/>
                    <a:pt x="21600" y="2822"/>
                    <a:pt x="21342" y="2197"/>
                  </a:cubicBezTo>
                  <a:cubicBezTo>
                    <a:pt x="21017" y="1297"/>
                    <a:pt x="20291" y="598"/>
                    <a:pt x="19398" y="270"/>
                  </a:cubicBezTo>
                  <a:cubicBezTo>
                    <a:pt x="18779" y="10"/>
                    <a:pt x="17863" y="0"/>
                    <a:pt x="16316" y="0"/>
                  </a:cubicBezTo>
                  <a:lnTo>
                    <a:pt x="5260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93" name="icons-slots-avis.png" descr="icons-slots-avis.png"/>
            <p:cNvPicPr>
              <a:picLocks noChangeAspect="1"/>
            </p:cNvPicPr>
            <p:nvPr/>
          </p:nvPicPr>
          <p:blipFill>
            <a:blip r:embed="rId9">
              <a:extLst/>
            </a:blip>
            <a:srcRect l="0" t="448" r="47" b="377"/>
            <a:stretch>
              <a:fillRect/>
            </a:stretch>
          </p:blipFill>
          <p:spPr>
            <a:xfrm>
              <a:off x="562100" y="0"/>
              <a:ext cx="255593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80" h="21600" fill="norm" stroke="1" extrusionOk="0">
                  <a:moveTo>
                    <a:pt x="5194" y="0"/>
                  </a:moveTo>
                  <a:cubicBezTo>
                    <a:pt x="3667" y="0"/>
                    <a:pt x="2755" y="13"/>
                    <a:pt x="2145" y="270"/>
                  </a:cubicBezTo>
                  <a:cubicBezTo>
                    <a:pt x="1264" y="594"/>
                    <a:pt x="588" y="1275"/>
                    <a:pt x="268" y="2163"/>
                  </a:cubicBezTo>
                  <a:cubicBezTo>
                    <a:pt x="13" y="2779"/>
                    <a:pt x="0" y="3699"/>
                    <a:pt x="0" y="5239"/>
                  </a:cubicBezTo>
                  <a:lnTo>
                    <a:pt x="0" y="16327"/>
                  </a:lnTo>
                  <a:cubicBezTo>
                    <a:pt x="0" y="17867"/>
                    <a:pt x="13" y="18787"/>
                    <a:pt x="268" y="19403"/>
                  </a:cubicBezTo>
                  <a:cubicBezTo>
                    <a:pt x="588" y="20291"/>
                    <a:pt x="1264" y="21006"/>
                    <a:pt x="2145" y="21330"/>
                  </a:cubicBezTo>
                  <a:cubicBezTo>
                    <a:pt x="2755" y="21587"/>
                    <a:pt x="3667" y="21600"/>
                    <a:pt x="5194" y="21600"/>
                  </a:cubicBezTo>
                  <a:lnTo>
                    <a:pt x="16386" y="21600"/>
                  </a:lnTo>
                  <a:cubicBezTo>
                    <a:pt x="17912" y="21600"/>
                    <a:pt x="18824" y="21587"/>
                    <a:pt x="19435" y="21330"/>
                  </a:cubicBezTo>
                  <a:cubicBezTo>
                    <a:pt x="20315" y="21006"/>
                    <a:pt x="21025" y="20291"/>
                    <a:pt x="21345" y="19403"/>
                  </a:cubicBezTo>
                  <a:cubicBezTo>
                    <a:pt x="21600" y="18787"/>
                    <a:pt x="21580" y="17867"/>
                    <a:pt x="21580" y="16327"/>
                  </a:cubicBezTo>
                  <a:lnTo>
                    <a:pt x="21580" y="5239"/>
                  </a:lnTo>
                  <a:cubicBezTo>
                    <a:pt x="21580" y="3699"/>
                    <a:pt x="21600" y="2779"/>
                    <a:pt x="21345" y="2163"/>
                  </a:cubicBezTo>
                  <a:cubicBezTo>
                    <a:pt x="21025" y="1275"/>
                    <a:pt x="20315" y="594"/>
                    <a:pt x="19435" y="270"/>
                  </a:cubicBezTo>
                  <a:cubicBezTo>
                    <a:pt x="18824" y="13"/>
                    <a:pt x="17912" y="0"/>
                    <a:pt x="16386" y="0"/>
                  </a:cubicBezTo>
                  <a:lnTo>
                    <a:pt x="519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94" name="icons-slots-hertz.png" descr="icons-slots-hertz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0" t="448" r="47" b="377"/>
            <a:stretch>
              <a:fillRect/>
            </a:stretch>
          </p:blipFill>
          <p:spPr>
            <a:xfrm>
              <a:off x="281050" y="0"/>
              <a:ext cx="255594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78" h="21600" fill="norm" stroke="1" extrusionOk="0">
                  <a:moveTo>
                    <a:pt x="5227" y="0"/>
                  </a:moveTo>
                  <a:cubicBezTo>
                    <a:pt x="3690" y="0"/>
                    <a:pt x="2793" y="11"/>
                    <a:pt x="2178" y="270"/>
                  </a:cubicBezTo>
                  <a:cubicBezTo>
                    <a:pt x="1291" y="596"/>
                    <a:pt x="591" y="1303"/>
                    <a:pt x="268" y="2197"/>
                  </a:cubicBezTo>
                  <a:cubicBezTo>
                    <a:pt x="11" y="2818"/>
                    <a:pt x="0" y="3722"/>
                    <a:pt x="0" y="5273"/>
                  </a:cubicBezTo>
                  <a:lnTo>
                    <a:pt x="0" y="16293"/>
                  </a:lnTo>
                  <a:cubicBezTo>
                    <a:pt x="0" y="17844"/>
                    <a:pt x="11" y="18782"/>
                    <a:pt x="268" y="19403"/>
                  </a:cubicBezTo>
                  <a:cubicBezTo>
                    <a:pt x="591" y="20297"/>
                    <a:pt x="1291" y="21004"/>
                    <a:pt x="2178" y="21330"/>
                  </a:cubicBezTo>
                  <a:cubicBezTo>
                    <a:pt x="2793" y="21589"/>
                    <a:pt x="3690" y="21600"/>
                    <a:pt x="5227" y="21600"/>
                  </a:cubicBezTo>
                  <a:lnTo>
                    <a:pt x="16351" y="21600"/>
                  </a:lnTo>
                  <a:cubicBezTo>
                    <a:pt x="17888" y="21600"/>
                    <a:pt x="18818" y="21589"/>
                    <a:pt x="19433" y="21330"/>
                  </a:cubicBezTo>
                  <a:cubicBezTo>
                    <a:pt x="20320" y="21004"/>
                    <a:pt x="21021" y="20297"/>
                    <a:pt x="21343" y="19403"/>
                  </a:cubicBezTo>
                  <a:cubicBezTo>
                    <a:pt x="21600" y="18782"/>
                    <a:pt x="21578" y="17844"/>
                    <a:pt x="21578" y="16293"/>
                  </a:cubicBezTo>
                  <a:lnTo>
                    <a:pt x="21578" y="5273"/>
                  </a:lnTo>
                  <a:cubicBezTo>
                    <a:pt x="21578" y="3722"/>
                    <a:pt x="21600" y="2818"/>
                    <a:pt x="21343" y="2197"/>
                  </a:cubicBezTo>
                  <a:cubicBezTo>
                    <a:pt x="21021" y="1303"/>
                    <a:pt x="20320" y="596"/>
                    <a:pt x="19433" y="270"/>
                  </a:cubicBezTo>
                  <a:cubicBezTo>
                    <a:pt x="18818" y="11"/>
                    <a:pt x="17888" y="0"/>
                    <a:pt x="16351" y="0"/>
                  </a:cubicBezTo>
                  <a:lnTo>
                    <a:pt x="5227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95" name="icons-slots-lafortuna.png" descr="icons-slots-lafortuna.png"/>
            <p:cNvPicPr>
              <a:picLocks noChangeAspect="1"/>
            </p:cNvPicPr>
            <p:nvPr/>
          </p:nvPicPr>
          <p:blipFill>
            <a:blip r:embed="rId11">
              <a:extLst/>
            </a:blip>
            <a:srcRect l="0" t="0" r="47" b="825"/>
            <a:stretch>
              <a:fillRect/>
            </a:stretch>
          </p:blipFill>
          <p:spPr>
            <a:xfrm>
              <a:off x="838456" y="0"/>
              <a:ext cx="255594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79" h="21600" fill="norm" stroke="1" extrusionOk="0">
                  <a:moveTo>
                    <a:pt x="5227" y="0"/>
                  </a:moveTo>
                  <a:cubicBezTo>
                    <a:pt x="3692" y="0"/>
                    <a:pt x="2758" y="12"/>
                    <a:pt x="2144" y="270"/>
                  </a:cubicBezTo>
                  <a:cubicBezTo>
                    <a:pt x="1259" y="595"/>
                    <a:pt x="590" y="1271"/>
                    <a:pt x="268" y="2163"/>
                  </a:cubicBezTo>
                  <a:cubicBezTo>
                    <a:pt x="12" y="2783"/>
                    <a:pt x="0" y="3725"/>
                    <a:pt x="0" y="5273"/>
                  </a:cubicBezTo>
                  <a:lnTo>
                    <a:pt x="0" y="16293"/>
                  </a:lnTo>
                  <a:cubicBezTo>
                    <a:pt x="0" y="17841"/>
                    <a:pt x="12" y="18783"/>
                    <a:pt x="268" y="19403"/>
                  </a:cubicBezTo>
                  <a:cubicBezTo>
                    <a:pt x="590" y="20296"/>
                    <a:pt x="1259" y="21005"/>
                    <a:pt x="2144" y="21330"/>
                  </a:cubicBezTo>
                  <a:cubicBezTo>
                    <a:pt x="2758" y="21588"/>
                    <a:pt x="3692" y="21600"/>
                    <a:pt x="5227" y="21600"/>
                  </a:cubicBezTo>
                  <a:lnTo>
                    <a:pt x="16351" y="21600"/>
                  </a:lnTo>
                  <a:cubicBezTo>
                    <a:pt x="17886" y="21600"/>
                    <a:pt x="18820" y="21588"/>
                    <a:pt x="19434" y="21330"/>
                  </a:cubicBezTo>
                  <a:cubicBezTo>
                    <a:pt x="20319" y="21005"/>
                    <a:pt x="21022" y="20296"/>
                    <a:pt x="21344" y="19403"/>
                  </a:cubicBezTo>
                  <a:cubicBezTo>
                    <a:pt x="21600" y="18783"/>
                    <a:pt x="21578" y="17841"/>
                    <a:pt x="21578" y="16293"/>
                  </a:cubicBezTo>
                  <a:lnTo>
                    <a:pt x="21578" y="5273"/>
                  </a:lnTo>
                  <a:cubicBezTo>
                    <a:pt x="21578" y="3725"/>
                    <a:pt x="21600" y="2783"/>
                    <a:pt x="21344" y="2163"/>
                  </a:cubicBezTo>
                  <a:cubicBezTo>
                    <a:pt x="21022" y="1271"/>
                    <a:pt x="20319" y="595"/>
                    <a:pt x="19434" y="270"/>
                  </a:cubicBezTo>
                  <a:cubicBezTo>
                    <a:pt x="18820" y="12"/>
                    <a:pt x="17886" y="0"/>
                    <a:pt x="16351" y="0"/>
                  </a:cubicBezTo>
                  <a:lnTo>
                    <a:pt x="5227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96" name="icons-slots-volcanarenal.png" descr="icons-slots-volcanarenal.png"/>
            <p:cNvPicPr>
              <a:picLocks noChangeAspect="1"/>
            </p:cNvPicPr>
            <p:nvPr/>
          </p:nvPicPr>
          <p:blipFill>
            <a:blip r:embed="rId12">
              <a:extLst/>
            </a:blip>
            <a:srcRect l="0" t="448" r="47" b="377"/>
            <a:stretch>
              <a:fillRect/>
            </a:stretch>
          </p:blipFill>
          <p:spPr>
            <a:xfrm>
              <a:off x="1124200" y="0"/>
              <a:ext cx="255593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80" h="21600" fill="norm" stroke="1" extrusionOk="0">
                  <a:moveTo>
                    <a:pt x="5194" y="0"/>
                  </a:moveTo>
                  <a:cubicBezTo>
                    <a:pt x="3666" y="0"/>
                    <a:pt x="2756" y="13"/>
                    <a:pt x="2145" y="270"/>
                  </a:cubicBezTo>
                  <a:cubicBezTo>
                    <a:pt x="1263" y="594"/>
                    <a:pt x="589" y="1274"/>
                    <a:pt x="268" y="2163"/>
                  </a:cubicBezTo>
                  <a:cubicBezTo>
                    <a:pt x="13" y="2780"/>
                    <a:pt x="0" y="3698"/>
                    <a:pt x="0" y="5239"/>
                  </a:cubicBezTo>
                  <a:lnTo>
                    <a:pt x="0" y="16327"/>
                  </a:lnTo>
                  <a:cubicBezTo>
                    <a:pt x="0" y="17868"/>
                    <a:pt x="13" y="18786"/>
                    <a:pt x="268" y="19403"/>
                  </a:cubicBezTo>
                  <a:cubicBezTo>
                    <a:pt x="589" y="20292"/>
                    <a:pt x="1263" y="21006"/>
                    <a:pt x="2145" y="21330"/>
                  </a:cubicBezTo>
                  <a:cubicBezTo>
                    <a:pt x="2756" y="21587"/>
                    <a:pt x="3666" y="21600"/>
                    <a:pt x="5194" y="21600"/>
                  </a:cubicBezTo>
                  <a:lnTo>
                    <a:pt x="16386" y="21600"/>
                  </a:lnTo>
                  <a:cubicBezTo>
                    <a:pt x="17914" y="21600"/>
                    <a:pt x="18824" y="21587"/>
                    <a:pt x="19435" y="21330"/>
                  </a:cubicBezTo>
                  <a:cubicBezTo>
                    <a:pt x="20316" y="21006"/>
                    <a:pt x="21024" y="20292"/>
                    <a:pt x="21345" y="19403"/>
                  </a:cubicBezTo>
                  <a:cubicBezTo>
                    <a:pt x="21600" y="18786"/>
                    <a:pt x="21579" y="17868"/>
                    <a:pt x="21579" y="16327"/>
                  </a:cubicBezTo>
                  <a:lnTo>
                    <a:pt x="21579" y="5239"/>
                  </a:lnTo>
                  <a:cubicBezTo>
                    <a:pt x="21579" y="3698"/>
                    <a:pt x="21600" y="2780"/>
                    <a:pt x="21345" y="2163"/>
                  </a:cubicBezTo>
                  <a:cubicBezTo>
                    <a:pt x="21024" y="1274"/>
                    <a:pt x="20316" y="594"/>
                    <a:pt x="19435" y="270"/>
                  </a:cubicBezTo>
                  <a:cubicBezTo>
                    <a:pt x="18824" y="13"/>
                    <a:pt x="17914" y="0"/>
                    <a:pt x="16386" y="0"/>
                  </a:cubicBezTo>
                  <a:lnTo>
                    <a:pt x="519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497" name="icons-slots-monteverde.png" descr="icons-slots-monteverde.png"/>
            <p:cNvPicPr>
              <a:picLocks noChangeAspect="1"/>
            </p:cNvPicPr>
            <p:nvPr/>
          </p:nvPicPr>
          <p:blipFill>
            <a:blip r:embed="rId13">
              <a:extLst/>
            </a:blip>
            <a:srcRect l="0" t="448" r="47" b="377"/>
            <a:stretch>
              <a:fillRect/>
            </a:stretch>
          </p:blipFill>
          <p:spPr>
            <a:xfrm>
              <a:off x="1409943" y="0"/>
              <a:ext cx="255594" cy="25360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78" h="21600" fill="norm" stroke="1" extrusionOk="0">
                  <a:moveTo>
                    <a:pt x="5227" y="0"/>
                  </a:moveTo>
                  <a:cubicBezTo>
                    <a:pt x="3691" y="0"/>
                    <a:pt x="2792" y="12"/>
                    <a:pt x="2178" y="270"/>
                  </a:cubicBezTo>
                  <a:cubicBezTo>
                    <a:pt x="1292" y="596"/>
                    <a:pt x="590" y="1303"/>
                    <a:pt x="268" y="2197"/>
                  </a:cubicBezTo>
                  <a:cubicBezTo>
                    <a:pt x="11" y="2817"/>
                    <a:pt x="0" y="3723"/>
                    <a:pt x="0" y="5273"/>
                  </a:cubicBezTo>
                  <a:lnTo>
                    <a:pt x="0" y="16293"/>
                  </a:lnTo>
                  <a:cubicBezTo>
                    <a:pt x="0" y="17843"/>
                    <a:pt x="11" y="18783"/>
                    <a:pt x="268" y="19403"/>
                  </a:cubicBezTo>
                  <a:cubicBezTo>
                    <a:pt x="590" y="20297"/>
                    <a:pt x="1292" y="21004"/>
                    <a:pt x="2178" y="21330"/>
                  </a:cubicBezTo>
                  <a:cubicBezTo>
                    <a:pt x="2792" y="21588"/>
                    <a:pt x="3691" y="21600"/>
                    <a:pt x="5227" y="21600"/>
                  </a:cubicBezTo>
                  <a:lnTo>
                    <a:pt x="16351" y="21600"/>
                  </a:lnTo>
                  <a:cubicBezTo>
                    <a:pt x="17887" y="21600"/>
                    <a:pt x="18819" y="21588"/>
                    <a:pt x="19434" y="21330"/>
                  </a:cubicBezTo>
                  <a:cubicBezTo>
                    <a:pt x="20319" y="21004"/>
                    <a:pt x="21021" y="20297"/>
                    <a:pt x="21343" y="19403"/>
                  </a:cubicBezTo>
                  <a:cubicBezTo>
                    <a:pt x="21600" y="18783"/>
                    <a:pt x="21578" y="17843"/>
                    <a:pt x="21578" y="16293"/>
                  </a:cubicBezTo>
                  <a:lnTo>
                    <a:pt x="21578" y="5273"/>
                  </a:lnTo>
                  <a:cubicBezTo>
                    <a:pt x="21578" y="3723"/>
                    <a:pt x="21600" y="2817"/>
                    <a:pt x="21343" y="2197"/>
                  </a:cubicBezTo>
                  <a:cubicBezTo>
                    <a:pt x="21021" y="1303"/>
                    <a:pt x="20319" y="596"/>
                    <a:pt x="19434" y="270"/>
                  </a:cubicBezTo>
                  <a:cubicBezTo>
                    <a:pt x="18819" y="12"/>
                    <a:pt x="17887" y="0"/>
                    <a:pt x="16351" y="0"/>
                  </a:cubicBezTo>
                  <a:lnTo>
                    <a:pt x="5227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sp>
        <p:nvSpPr>
          <p:cNvPr id="499" name="Rectangle"/>
          <p:cNvSpPr/>
          <p:nvPr/>
        </p:nvSpPr>
        <p:spPr>
          <a:xfrm>
            <a:off x="2366759" y="7287845"/>
            <a:ext cx="1270001" cy="253423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00" name="Rectangle"/>
          <p:cNvSpPr/>
          <p:nvPr/>
        </p:nvSpPr>
        <p:spPr>
          <a:xfrm>
            <a:off x="6008402" y="7287845"/>
            <a:ext cx="1270001" cy="253423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503" name="Group"/>
          <p:cNvGrpSpPr/>
          <p:nvPr/>
        </p:nvGrpSpPr>
        <p:grpSpPr>
          <a:xfrm>
            <a:off x="8188116" y="6619781"/>
            <a:ext cx="2030572" cy="4166753"/>
            <a:chOff x="0" y="0"/>
            <a:chExt cx="2030571" cy="4166751"/>
          </a:xfrm>
        </p:grpSpPr>
        <p:pic>
          <p:nvPicPr>
            <p:cNvPr id="501" name="Layer.tiff" descr="Layer.tiff"/>
            <p:cNvPicPr>
              <a:picLocks noChangeAspect="1"/>
            </p:cNvPicPr>
            <p:nvPr/>
          </p:nvPicPr>
          <p:blipFill>
            <a:blip r:embed="rId14">
              <a:extLst/>
            </a:blip>
            <a:stretch>
              <a:fillRect/>
            </a:stretch>
          </p:blipFill>
          <p:spPr>
            <a:xfrm>
              <a:off x="0" y="0"/>
              <a:ext cx="2030572" cy="416675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502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15587" t="6046" r="17330" b="1566"/>
            <a:stretch>
              <a:fillRect/>
            </a:stretch>
          </p:blipFill>
          <p:spPr>
            <a:xfrm>
              <a:off x="179280" y="3485383"/>
              <a:ext cx="408782" cy="3758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9" y="0"/>
                  </a:moveTo>
                  <a:cubicBezTo>
                    <a:pt x="3038" y="0"/>
                    <a:pt x="2286" y="-1"/>
                    <a:pt x="1782" y="228"/>
                  </a:cubicBezTo>
                  <a:cubicBezTo>
                    <a:pt x="1055" y="516"/>
                    <a:pt x="474" y="1148"/>
                    <a:pt x="210" y="1938"/>
                  </a:cubicBezTo>
                  <a:cubicBezTo>
                    <a:pt x="-1" y="2487"/>
                    <a:pt x="0" y="3304"/>
                    <a:pt x="0" y="4675"/>
                  </a:cubicBezTo>
                  <a:lnTo>
                    <a:pt x="0" y="16923"/>
                  </a:lnTo>
                  <a:cubicBezTo>
                    <a:pt x="0" y="18294"/>
                    <a:pt x="-1" y="19134"/>
                    <a:pt x="210" y="19682"/>
                  </a:cubicBezTo>
                  <a:cubicBezTo>
                    <a:pt x="474" y="20473"/>
                    <a:pt x="1055" y="21082"/>
                    <a:pt x="1782" y="21370"/>
                  </a:cubicBezTo>
                  <a:cubicBezTo>
                    <a:pt x="2286" y="21599"/>
                    <a:pt x="3038" y="21598"/>
                    <a:pt x="4299" y="21598"/>
                  </a:cubicBezTo>
                  <a:lnTo>
                    <a:pt x="17320" y="21598"/>
                  </a:lnTo>
                  <a:cubicBezTo>
                    <a:pt x="18581" y="21598"/>
                    <a:pt x="19333" y="21599"/>
                    <a:pt x="19837" y="21370"/>
                  </a:cubicBezTo>
                  <a:cubicBezTo>
                    <a:pt x="20564" y="21082"/>
                    <a:pt x="21124" y="20473"/>
                    <a:pt x="21388" y="19682"/>
                  </a:cubicBezTo>
                  <a:cubicBezTo>
                    <a:pt x="21599" y="19134"/>
                    <a:pt x="21598" y="18294"/>
                    <a:pt x="21598" y="16923"/>
                  </a:cubicBezTo>
                  <a:lnTo>
                    <a:pt x="21598" y="4675"/>
                  </a:lnTo>
                  <a:cubicBezTo>
                    <a:pt x="21598" y="3304"/>
                    <a:pt x="21599" y="2487"/>
                    <a:pt x="21388" y="1938"/>
                  </a:cubicBezTo>
                  <a:cubicBezTo>
                    <a:pt x="21124" y="1148"/>
                    <a:pt x="20564" y="516"/>
                    <a:pt x="19837" y="228"/>
                  </a:cubicBezTo>
                  <a:cubicBezTo>
                    <a:pt x="19333" y="-1"/>
                    <a:pt x="18581" y="0"/>
                    <a:pt x="17320" y="0"/>
                  </a:cubicBezTo>
                  <a:lnTo>
                    <a:pt x="4299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grpSp>
        <p:nvGrpSpPr>
          <p:cNvPr id="506" name="Group"/>
          <p:cNvGrpSpPr/>
          <p:nvPr/>
        </p:nvGrpSpPr>
        <p:grpSpPr>
          <a:xfrm>
            <a:off x="15599305" y="6619781"/>
            <a:ext cx="2030572" cy="4166753"/>
            <a:chOff x="0" y="0"/>
            <a:chExt cx="2030571" cy="4166751"/>
          </a:xfrm>
        </p:grpSpPr>
        <p:pic>
          <p:nvPicPr>
            <p:cNvPr id="504" name="Layer.tiff" descr="Layer.tiff"/>
            <p:cNvPicPr>
              <a:picLocks noChangeAspect="1"/>
            </p:cNvPicPr>
            <p:nvPr/>
          </p:nvPicPr>
          <p:blipFill>
            <a:blip r:embed="rId14">
              <a:extLst/>
            </a:blip>
            <a:stretch>
              <a:fillRect/>
            </a:stretch>
          </p:blipFill>
          <p:spPr>
            <a:xfrm>
              <a:off x="0" y="0"/>
              <a:ext cx="2030572" cy="416675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505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15587" t="6046" r="17330" b="1566"/>
            <a:stretch>
              <a:fillRect/>
            </a:stretch>
          </p:blipFill>
          <p:spPr>
            <a:xfrm>
              <a:off x="179280" y="3485383"/>
              <a:ext cx="408782" cy="3758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21598" fill="norm" stroke="1" extrusionOk="0">
                  <a:moveTo>
                    <a:pt x="4299" y="0"/>
                  </a:moveTo>
                  <a:cubicBezTo>
                    <a:pt x="3038" y="0"/>
                    <a:pt x="2286" y="-1"/>
                    <a:pt x="1782" y="228"/>
                  </a:cubicBezTo>
                  <a:cubicBezTo>
                    <a:pt x="1055" y="516"/>
                    <a:pt x="474" y="1148"/>
                    <a:pt x="210" y="1938"/>
                  </a:cubicBezTo>
                  <a:cubicBezTo>
                    <a:pt x="-1" y="2487"/>
                    <a:pt x="0" y="3304"/>
                    <a:pt x="0" y="4675"/>
                  </a:cubicBezTo>
                  <a:lnTo>
                    <a:pt x="0" y="16923"/>
                  </a:lnTo>
                  <a:cubicBezTo>
                    <a:pt x="0" y="18294"/>
                    <a:pt x="-1" y="19134"/>
                    <a:pt x="210" y="19682"/>
                  </a:cubicBezTo>
                  <a:cubicBezTo>
                    <a:pt x="474" y="20473"/>
                    <a:pt x="1055" y="21082"/>
                    <a:pt x="1782" y="21370"/>
                  </a:cubicBezTo>
                  <a:cubicBezTo>
                    <a:pt x="2286" y="21599"/>
                    <a:pt x="3038" y="21598"/>
                    <a:pt x="4299" y="21598"/>
                  </a:cubicBezTo>
                  <a:lnTo>
                    <a:pt x="17320" y="21598"/>
                  </a:lnTo>
                  <a:cubicBezTo>
                    <a:pt x="18581" y="21598"/>
                    <a:pt x="19333" y="21599"/>
                    <a:pt x="19837" y="21370"/>
                  </a:cubicBezTo>
                  <a:cubicBezTo>
                    <a:pt x="20564" y="21082"/>
                    <a:pt x="21124" y="20473"/>
                    <a:pt x="21388" y="19682"/>
                  </a:cubicBezTo>
                  <a:cubicBezTo>
                    <a:pt x="21599" y="19134"/>
                    <a:pt x="21598" y="18294"/>
                    <a:pt x="21598" y="16923"/>
                  </a:cubicBezTo>
                  <a:lnTo>
                    <a:pt x="21598" y="4675"/>
                  </a:lnTo>
                  <a:cubicBezTo>
                    <a:pt x="21598" y="3304"/>
                    <a:pt x="21599" y="2487"/>
                    <a:pt x="21388" y="1938"/>
                  </a:cubicBezTo>
                  <a:cubicBezTo>
                    <a:pt x="21124" y="1148"/>
                    <a:pt x="20564" y="516"/>
                    <a:pt x="19837" y="228"/>
                  </a:cubicBezTo>
                  <a:cubicBezTo>
                    <a:pt x="19333" y="-1"/>
                    <a:pt x="18581" y="0"/>
                    <a:pt x="17320" y="0"/>
                  </a:cubicBezTo>
                  <a:lnTo>
                    <a:pt x="4299" y="0"/>
                  </a:lnTo>
                  <a:close/>
                </a:path>
              </a:pathLst>
            </a:custGeom>
            <a:ln w="381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pic>
        <p:nvPicPr>
          <p:cNvPr id="507" name="Layer.tiff" descr="Layer.tiff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>
            <a:off x="784131" y="6619781"/>
            <a:ext cx="2021605" cy="4166753"/>
          </a:xfrm>
          <a:prstGeom prst="rect">
            <a:avLst/>
          </a:prstGeom>
          <a:ln w="12700">
            <a:miter lim="400000"/>
          </a:ln>
        </p:spPr>
      </p:pic>
      <p:sp>
        <p:nvSpPr>
          <p:cNvPr id="508" name="PLATINIUM PRIVILEDGES"/>
          <p:cNvSpPr txBox="1"/>
          <p:nvPr/>
        </p:nvSpPr>
        <p:spPr>
          <a:xfrm>
            <a:off x="3324859" y="6140534"/>
            <a:ext cx="3289097" cy="4041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pc="215" sz="1800">
                <a:solidFill>
                  <a:srgbClr val="FFFFFF"/>
                </a:solidFill>
                <a:latin typeface="Graphik Light"/>
                <a:ea typeface="Graphik Light"/>
                <a:cs typeface="Graphik Light"/>
                <a:sym typeface="Graphik Light"/>
              </a:defRPr>
            </a:pPr>
            <a:r>
              <a:rPr>
                <a:latin typeface="Graphik"/>
                <a:ea typeface="Graphik"/>
                <a:cs typeface="Graphik"/>
                <a:sym typeface="Graphik"/>
              </a:rPr>
              <a:t>PLATINIUM</a:t>
            </a:r>
            <a:r>
              <a:t> PRIVILEDGES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0" name="ChatGPT Image May 20, 2026, 07_25_14 PM.png" descr="ChatGPT Image May 20, 2026, 07_25_14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7607" y="17065"/>
            <a:ext cx="24399214" cy="13731854"/>
          </a:xfrm>
          <a:prstGeom prst="rect">
            <a:avLst/>
          </a:prstGeom>
          <a:ln w="12700">
            <a:miter lim="400000"/>
          </a:ln>
        </p:spPr>
      </p:pic>
      <p:pic>
        <p:nvPicPr>
          <p:cNvPr id="511" name="freepik_diferente-agente-de-contact-center-en-posicion-de-videollamada-con-fondo-blanco_0011.png" descr="freepik_diferente-agente-de-contact-center-en-posicion-de-videollamada-con-fondo-blanco_0011.png"/>
          <p:cNvPicPr>
            <a:picLocks noChangeAspect="1"/>
          </p:cNvPicPr>
          <p:nvPr/>
        </p:nvPicPr>
        <p:blipFill>
          <a:blip r:embed="rId3">
            <a:extLst/>
          </a:blip>
          <a:srcRect l="9159" t="4665" r="9157" b="35648"/>
          <a:stretch>
            <a:fillRect/>
          </a:stretch>
        </p:blipFill>
        <p:spPr>
          <a:xfrm>
            <a:off x="22146266" y="7949360"/>
            <a:ext cx="363138" cy="36361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4" fill="norm" stroke="1" extrusionOk="0">
                <a:moveTo>
                  <a:pt x="9828" y="0"/>
                </a:moveTo>
                <a:cubicBezTo>
                  <a:pt x="7310" y="0"/>
                  <a:pt x="4803" y="1001"/>
                  <a:pt x="2881" y="3012"/>
                </a:cubicBezTo>
                <a:cubicBezTo>
                  <a:pt x="-961" y="7034"/>
                  <a:pt x="-961" y="13556"/>
                  <a:pt x="2881" y="17578"/>
                </a:cubicBezTo>
                <a:cubicBezTo>
                  <a:pt x="6724" y="21600"/>
                  <a:pt x="12954" y="21600"/>
                  <a:pt x="16797" y="17578"/>
                </a:cubicBezTo>
                <a:cubicBezTo>
                  <a:pt x="20639" y="13556"/>
                  <a:pt x="20639" y="7034"/>
                  <a:pt x="16797" y="3012"/>
                </a:cubicBezTo>
                <a:cubicBezTo>
                  <a:pt x="14875" y="1001"/>
                  <a:pt x="12346" y="0"/>
                  <a:pt x="9828" y="0"/>
                </a:cubicBezTo>
                <a:close/>
              </a:path>
            </a:pathLst>
          </a:custGeom>
          <a:ln w="38100">
            <a:solidFill>
              <a:srgbClr val="FFFFFF"/>
            </a:solidFill>
            <a:miter lim="400000"/>
          </a:ln>
        </p:spPr>
      </p:pic>
      <p:sp>
        <p:nvSpPr>
          <p:cNvPr id="512" name="Telepresencia SALUD"/>
          <p:cNvSpPr/>
          <p:nvPr/>
        </p:nvSpPr>
        <p:spPr>
          <a:xfrm>
            <a:off x="579397" y="500924"/>
            <a:ext cx="7982741" cy="687942"/>
          </a:xfrm>
          <a:prstGeom prst="rect">
            <a:avLst/>
          </a:prstGeom>
          <a:solidFill>
            <a:srgbClr val="F8F8F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4200">
                <a:solidFill>
                  <a:srgbClr val="213141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 </a:t>
            </a:r>
            <a:r>
              <a:rPr sz="3800">
                <a:solidFill>
                  <a:srgbClr val="204177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SALUD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1" name="Group"/>
          <p:cNvGrpSpPr/>
          <p:nvPr/>
        </p:nvGrpSpPr>
        <p:grpSpPr>
          <a:xfrm>
            <a:off x="3309815" y="4318920"/>
            <a:ext cx="4220980" cy="6656078"/>
            <a:chOff x="0" y="0"/>
            <a:chExt cx="4220979" cy="6656077"/>
          </a:xfrm>
        </p:grpSpPr>
        <p:sp>
          <p:nvSpPr>
            <p:cNvPr id="514" name="Rounded Rectangle"/>
            <p:cNvSpPr/>
            <p:nvPr/>
          </p:nvSpPr>
          <p:spPr>
            <a:xfrm>
              <a:off x="0" y="0"/>
              <a:ext cx="4220980" cy="6656078"/>
            </a:xfrm>
            <a:prstGeom prst="roundRect">
              <a:avLst>
                <a:gd name="adj" fmla="val 15000"/>
              </a:avLst>
            </a:prstGeom>
            <a:solidFill>
              <a:srgbClr val="212F38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515" name="Rectangle"/>
            <p:cNvSpPr/>
            <p:nvPr/>
          </p:nvSpPr>
          <p:spPr>
            <a:xfrm>
              <a:off x="573270" y="645736"/>
              <a:ext cx="3074439" cy="5364605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424242"/>
                </a:gs>
              </a:gsLst>
              <a:lin ang="2270769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516" name="pasted-movie.png" descr="pasted-movie.png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41250" t="25093" r="38245" b="54903"/>
            <a:stretch>
              <a:fillRect/>
            </a:stretch>
          </p:blipFill>
          <p:spPr>
            <a:xfrm>
              <a:off x="2020710" y="257659"/>
              <a:ext cx="179559" cy="1794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80" h="20595" fill="norm" stroke="1" extrusionOk="0">
                  <a:moveTo>
                    <a:pt x="9840" y="0"/>
                  </a:moveTo>
                  <a:cubicBezTo>
                    <a:pt x="7323" y="0"/>
                    <a:pt x="4800" y="995"/>
                    <a:pt x="2880" y="3006"/>
                  </a:cubicBezTo>
                  <a:cubicBezTo>
                    <a:pt x="-960" y="7027"/>
                    <a:pt x="-960" y="13558"/>
                    <a:pt x="2880" y="17579"/>
                  </a:cubicBezTo>
                  <a:cubicBezTo>
                    <a:pt x="6721" y="21600"/>
                    <a:pt x="12959" y="21600"/>
                    <a:pt x="16800" y="17579"/>
                  </a:cubicBezTo>
                  <a:cubicBezTo>
                    <a:pt x="20640" y="13558"/>
                    <a:pt x="20640" y="7027"/>
                    <a:pt x="16800" y="3006"/>
                  </a:cubicBezTo>
                  <a:cubicBezTo>
                    <a:pt x="14880" y="995"/>
                    <a:pt x="12357" y="0"/>
                    <a:pt x="9840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517" name="78"/>
            <p:cNvSpPr/>
            <p:nvPr/>
          </p:nvSpPr>
          <p:spPr>
            <a:xfrm>
              <a:off x="1076730" y="1686195"/>
              <a:ext cx="2067519" cy="2379779"/>
            </a:xfrm>
            <a:prstGeom prst="roundRect">
              <a:avLst>
                <a:gd name="adj" fmla="val 3978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lvl1pPr>
            </a:lstStyle>
            <a:p>
              <a:pPr/>
              <a:r>
                <a:t>78</a:t>
              </a:r>
            </a:p>
          </p:txBody>
        </p:sp>
        <p:sp>
          <p:nvSpPr>
            <p:cNvPr id="518" name="Circle"/>
            <p:cNvSpPr/>
            <p:nvPr/>
          </p:nvSpPr>
          <p:spPr>
            <a:xfrm>
              <a:off x="2965080" y="1786471"/>
              <a:ext cx="101601" cy="101601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519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397230" y="2033951"/>
              <a:ext cx="1426520" cy="133497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20" name="Rounded Rectangle"/>
            <p:cNvSpPr/>
            <p:nvPr/>
          </p:nvSpPr>
          <p:spPr>
            <a:xfrm>
              <a:off x="1439315" y="2018717"/>
              <a:ext cx="1342350" cy="1365447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sp>
        <p:nvSpPr>
          <p:cNvPr id="522" name="8539"/>
          <p:cNvSpPr txBox="1"/>
          <p:nvPr/>
        </p:nvSpPr>
        <p:spPr>
          <a:xfrm>
            <a:off x="4985370" y="7778983"/>
            <a:ext cx="869870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8539</a:t>
            </a:r>
          </a:p>
        </p:txBody>
      </p:sp>
      <p:pic>
        <p:nvPicPr>
          <p:cNvPr id="523" name="Layer.tiff" descr="Layer.tiff"/>
          <p:cNvPicPr>
            <a:picLocks noChangeAspect="1"/>
          </p:cNvPicPr>
          <p:nvPr/>
        </p:nvPicPr>
        <p:blipFill>
          <a:blip r:embed="rId4">
            <a:extLst/>
          </a:blip>
          <a:srcRect l="0" t="0" r="0" b="0"/>
          <a:stretch>
            <a:fillRect/>
          </a:stretch>
        </p:blipFill>
        <p:spPr>
          <a:xfrm>
            <a:off x="8432764" y="7024137"/>
            <a:ext cx="2319456" cy="4288297"/>
          </a:xfrm>
          <a:prstGeom prst="rect">
            <a:avLst/>
          </a:prstGeom>
          <a:ln w="12700">
            <a:miter lim="400000"/>
          </a:ln>
        </p:spPr>
      </p:pic>
      <p:sp>
        <p:nvSpPr>
          <p:cNvPr id="559" name="Connection Line"/>
          <p:cNvSpPr/>
          <p:nvPr/>
        </p:nvSpPr>
        <p:spPr>
          <a:xfrm>
            <a:off x="6191250" y="9526269"/>
            <a:ext cx="3401061" cy="20294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857" y="0"/>
                </a:lnTo>
                <a:lnTo>
                  <a:pt x="11857" y="21600"/>
                </a:lnTo>
                <a:lnTo>
                  <a:pt x="21600" y="21600"/>
                </a:lnTo>
                <a:lnTo>
                  <a:pt x="21600" y="18897"/>
                </a:lnTo>
              </a:path>
            </a:pathLst>
          </a:custGeom>
          <a:ln w="25400">
            <a:solidFill>
              <a:srgbClr val="000000"/>
            </a:solidFill>
            <a:miter lim="400000"/>
          </a:ln>
        </p:spPr>
        <p:txBody>
          <a:bodyPr/>
          <a:lstStyle/>
          <a:p>
            <a:pPr/>
          </a:p>
        </p:txBody>
      </p:sp>
      <p:sp>
        <p:nvSpPr>
          <p:cNvPr id="525" name="Line"/>
          <p:cNvSpPr/>
          <p:nvPr/>
        </p:nvSpPr>
        <p:spPr>
          <a:xfrm>
            <a:off x="10520218" y="10123361"/>
            <a:ext cx="165825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526" name="Rounded Rectangle"/>
          <p:cNvSpPr/>
          <p:nvPr/>
        </p:nvSpPr>
        <p:spPr>
          <a:xfrm>
            <a:off x="12289397" y="7020197"/>
            <a:ext cx="2058598" cy="4296177"/>
          </a:xfrm>
          <a:prstGeom prst="roundRect">
            <a:avLst>
              <a:gd name="adj" fmla="val 2987"/>
            </a:avLst>
          </a:prstGeom>
          <a:ln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27" name="Rounded Rectangle"/>
          <p:cNvSpPr/>
          <p:nvPr/>
        </p:nvSpPr>
        <p:spPr>
          <a:xfrm>
            <a:off x="12602274" y="9159910"/>
            <a:ext cx="1491531" cy="333376"/>
          </a:xfrm>
          <a:prstGeom prst="roundRect">
            <a:avLst>
              <a:gd name="adj" fmla="val 26304"/>
            </a:avLst>
          </a:prstGeom>
          <a:ln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28" name="Oval"/>
          <p:cNvSpPr/>
          <p:nvPr/>
        </p:nvSpPr>
        <p:spPr>
          <a:xfrm>
            <a:off x="13026420" y="10486499"/>
            <a:ext cx="584553" cy="570971"/>
          </a:xfrm>
          <a:prstGeom prst="ellipse">
            <a:avLst/>
          </a:prstGeom>
          <a:solidFill>
            <a:srgbClr val="9CBFEA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29" name="PIN"/>
          <p:cNvSpPr txBox="1"/>
          <p:nvPr/>
        </p:nvSpPr>
        <p:spPr>
          <a:xfrm>
            <a:off x="13156415" y="9182859"/>
            <a:ext cx="383249" cy="2874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300">
                <a:solidFill>
                  <a:srgbClr val="A9A9A9"/>
                </a:solidFill>
              </a:defRPr>
            </a:lvl1pPr>
          </a:lstStyle>
          <a:p>
            <a:pPr/>
            <a:r>
              <a:t>PIN</a:t>
            </a:r>
          </a:p>
        </p:txBody>
      </p:sp>
      <p:sp>
        <p:nvSpPr>
          <p:cNvPr id="530" name=""/>
          <p:cNvSpPr txBox="1"/>
          <p:nvPr/>
        </p:nvSpPr>
        <p:spPr>
          <a:xfrm>
            <a:off x="13039295" y="10498934"/>
            <a:ext cx="558801" cy="54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500">
                <a:solidFill>
                  <a:srgbClr val="FFFFFF"/>
                </a:solidFill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531" name="Rectangle"/>
          <p:cNvSpPr/>
          <p:nvPr/>
        </p:nvSpPr>
        <p:spPr>
          <a:xfrm>
            <a:off x="12683696" y="7228058"/>
            <a:ext cx="1270001" cy="1730878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32" name="X X X X"/>
          <p:cNvSpPr txBox="1"/>
          <p:nvPr/>
        </p:nvSpPr>
        <p:spPr>
          <a:xfrm>
            <a:off x="12886869" y="8404335"/>
            <a:ext cx="863652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pPr/>
            <a:r>
              <a:t>X X X X</a:t>
            </a:r>
          </a:p>
        </p:txBody>
      </p:sp>
      <p:sp>
        <p:nvSpPr>
          <p:cNvPr id="533" name="Rounded Rectangle"/>
          <p:cNvSpPr/>
          <p:nvPr/>
        </p:nvSpPr>
        <p:spPr>
          <a:xfrm>
            <a:off x="12953895" y="7531056"/>
            <a:ext cx="729603" cy="718074"/>
          </a:xfrm>
          <a:prstGeom prst="roundRect">
            <a:avLst>
              <a:gd name="adj" fmla="val 15000"/>
            </a:avLst>
          </a:prstGeom>
          <a:ln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34" name="Rectangle"/>
          <p:cNvSpPr/>
          <p:nvPr/>
        </p:nvSpPr>
        <p:spPr>
          <a:xfrm>
            <a:off x="16009077" y="3306800"/>
            <a:ext cx="7447267" cy="2777911"/>
          </a:xfrm>
          <a:prstGeom prst="rect">
            <a:avLst/>
          </a:prstGeom>
          <a:solidFill>
            <a:srgbClr val="EBEBEB"/>
          </a:solidFill>
          <a:ln w="12700"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35" name="Square"/>
          <p:cNvSpPr/>
          <p:nvPr/>
        </p:nvSpPr>
        <p:spPr>
          <a:xfrm>
            <a:off x="16238774" y="3634767"/>
            <a:ext cx="2121978" cy="2121977"/>
          </a:xfrm>
          <a:prstGeom prst="rect">
            <a:avLst/>
          </a:prstGeom>
          <a:solidFill>
            <a:srgbClr val="FFFFFF"/>
          </a:solidFill>
          <a:ln w="38100">
            <a:solidFill>
              <a:srgbClr val="FAD6D1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36" name="#1203 Kiosco Plaza Neo"/>
          <p:cNvSpPr txBox="1"/>
          <p:nvPr/>
        </p:nvSpPr>
        <p:spPr>
          <a:xfrm>
            <a:off x="18696686" y="3687830"/>
            <a:ext cx="2924313" cy="8013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4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#1203</a:t>
            </a:r>
            <a:br/>
            <a:r>
              <a:t>Kiosco Plaza Neo </a:t>
            </a:r>
          </a:p>
        </p:txBody>
      </p:sp>
      <p:sp>
        <p:nvSpPr>
          <p:cNvPr id="537" name="📍Centro Pacifico"/>
          <p:cNvSpPr txBox="1"/>
          <p:nvPr/>
        </p:nvSpPr>
        <p:spPr>
          <a:xfrm>
            <a:off x="18616634" y="5297574"/>
            <a:ext cx="2232154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9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📍Centro Pacifico</a:t>
            </a:r>
          </a:p>
        </p:txBody>
      </p:sp>
      <p:sp>
        <p:nvSpPr>
          <p:cNvPr id="538" name="Descripción"/>
          <p:cNvSpPr txBox="1"/>
          <p:nvPr/>
        </p:nvSpPr>
        <p:spPr>
          <a:xfrm>
            <a:off x="18691811" y="4615844"/>
            <a:ext cx="1549961" cy="393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9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Descripción</a:t>
            </a:r>
          </a:p>
        </p:txBody>
      </p:sp>
      <p:sp>
        <p:nvSpPr>
          <p:cNvPr id="539" name="Kiosco Plaza Neo"/>
          <p:cNvSpPr txBox="1"/>
          <p:nvPr/>
        </p:nvSpPr>
        <p:spPr>
          <a:xfrm>
            <a:off x="4228270" y="5290352"/>
            <a:ext cx="2384069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Kiosco Plaza Neo</a:t>
            </a:r>
          </a:p>
        </p:txBody>
      </p:sp>
      <p:pic>
        <p:nvPicPr>
          <p:cNvPr id="540" name="freepik__background__55932.png" descr="freepik__background__55932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-1678067" y="2849665"/>
            <a:ext cx="12092120" cy="12092120"/>
          </a:xfrm>
          <a:prstGeom prst="rect">
            <a:avLst/>
          </a:prstGeom>
          <a:ln w="12700">
            <a:miter lim="400000"/>
          </a:ln>
        </p:spPr>
      </p:pic>
      <p:sp>
        <p:nvSpPr>
          <p:cNvPr id="541" name=""/>
          <p:cNvSpPr txBox="1"/>
          <p:nvPr/>
        </p:nvSpPr>
        <p:spPr>
          <a:xfrm>
            <a:off x="16226614" y="3628955"/>
            <a:ext cx="2146301" cy="2133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60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</a:t>
            </a:r>
          </a:p>
        </p:txBody>
      </p:sp>
      <p:sp>
        <p:nvSpPr>
          <p:cNvPr id="542" name="Rounded Rectangle"/>
          <p:cNvSpPr/>
          <p:nvPr/>
        </p:nvSpPr>
        <p:spPr>
          <a:xfrm>
            <a:off x="8446254" y="3240677"/>
            <a:ext cx="2292359" cy="4369695"/>
          </a:xfrm>
          <a:prstGeom prst="roundRect">
            <a:avLst>
              <a:gd name="adj" fmla="val 8310"/>
            </a:avLst>
          </a:prstGeom>
          <a:solidFill>
            <a:srgbClr val="FFFFFF"/>
          </a:solidFill>
          <a:ln w="12700">
            <a:solidFill>
              <a:srgbClr val="929292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43" name="#1203"/>
          <p:cNvSpPr/>
          <p:nvPr/>
        </p:nvSpPr>
        <p:spPr>
          <a:xfrm>
            <a:off x="8640445" y="4904604"/>
            <a:ext cx="1903977" cy="333376"/>
          </a:xfrm>
          <a:prstGeom prst="roundRect">
            <a:avLst>
              <a:gd name="adj" fmla="val 20793"/>
            </a:avLst>
          </a:prstGeom>
          <a:ln w="3175">
            <a:solidFill>
              <a:srgbClr val="000000"/>
            </a:solidFill>
            <a:prstDash val="sysDot"/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b="1" sz="1100"/>
            </a:lvl1pPr>
          </a:lstStyle>
          <a:p>
            <a:pPr/>
            <a:r>
              <a:t>#1203</a:t>
            </a:r>
          </a:p>
        </p:txBody>
      </p:sp>
      <p:sp>
        <p:nvSpPr>
          <p:cNvPr id="544" name=""/>
          <p:cNvSpPr txBox="1"/>
          <p:nvPr/>
        </p:nvSpPr>
        <p:spPr>
          <a:xfrm>
            <a:off x="8773283" y="3294278"/>
            <a:ext cx="1638301" cy="1638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20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</a:t>
            </a:r>
          </a:p>
        </p:txBody>
      </p:sp>
      <p:sp>
        <p:nvSpPr>
          <p:cNvPr id="545" name="Kiosco Plaza Neo"/>
          <p:cNvSpPr/>
          <p:nvPr/>
        </p:nvSpPr>
        <p:spPr>
          <a:xfrm>
            <a:off x="8640445" y="5326864"/>
            <a:ext cx="1903977" cy="333376"/>
          </a:xfrm>
          <a:prstGeom prst="roundRect">
            <a:avLst>
              <a:gd name="adj" fmla="val 20793"/>
            </a:avLst>
          </a:prstGeom>
          <a:ln w="3175">
            <a:solidFill>
              <a:srgbClr val="000000"/>
            </a:solidFill>
            <a:prstDash val="sysDot"/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b="1" sz="1100"/>
            </a:lvl1pPr>
          </a:lstStyle>
          <a:p>
            <a:pPr/>
            <a:r>
              <a:t> Kiosco Plaza Neo</a:t>
            </a:r>
          </a:p>
        </p:txBody>
      </p:sp>
      <p:sp>
        <p:nvSpPr>
          <p:cNvPr id="546" name="…"/>
          <p:cNvSpPr/>
          <p:nvPr/>
        </p:nvSpPr>
        <p:spPr>
          <a:xfrm>
            <a:off x="8640445" y="5749125"/>
            <a:ext cx="1903977" cy="333376"/>
          </a:xfrm>
          <a:prstGeom prst="roundRect">
            <a:avLst>
              <a:gd name="adj" fmla="val 20793"/>
            </a:avLst>
          </a:prstGeom>
          <a:ln w="3175">
            <a:solidFill>
              <a:srgbClr val="000000"/>
            </a:solidFill>
            <a:prstDash val="sysDot"/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sz="1100">
                <a:solidFill>
                  <a:srgbClr val="929292"/>
                </a:solidFill>
              </a:defRPr>
            </a:lvl1pPr>
          </a:lstStyle>
          <a:p>
            <a:pPr/>
            <a:r>
              <a:t> …</a:t>
            </a:r>
          </a:p>
        </p:txBody>
      </p:sp>
      <p:sp>
        <p:nvSpPr>
          <p:cNvPr id="547" name="📍Centro Pacifico"/>
          <p:cNvSpPr/>
          <p:nvPr/>
        </p:nvSpPr>
        <p:spPr>
          <a:xfrm>
            <a:off x="8640445" y="6177882"/>
            <a:ext cx="1903977" cy="333376"/>
          </a:xfrm>
          <a:prstGeom prst="roundRect">
            <a:avLst>
              <a:gd name="adj" fmla="val 20793"/>
            </a:avLst>
          </a:prstGeom>
          <a:ln w="3175">
            <a:solidFill>
              <a:srgbClr val="000000"/>
            </a:solidFill>
            <a:prstDash val="sysDot"/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sz="900">
                <a:solidFill>
                  <a:srgbClr val="929292"/>
                </a:solidFill>
              </a:defRPr>
            </a:lvl1pPr>
          </a:lstStyle>
          <a:p>
            <a:pPr/>
            <a:r>
              <a:t>📍Centro Pacifico</a:t>
            </a:r>
          </a:p>
        </p:txBody>
      </p:sp>
      <p:sp>
        <p:nvSpPr>
          <p:cNvPr id="548" name="Rectangle"/>
          <p:cNvSpPr/>
          <p:nvPr/>
        </p:nvSpPr>
        <p:spPr>
          <a:xfrm>
            <a:off x="8459346" y="7028005"/>
            <a:ext cx="2266175" cy="431712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49" name="Please enter your contact details"/>
          <p:cNvSpPr txBox="1"/>
          <p:nvPr/>
        </p:nvSpPr>
        <p:spPr>
          <a:xfrm>
            <a:off x="8641646" y="7028005"/>
            <a:ext cx="1767732" cy="4355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200"/>
            </a:lvl1pPr>
          </a:lstStyle>
          <a:p>
            <a:pPr/>
            <a:r>
              <a:t>Please enter your contact details</a:t>
            </a:r>
          </a:p>
        </p:txBody>
      </p:sp>
      <p:sp>
        <p:nvSpPr>
          <p:cNvPr id="550" name="Al pulsar en Video Kiosk se abre una página intermedia que pide el PIN para sincronizar los dispositivos!"/>
          <p:cNvSpPr txBox="1"/>
          <p:nvPr/>
        </p:nvSpPr>
        <p:spPr>
          <a:xfrm>
            <a:off x="12092645" y="3249210"/>
            <a:ext cx="2779398" cy="24587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24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Al pulsar en Video Kiosk se abre una página intermedia que pide el PIN para sincronizar los dispositivos!</a:t>
            </a:r>
          </a:p>
        </p:txBody>
      </p:sp>
      <p:sp>
        <p:nvSpPr>
          <p:cNvPr id="551" name="Conecta con uno de nuestros asesores y habla por tu celular."/>
          <p:cNvSpPr txBox="1"/>
          <p:nvPr/>
        </p:nvSpPr>
        <p:spPr>
          <a:xfrm>
            <a:off x="12434830" y="9694260"/>
            <a:ext cx="1767732" cy="5960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defRPr sz="1200"/>
            </a:lvl1pPr>
          </a:lstStyle>
          <a:p>
            <a:pPr/>
            <a:r>
              <a:t>Conecta con uno de nuestros asesores y habla por tu celular.</a:t>
            </a:r>
          </a:p>
        </p:txBody>
      </p:sp>
      <p:pic>
        <p:nvPicPr>
          <p:cNvPr id="552" name="Screenshot 2026-03-24 at 3.55.11 PM.png" descr="Screenshot 2026-03-24 at 3.55.11 PM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5608318" y="7387929"/>
            <a:ext cx="8248784" cy="5405026"/>
          </a:xfrm>
          <a:prstGeom prst="rect">
            <a:avLst/>
          </a:prstGeom>
          <a:ln w="12700">
            <a:miter lim="400000"/>
          </a:ln>
        </p:spPr>
      </p:pic>
      <p:pic>
        <p:nvPicPr>
          <p:cNvPr id="553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8784969" y="9593244"/>
            <a:ext cx="211862" cy="211862"/>
          </a:xfrm>
          <a:prstGeom prst="rect">
            <a:avLst/>
          </a:prstGeom>
          <a:ln w="12700">
            <a:miter lim="400000"/>
          </a:ln>
        </p:spPr>
      </p:pic>
      <p:sp>
        <p:nvSpPr>
          <p:cNvPr id="554" name=""/>
          <p:cNvSpPr txBox="1"/>
          <p:nvPr/>
        </p:nvSpPr>
        <p:spPr>
          <a:xfrm>
            <a:off x="8694049" y="10777304"/>
            <a:ext cx="393701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2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555" name=""/>
          <p:cNvSpPr txBox="1"/>
          <p:nvPr/>
        </p:nvSpPr>
        <p:spPr>
          <a:xfrm>
            <a:off x="8694049" y="10359821"/>
            <a:ext cx="393701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2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</a:t>
            </a:r>
          </a:p>
        </p:txBody>
      </p:sp>
      <p:sp>
        <p:nvSpPr>
          <p:cNvPr id="556" name=""/>
          <p:cNvSpPr txBox="1"/>
          <p:nvPr/>
        </p:nvSpPr>
        <p:spPr>
          <a:xfrm>
            <a:off x="8601571" y="9767761"/>
            <a:ext cx="578658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2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</a:t>
            </a:r>
          </a:p>
        </p:txBody>
      </p:sp>
      <p:sp>
        <p:nvSpPr>
          <p:cNvPr id="557" name="Telepresencia…"/>
          <p:cNvSpPr txBox="1"/>
          <p:nvPr/>
        </p:nvSpPr>
        <p:spPr>
          <a:xfrm>
            <a:off x="1922891" y="1168096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  <p:sp>
        <p:nvSpPr>
          <p:cNvPr id="558" name="Kiosk Manager"/>
          <p:cNvSpPr txBox="1"/>
          <p:nvPr/>
        </p:nvSpPr>
        <p:spPr>
          <a:xfrm>
            <a:off x="18933276" y="9791992"/>
            <a:ext cx="3289962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Kiosk Manager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4D4D4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1" name="Screenshot 2025-09-01 at 12.24.15 PM.png" descr="Screenshot 2025-09-01 at 12.24.15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11931" y="7227821"/>
            <a:ext cx="3242843" cy="206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62" name="Screenshot 2025-09-01 at 12.24.15 PM.png" descr="Screenshot 2025-09-01 at 12.24.15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11931" y="1476862"/>
            <a:ext cx="3242843" cy="2066499"/>
          </a:xfrm>
          <a:prstGeom prst="rect">
            <a:avLst/>
          </a:prstGeom>
          <a:ln w="12700">
            <a:miter lim="400000"/>
          </a:ln>
        </p:spPr>
      </p:pic>
      <p:pic>
        <p:nvPicPr>
          <p:cNvPr id="563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rcRect l="115" t="394" r="265" b="126"/>
          <a:stretch>
            <a:fillRect/>
          </a:stretch>
        </p:blipFill>
        <p:spPr>
          <a:xfrm>
            <a:off x="2082328" y="6244500"/>
            <a:ext cx="1459310" cy="12303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49" fill="norm" stroke="1" extrusionOk="0">
                <a:moveTo>
                  <a:pt x="10327" y="0"/>
                </a:moveTo>
                <a:cubicBezTo>
                  <a:pt x="9546" y="34"/>
                  <a:pt x="8982" y="74"/>
                  <a:pt x="8958" y="118"/>
                </a:cubicBezTo>
                <a:cubicBezTo>
                  <a:pt x="8900" y="230"/>
                  <a:pt x="8561" y="389"/>
                  <a:pt x="8206" y="473"/>
                </a:cubicBezTo>
                <a:cubicBezTo>
                  <a:pt x="6644" y="842"/>
                  <a:pt x="4815" y="2891"/>
                  <a:pt x="4218" y="4942"/>
                </a:cubicBezTo>
                <a:cubicBezTo>
                  <a:pt x="4012" y="5648"/>
                  <a:pt x="3807" y="5878"/>
                  <a:pt x="3072" y="6208"/>
                </a:cubicBezTo>
                <a:cubicBezTo>
                  <a:pt x="1722" y="6813"/>
                  <a:pt x="1080" y="7451"/>
                  <a:pt x="499" y="8773"/>
                </a:cubicBezTo>
                <a:lnTo>
                  <a:pt x="0" y="9920"/>
                </a:lnTo>
                <a:cubicBezTo>
                  <a:pt x="35" y="11897"/>
                  <a:pt x="131" y="12318"/>
                  <a:pt x="458" y="13089"/>
                </a:cubicBezTo>
                <a:cubicBezTo>
                  <a:pt x="1256" y="14973"/>
                  <a:pt x="1931" y="15692"/>
                  <a:pt x="3278" y="16120"/>
                </a:cubicBezTo>
                <a:cubicBezTo>
                  <a:pt x="3793" y="16284"/>
                  <a:pt x="4238" y="16431"/>
                  <a:pt x="4265" y="16440"/>
                </a:cubicBezTo>
                <a:cubicBezTo>
                  <a:pt x="4292" y="16449"/>
                  <a:pt x="4312" y="16159"/>
                  <a:pt x="4312" y="15801"/>
                </a:cubicBezTo>
                <a:cubicBezTo>
                  <a:pt x="4312" y="15240"/>
                  <a:pt x="4178" y="15082"/>
                  <a:pt x="3348" y="14667"/>
                </a:cubicBezTo>
                <a:cubicBezTo>
                  <a:pt x="2235" y="14112"/>
                  <a:pt x="1463" y="12918"/>
                  <a:pt x="1269" y="11449"/>
                </a:cubicBezTo>
                <a:cubicBezTo>
                  <a:pt x="1025" y="9602"/>
                  <a:pt x="2416" y="7547"/>
                  <a:pt x="4136" y="7222"/>
                </a:cubicBezTo>
                <a:cubicBezTo>
                  <a:pt x="4772" y="7102"/>
                  <a:pt x="4903" y="6977"/>
                  <a:pt x="5017" y="6354"/>
                </a:cubicBezTo>
                <a:cubicBezTo>
                  <a:pt x="5839" y="1847"/>
                  <a:pt x="10754" y="-47"/>
                  <a:pt x="13693" y="3010"/>
                </a:cubicBezTo>
                <a:cubicBezTo>
                  <a:pt x="14832" y="4195"/>
                  <a:pt x="15093" y="4761"/>
                  <a:pt x="14615" y="4970"/>
                </a:cubicBezTo>
                <a:cubicBezTo>
                  <a:pt x="14421" y="5055"/>
                  <a:pt x="13933" y="5383"/>
                  <a:pt x="13523" y="5700"/>
                </a:cubicBezTo>
                <a:lnTo>
                  <a:pt x="12777" y="6277"/>
                </a:lnTo>
                <a:lnTo>
                  <a:pt x="13188" y="6798"/>
                </a:lnTo>
                <a:lnTo>
                  <a:pt x="13599" y="7313"/>
                </a:lnTo>
                <a:lnTo>
                  <a:pt x="14715" y="6527"/>
                </a:lnTo>
                <a:cubicBezTo>
                  <a:pt x="15628" y="5878"/>
                  <a:pt x="16017" y="5735"/>
                  <a:pt x="16936" y="5735"/>
                </a:cubicBezTo>
                <a:cubicBezTo>
                  <a:pt x="18994" y="5735"/>
                  <a:pt x="20354" y="7543"/>
                  <a:pt x="20349" y="10267"/>
                </a:cubicBezTo>
                <a:cubicBezTo>
                  <a:pt x="20345" y="12362"/>
                  <a:pt x="19549" y="13790"/>
                  <a:pt x="17940" y="14577"/>
                </a:cubicBezTo>
                <a:cubicBezTo>
                  <a:pt x="17446" y="14819"/>
                  <a:pt x="17318" y="15015"/>
                  <a:pt x="17318" y="15564"/>
                </a:cubicBezTo>
                <a:cubicBezTo>
                  <a:pt x="17318" y="16169"/>
                  <a:pt x="17373" y="16228"/>
                  <a:pt x="17764" y="16086"/>
                </a:cubicBezTo>
                <a:cubicBezTo>
                  <a:pt x="18565" y="15792"/>
                  <a:pt x="19976" y="14879"/>
                  <a:pt x="20308" y="14438"/>
                </a:cubicBezTo>
                <a:cubicBezTo>
                  <a:pt x="20486" y="14200"/>
                  <a:pt x="20860" y="13438"/>
                  <a:pt x="21142" y="12742"/>
                </a:cubicBezTo>
                <a:cubicBezTo>
                  <a:pt x="21407" y="12087"/>
                  <a:pt x="21538" y="11718"/>
                  <a:pt x="21600" y="10747"/>
                </a:cubicBezTo>
                <a:cubicBezTo>
                  <a:pt x="21569" y="9669"/>
                  <a:pt x="21528" y="8926"/>
                  <a:pt x="21483" y="8821"/>
                </a:cubicBezTo>
                <a:cubicBezTo>
                  <a:pt x="21385" y="8599"/>
                  <a:pt x="21152" y="7978"/>
                  <a:pt x="20966" y="7445"/>
                </a:cubicBezTo>
                <a:cubicBezTo>
                  <a:pt x="20322" y="5598"/>
                  <a:pt x="18749" y="4338"/>
                  <a:pt x="17083" y="4338"/>
                </a:cubicBezTo>
                <a:cubicBezTo>
                  <a:pt x="16305" y="4338"/>
                  <a:pt x="16178" y="4256"/>
                  <a:pt x="15544" y="3246"/>
                </a:cubicBezTo>
                <a:cubicBezTo>
                  <a:pt x="14756" y="1993"/>
                  <a:pt x="13633" y="1014"/>
                  <a:pt x="12489" y="591"/>
                </a:cubicBezTo>
                <a:cubicBezTo>
                  <a:pt x="12055" y="430"/>
                  <a:pt x="11617" y="217"/>
                  <a:pt x="11514" y="111"/>
                </a:cubicBezTo>
                <a:cubicBezTo>
                  <a:pt x="11474" y="71"/>
                  <a:pt x="10989" y="31"/>
                  <a:pt x="10327" y="0"/>
                </a:cubicBezTo>
                <a:close/>
                <a:moveTo>
                  <a:pt x="10815" y="10191"/>
                </a:moveTo>
                <a:cubicBezTo>
                  <a:pt x="10458" y="10191"/>
                  <a:pt x="10104" y="10302"/>
                  <a:pt x="9469" y="10524"/>
                </a:cubicBezTo>
                <a:cubicBezTo>
                  <a:pt x="6963" y="11404"/>
                  <a:pt x="5607" y="14394"/>
                  <a:pt x="6350" y="17406"/>
                </a:cubicBezTo>
                <a:cubicBezTo>
                  <a:pt x="6743" y="18999"/>
                  <a:pt x="7473" y="20011"/>
                  <a:pt x="8847" y="20868"/>
                </a:cubicBezTo>
                <a:cubicBezTo>
                  <a:pt x="9579" y="21325"/>
                  <a:pt x="10176" y="21553"/>
                  <a:pt x="10785" y="21549"/>
                </a:cubicBezTo>
                <a:cubicBezTo>
                  <a:pt x="11394" y="21546"/>
                  <a:pt x="12013" y="21313"/>
                  <a:pt x="12783" y="20847"/>
                </a:cubicBezTo>
                <a:cubicBezTo>
                  <a:pt x="13449" y="20444"/>
                  <a:pt x="14208" y="19772"/>
                  <a:pt x="14474" y="19360"/>
                </a:cubicBezTo>
                <a:cubicBezTo>
                  <a:pt x="16529" y="16177"/>
                  <a:pt x="15346" y="11640"/>
                  <a:pt x="12166" y="10524"/>
                </a:cubicBezTo>
                <a:cubicBezTo>
                  <a:pt x="11532" y="10302"/>
                  <a:pt x="11171" y="10191"/>
                  <a:pt x="10815" y="10191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564" name="Line"/>
          <p:cNvSpPr/>
          <p:nvPr/>
        </p:nvSpPr>
        <p:spPr>
          <a:xfrm>
            <a:off x="4077816" y="6858000"/>
            <a:ext cx="1310946" cy="0"/>
          </a:xfrm>
          <a:prstGeom prst="line">
            <a:avLst/>
          </a:prstGeom>
          <a:ln w="76200">
            <a:solidFill>
              <a:srgbClr val="000000"/>
            </a:solidFill>
            <a:prstDash val="sysDot"/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pic>
        <p:nvPicPr>
          <p:cNvPr id="565" name="freepik__a-young-caucasian-woman-approximately-25-years-old__67291.png" descr="freepik__a-young-caucasian-woman-approximately-25-years-old__67291.png"/>
          <p:cNvPicPr>
            <a:picLocks noChangeAspect="1"/>
          </p:cNvPicPr>
          <p:nvPr/>
        </p:nvPicPr>
        <p:blipFill>
          <a:blip r:embed="rId4">
            <a:extLst/>
          </a:blip>
          <a:srcRect l="37642" t="26528" r="34218" b="33551"/>
          <a:stretch>
            <a:fillRect/>
          </a:stretch>
        </p:blipFill>
        <p:spPr>
          <a:xfrm>
            <a:off x="9294806" y="7109118"/>
            <a:ext cx="2373557" cy="230390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7" y="0"/>
                </a:moveTo>
                <a:cubicBezTo>
                  <a:pt x="7319" y="0"/>
                  <a:pt x="4803" y="1005"/>
                  <a:pt x="2881" y="3016"/>
                </a:cubicBezTo>
                <a:cubicBezTo>
                  <a:pt x="-961" y="7037"/>
                  <a:pt x="-961" y="13558"/>
                  <a:pt x="2881" y="17579"/>
                </a:cubicBezTo>
                <a:cubicBezTo>
                  <a:pt x="6724" y="21600"/>
                  <a:pt x="12954" y="21600"/>
                  <a:pt x="16797" y="17579"/>
                </a:cubicBezTo>
                <a:cubicBezTo>
                  <a:pt x="20639" y="13558"/>
                  <a:pt x="20639" y="7037"/>
                  <a:pt x="16797" y="3016"/>
                </a:cubicBezTo>
                <a:cubicBezTo>
                  <a:pt x="14875" y="1005"/>
                  <a:pt x="12355" y="0"/>
                  <a:pt x="9837" y="0"/>
                </a:cubicBezTo>
                <a:close/>
              </a:path>
            </a:pathLst>
          </a:custGeom>
          <a:ln w="101600">
            <a:solidFill>
              <a:srgbClr val="F8EA76"/>
            </a:solidFill>
            <a:miter lim="400000"/>
          </a:ln>
          <a:effectLst>
            <a:outerShdw sx="100000" sy="100000" kx="0" ky="0" algn="b" rotWithShape="0" blurRad="203200" dist="69664" dir="5400000">
              <a:srgbClr val="000000">
                <a:alpha val="50000"/>
              </a:srgbClr>
            </a:outerShdw>
          </a:effectLst>
        </p:spPr>
      </p:pic>
      <p:pic>
        <p:nvPicPr>
          <p:cNvPr id="566" name="Screenshot 2025-03-10 at 5.26.06 PM.png" descr="Screenshot 2025-03-10 at 5.26.06 PM.png"/>
          <p:cNvPicPr>
            <a:picLocks noChangeAspect="1"/>
          </p:cNvPicPr>
          <p:nvPr/>
        </p:nvPicPr>
        <p:blipFill>
          <a:blip r:embed="rId5">
            <a:extLst/>
          </a:blip>
          <a:srcRect l="4368" t="1131" r="4365" b="1126"/>
          <a:stretch>
            <a:fillRect/>
          </a:stretch>
        </p:blipFill>
        <p:spPr>
          <a:xfrm>
            <a:off x="9329618" y="1358163"/>
            <a:ext cx="2303933" cy="23038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7" y="0"/>
                </a:moveTo>
                <a:cubicBezTo>
                  <a:pt x="7319" y="0"/>
                  <a:pt x="4802" y="1005"/>
                  <a:pt x="2881" y="3016"/>
                </a:cubicBezTo>
                <a:cubicBezTo>
                  <a:pt x="-961" y="7037"/>
                  <a:pt x="-961" y="13558"/>
                  <a:pt x="2881" y="17579"/>
                </a:cubicBezTo>
                <a:cubicBezTo>
                  <a:pt x="6724" y="21600"/>
                  <a:pt x="12954" y="21600"/>
                  <a:pt x="16797" y="17579"/>
                </a:cubicBezTo>
                <a:cubicBezTo>
                  <a:pt x="20639" y="13558"/>
                  <a:pt x="20639" y="7037"/>
                  <a:pt x="16797" y="3016"/>
                </a:cubicBezTo>
                <a:cubicBezTo>
                  <a:pt x="14876" y="1005"/>
                  <a:pt x="12355" y="0"/>
                  <a:pt x="9837" y="0"/>
                </a:cubicBezTo>
                <a:close/>
              </a:path>
            </a:pathLst>
          </a:custGeom>
          <a:ln w="101600">
            <a:solidFill>
              <a:srgbClr val="F8EA76"/>
            </a:solidFill>
            <a:miter lim="400000"/>
          </a:ln>
          <a:effectLst>
            <a:outerShdw sx="100000" sy="100000" kx="0" ky="0" algn="b" rotWithShape="0" blurRad="152400" dist="106329" dir="5400000">
              <a:srgbClr val="000000">
                <a:alpha val="50000"/>
              </a:srgbClr>
            </a:outerShdw>
          </a:effectLst>
        </p:spPr>
      </p:pic>
      <p:pic>
        <p:nvPicPr>
          <p:cNvPr id="567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rcRect l="32273" t="0" r="31509" b="35078"/>
          <a:stretch>
            <a:fillRect/>
          </a:stretch>
        </p:blipFill>
        <p:spPr>
          <a:xfrm flipH="1">
            <a:off x="9324912" y="4233701"/>
            <a:ext cx="2313033" cy="23038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89" fill="norm" stroke="1" extrusionOk="0">
                <a:moveTo>
                  <a:pt x="8429" y="0"/>
                </a:moveTo>
                <a:cubicBezTo>
                  <a:pt x="6400" y="308"/>
                  <a:pt x="4443" y="1272"/>
                  <a:pt x="2882" y="2915"/>
                </a:cubicBezTo>
                <a:cubicBezTo>
                  <a:pt x="-961" y="6959"/>
                  <a:pt x="-961" y="13513"/>
                  <a:pt x="2882" y="17557"/>
                </a:cubicBezTo>
                <a:cubicBezTo>
                  <a:pt x="6724" y="21600"/>
                  <a:pt x="12954" y="21600"/>
                  <a:pt x="16796" y="17557"/>
                </a:cubicBezTo>
                <a:cubicBezTo>
                  <a:pt x="20639" y="13513"/>
                  <a:pt x="20639" y="6959"/>
                  <a:pt x="16796" y="2915"/>
                </a:cubicBezTo>
                <a:cubicBezTo>
                  <a:pt x="15236" y="1273"/>
                  <a:pt x="13281" y="308"/>
                  <a:pt x="11252" y="0"/>
                </a:cubicBezTo>
                <a:lnTo>
                  <a:pt x="8429" y="0"/>
                </a:lnTo>
                <a:close/>
              </a:path>
            </a:pathLst>
          </a:custGeom>
          <a:ln w="101600">
            <a:solidFill>
              <a:srgbClr val="F8EA76"/>
            </a:solidFill>
            <a:miter lim="400000"/>
          </a:ln>
          <a:effectLst>
            <a:outerShdw sx="100000" sy="100000" kx="0" ky="0" algn="b" rotWithShape="0" blurRad="203200" dist="69664" dir="5400000">
              <a:srgbClr val="000000">
                <a:alpha val="50000"/>
              </a:srgbClr>
            </a:outerShdw>
          </a:effectLst>
        </p:spPr>
      </p:pic>
      <p:pic>
        <p:nvPicPr>
          <p:cNvPr id="568" name="freepik__the-style-is-candid-image-photography-with-natural__13118.jpeg" descr="freepik__the-style-is-candid-image-photography-with-natural__13118.jpeg"/>
          <p:cNvPicPr>
            <a:picLocks noChangeAspect="1"/>
          </p:cNvPicPr>
          <p:nvPr/>
        </p:nvPicPr>
        <p:blipFill>
          <a:blip r:embed="rId7">
            <a:extLst/>
          </a:blip>
          <a:srcRect l="6476" t="6541" r="6474" b="33895"/>
          <a:stretch>
            <a:fillRect/>
          </a:stretch>
        </p:blipFill>
        <p:spPr>
          <a:xfrm>
            <a:off x="9295037" y="9984622"/>
            <a:ext cx="2373094" cy="237321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9" y="0"/>
                </a:moveTo>
                <a:cubicBezTo>
                  <a:pt x="7321" y="0"/>
                  <a:pt x="4803" y="1006"/>
                  <a:pt x="2882" y="3017"/>
                </a:cubicBezTo>
                <a:cubicBezTo>
                  <a:pt x="-961" y="7039"/>
                  <a:pt x="-961" y="13557"/>
                  <a:pt x="2882" y="17578"/>
                </a:cubicBezTo>
                <a:cubicBezTo>
                  <a:pt x="6724" y="21600"/>
                  <a:pt x="12954" y="21600"/>
                  <a:pt x="16796" y="17578"/>
                </a:cubicBezTo>
                <a:cubicBezTo>
                  <a:pt x="20639" y="13557"/>
                  <a:pt x="20639" y="7039"/>
                  <a:pt x="16796" y="3017"/>
                </a:cubicBezTo>
                <a:cubicBezTo>
                  <a:pt x="14875" y="1006"/>
                  <a:pt x="12357" y="0"/>
                  <a:pt x="9839" y="0"/>
                </a:cubicBezTo>
                <a:close/>
              </a:path>
            </a:pathLst>
          </a:custGeom>
          <a:ln w="101600">
            <a:solidFill>
              <a:srgbClr val="F8EA76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</p:pic>
      <p:sp>
        <p:nvSpPr>
          <p:cNvPr id="569" name="SPLIT"/>
          <p:cNvSpPr/>
          <p:nvPr/>
        </p:nvSpPr>
        <p:spPr>
          <a:xfrm>
            <a:off x="5530992" y="6223000"/>
            <a:ext cx="1270001" cy="1270000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sp>
        <p:nvSpPr>
          <p:cNvPr id="600" name="Connection Line"/>
          <p:cNvSpPr/>
          <p:nvPr/>
        </p:nvSpPr>
        <p:spPr>
          <a:xfrm>
            <a:off x="6800850" y="2509520"/>
            <a:ext cx="2477770" cy="434848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12223" y="21600"/>
                </a:lnTo>
                <a:lnTo>
                  <a:pt x="12223" y="0"/>
                </a:lnTo>
                <a:lnTo>
                  <a:pt x="21600" y="0"/>
                </a:lnTo>
              </a:path>
            </a:pathLst>
          </a:custGeom>
          <a:ln w="76200">
            <a:solidFill>
              <a:srgbClr val="D4D4D4"/>
            </a:solidFill>
            <a:miter lim="400000"/>
          </a:ln>
        </p:spPr>
        <p:txBody>
          <a:bodyPr/>
          <a:lstStyle/>
          <a:p>
            <a:pPr/>
          </a:p>
        </p:txBody>
      </p:sp>
      <p:sp>
        <p:nvSpPr>
          <p:cNvPr id="601" name="Connection Line"/>
          <p:cNvSpPr/>
          <p:nvPr/>
        </p:nvSpPr>
        <p:spPr>
          <a:xfrm>
            <a:off x="6800850" y="6858000"/>
            <a:ext cx="2442210" cy="43129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2389" y="0"/>
                </a:lnTo>
                <a:lnTo>
                  <a:pt x="12389" y="21600"/>
                </a:lnTo>
                <a:lnTo>
                  <a:pt x="21600" y="21600"/>
                </a:lnTo>
              </a:path>
            </a:pathLst>
          </a:custGeom>
          <a:ln w="76200">
            <a:solidFill>
              <a:srgbClr val="D4D4D4"/>
            </a:solidFill>
            <a:miter lim="400000"/>
          </a:ln>
        </p:spPr>
        <p:txBody>
          <a:bodyPr/>
          <a:lstStyle/>
          <a:p>
            <a:pPr/>
          </a:p>
        </p:txBody>
      </p:sp>
      <p:sp>
        <p:nvSpPr>
          <p:cNvPr id="602" name="Connection Line"/>
          <p:cNvSpPr/>
          <p:nvPr/>
        </p:nvSpPr>
        <p:spPr>
          <a:xfrm>
            <a:off x="6800850" y="5384800"/>
            <a:ext cx="2472690" cy="14732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12237" y="21600"/>
                </a:lnTo>
                <a:lnTo>
                  <a:pt x="12237" y="0"/>
                </a:lnTo>
                <a:lnTo>
                  <a:pt x="21600" y="0"/>
                </a:lnTo>
              </a:path>
            </a:pathLst>
          </a:custGeom>
          <a:ln w="76200">
            <a:solidFill>
              <a:srgbClr val="D4D4D4"/>
            </a:solidFill>
            <a:miter lim="400000"/>
          </a:ln>
        </p:spPr>
        <p:txBody>
          <a:bodyPr/>
          <a:lstStyle/>
          <a:p>
            <a:pPr/>
          </a:p>
        </p:txBody>
      </p:sp>
      <p:sp>
        <p:nvSpPr>
          <p:cNvPr id="573" name="Rounded Rectangle"/>
          <p:cNvSpPr/>
          <p:nvPr/>
        </p:nvSpPr>
        <p:spPr>
          <a:xfrm>
            <a:off x="18369588" y="5169782"/>
            <a:ext cx="4220980" cy="6656078"/>
          </a:xfrm>
          <a:prstGeom prst="roundRect">
            <a:avLst>
              <a:gd name="adj" fmla="val 15000"/>
            </a:avLst>
          </a:prstGeom>
          <a:solidFill>
            <a:srgbClr val="FAD6D1"/>
          </a:solidFill>
          <a:ln w="12700">
            <a:miter lim="400000"/>
          </a:ln>
          <a:effectLst>
            <a:outerShdw sx="100000" sy="100000" kx="0" ky="0" algn="b" rotWithShape="0" blurRad="177800" dist="121387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AD6D1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74" name="Rectangle"/>
          <p:cNvSpPr/>
          <p:nvPr/>
        </p:nvSpPr>
        <p:spPr>
          <a:xfrm>
            <a:off x="18942859" y="5815518"/>
            <a:ext cx="3074439" cy="5364606"/>
          </a:xfrm>
          <a:prstGeom prst="rect">
            <a:avLst/>
          </a:prstGeom>
          <a:gradFill>
            <a:gsLst>
              <a:gs pos="0">
                <a:srgbClr val="ED7666"/>
              </a:gs>
              <a:gs pos="100000">
                <a:srgbClr val="212F38"/>
              </a:gs>
            </a:gsLst>
            <a:lin ang="5400000"/>
          </a:gradFill>
          <a:ln w="12700">
            <a:solidFill>
              <a:srgbClr val="5E5E5E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575" name="Rounded Rectangle"/>
          <p:cNvSpPr/>
          <p:nvPr/>
        </p:nvSpPr>
        <p:spPr>
          <a:xfrm>
            <a:off x="19446318" y="6855977"/>
            <a:ext cx="2067518" cy="2030491"/>
          </a:xfrm>
          <a:prstGeom prst="roundRect">
            <a:avLst>
              <a:gd name="adj" fmla="val 4051"/>
            </a:avLst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44981" dir="5400000">
              <a:srgbClr val="000000">
                <a:alpha val="18428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576" name="freepik__a-young-caucasian-woman-approximately-25-years-old__67291.png" descr="freepik__a-young-caucasian-woman-approximately-25-years-old__67291.png"/>
          <p:cNvPicPr>
            <a:picLocks noChangeAspect="1"/>
          </p:cNvPicPr>
          <p:nvPr/>
        </p:nvPicPr>
        <p:blipFill>
          <a:blip r:embed="rId4">
            <a:extLst/>
          </a:blip>
          <a:srcRect l="35114" t="22770" r="32905" b="29138"/>
          <a:stretch>
            <a:fillRect/>
          </a:stretch>
        </p:blipFill>
        <p:spPr>
          <a:xfrm>
            <a:off x="19449591" y="6810970"/>
            <a:ext cx="2060973" cy="212050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9" h="21599" fill="norm" stroke="1" extrusionOk="0">
                <a:moveTo>
                  <a:pt x="1035" y="0"/>
                </a:moveTo>
                <a:cubicBezTo>
                  <a:pt x="732" y="0"/>
                  <a:pt x="549" y="-1"/>
                  <a:pt x="428" y="48"/>
                </a:cubicBezTo>
                <a:cubicBezTo>
                  <a:pt x="253" y="110"/>
                  <a:pt x="113" y="246"/>
                  <a:pt x="50" y="416"/>
                </a:cubicBezTo>
                <a:cubicBezTo>
                  <a:pt x="-1" y="534"/>
                  <a:pt x="0" y="711"/>
                  <a:pt x="0" y="1006"/>
                </a:cubicBezTo>
                <a:lnTo>
                  <a:pt x="0" y="20596"/>
                </a:lnTo>
                <a:cubicBezTo>
                  <a:pt x="0" y="20891"/>
                  <a:pt x="-1" y="21064"/>
                  <a:pt x="50" y="21182"/>
                </a:cubicBezTo>
                <a:cubicBezTo>
                  <a:pt x="113" y="21352"/>
                  <a:pt x="253" y="21488"/>
                  <a:pt x="428" y="21550"/>
                </a:cubicBezTo>
                <a:cubicBezTo>
                  <a:pt x="549" y="21599"/>
                  <a:pt x="732" y="21598"/>
                  <a:pt x="1035" y="21598"/>
                </a:cubicBezTo>
                <a:lnTo>
                  <a:pt x="20567" y="21598"/>
                </a:lnTo>
                <a:cubicBezTo>
                  <a:pt x="20870" y="21598"/>
                  <a:pt x="21049" y="21599"/>
                  <a:pt x="21170" y="21550"/>
                </a:cubicBezTo>
                <a:cubicBezTo>
                  <a:pt x="21345" y="21488"/>
                  <a:pt x="21485" y="21352"/>
                  <a:pt x="21548" y="21182"/>
                </a:cubicBezTo>
                <a:cubicBezTo>
                  <a:pt x="21599" y="21064"/>
                  <a:pt x="21598" y="20891"/>
                  <a:pt x="21598" y="20596"/>
                </a:cubicBezTo>
                <a:lnTo>
                  <a:pt x="21598" y="1006"/>
                </a:lnTo>
                <a:cubicBezTo>
                  <a:pt x="21598" y="711"/>
                  <a:pt x="21599" y="534"/>
                  <a:pt x="21548" y="416"/>
                </a:cubicBezTo>
                <a:cubicBezTo>
                  <a:pt x="21485" y="246"/>
                  <a:pt x="21345" y="110"/>
                  <a:pt x="21170" y="48"/>
                </a:cubicBezTo>
                <a:cubicBezTo>
                  <a:pt x="21049" y="-1"/>
                  <a:pt x="20870" y="0"/>
                  <a:pt x="20567" y="0"/>
                </a:cubicBezTo>
                <a:lnTo>
                  <a:pt x="1035" y="0"/>
                </a:lnTo>
                <a:close/>
              </a:path>
            </a:pathLst>
          </a:custGeom>
          <a:ln w="25400">
            <a:solidFill>
              <a:srgbClr val="EBEBEB"/>
            </a:solidFill>
            <a:miter lim="400000"/>
          </a:ln>
          <a:effectLst>
            <a:outerShdw sx="100000" sy="100000" kx="0" ky="0" algn="b" rotWithShape="0" blurRad="203200" dist="69664" dir="5400000">
              <a:srgbClr val="000000">
                <a:alpha val="50000"/>
              </a:srgbClr>
            </a:outerShdw>
          </a:effectLst>
        </p:spPr>
      </p:pic>
      <p:sp>
        <p:nvSpPr>
          <p:cNvPr id="577" name="Circle"/>
          <p:cNvSpPr/>
          <p:nvPr/>
        </p:nvSpPr>
        <p:spPr>
          <a:xfrm>
            <a:off x="21361331" y="6889593"/>
            <a:ext cx="101601" cy="101601"/>
          </a:xfrm>
          <a:prstGeom prst="ellipse">
            <a:avLst/>
          </a:prstGeom>
          <a:solidFill>
            <a:srgbClr val="32D851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583" name="Group"/>
          <p:cNvGrpSpPr/>
          <p:nvPr/>
        </p:nvGrpSpPr>
        <p:grpSpPr>
          <a:xfrm>
            <a:off x="19690125" y="9825959"/>
            <a:ext cx="1579905" cy="370754"/>
            <a:chOff x="0" y="0"/>
            <a:chExt cx="1579904" cy="370752"/>
          </a:xfrm>
        </p:grpSpPr>
        <p:sp>
          <p:nvSpPr>
            <p:cNvPr id="578" name="Circle"/>
            <p:cNvSpPr/>
            <p:nvPr/>
          </p:nvSpPr>
          <p:spPr>
            <a:xfrm>
              <a:off x="0" y="13731"/>
              <a:ext cx="343290" cy="343291"/>
            </a:xfrm>
            <a:prstGeom prst="ellipse">
              <a:avLst/>
            </a:prstGeom>
            <a:solidFill>
              <a:srgbClr val="EBEBEB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579" name="Circle"/>
            <p:cNvSpPr/>
            <p:nvPr/>
          </p:nvSpPr>
          <p:spPr>
            <a:xfrm>
              <a:off x="401906" y="13731"/>
              <a:ext cx="343291" cy="343291"/>
            </a:xfrm>
            <a:prstGeom prst="ellipse">
              <a:avLst/>
            </a:prstGeom>
            <a:solidFill>
              <a:srgbClr val="EBEBEB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580" name="Circle"/>
            <p:cNvSpPr/>
            <p:nvPr/>
          </p:nvSpPr>
          <p:spPr>
            <a:xfrm>
              <a:off x="803812" y="13731"/>
              <a:ext cx="343291" cy="343291"/>
            </a:xfrm>
            <a:prstGeom prst="ellipse">
              <a:avLst/>
            </a:prstGeom>
            <a:solidFill>
              <a:srgbClr val="EBEBEB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581" name="Circle"/>
            <p:cNvSpPr/>
            <p:nvPr/>
          </p:nvSpPr>
          <p:spPr>
            <a:xfrm>
              <a:off x="1205718" y="13731"/>
              <a:ext cx="343291" cy="343291"/>
            </a:xfrm>
            <a:prstGeom prst="ellipse">
              <a:avLst/>
            </a:prstGeom>
            <a:solidFill>
              <a:srgbClr val="EBEBEB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582" name=""/>
            <p:cNvSpPr txBox="1"/>
            <p:nvPr/>
          </p:nvSpPr>
          <p:spPr>
            <a:xfrm>
              <a:off x="1205718" y="0"/>
              <a:ext cx="374187" cy="3707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sz="2200">
                  <a:solidFill>
                    <a:srgbClr val="4D5C6E"/>
                  </a:solidFill>
                  <a:latin typeface="videortc"/>
                  <a:ea typeface="videortc"/>
                  <a:cs typeface="videortc"/>
                  <a:sym typeface="videortc"/>
                </a:defRPr>
              </a:lvl1pPr>
            </a:lstStyle>
            <a:p>
              <a:pPr/>
              <a:r>
                <a:t></a:t>
              </a:r>
            </a:p>
          </p:txBody>
        </p:sp>
      </p:grpSp>
      <p:sp>
        <p:nvSpPr>
          <p:cNvPr id="603" name="Connection Line"/>
          <p:cNvSpPr/>
          <p:nvPr/>
        </p:nvSpPr>
        <p:spPr>
          <a:xfrm>
            <a:off x="6800850" y="6858000"/>
            <a:ext cx="2442210" cy="14020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2389" y="0"/>
                </a:lnTo>
                <a:lnTo>
                  <a:pt x="12389" y="21600"/>
                </a:lnTo>
                <a:lnTo>
                  <a:pt x="21600" y="21600"/>
                </a:lnTo>
              </a:path>
            </a:pathLst>
          </a:custGeom>
          <a:ln w="76200">
            <a:solidFill>
              <a:srgbClr val="ED7666"/>
            </a:solidFill>
            <a:miter lim="400000"/>
          </a:ln>
        </p:spPr>
        <p:txBody>
          <a:bodyPr/>
          <a:lstStyle/>
          <a:p>
            <a:pPr/>
          </a:p>
        </p:txBody>
      </p:sp>
      <p:pic>
        <p:nvPicPr>
          <p:cNvPr id="585" name="pasted-movie.png" descr="pasted-movie.png"/>
          <p:cNvPicPr>
            <a:picLocks noChangeAspect="1"/>
          </p:cNvPicPr>
          <p:nvPr/>
        </p:nvPicPr>
        <p:blipFill>
          <a:blip r:embed="rId8">
            <a:extLst/>
          </a:blip>
          <a:srcRect l="41250" t="25093" r="38245" b="54903"/>
          <a:stretch>
            <a:fillRect/>
          </a:stretch>
        </p:blipFill>
        <p:spPr>
          <a:xfrm>
            <a:off x="20390298" y="5414109"/>
            <a:ext cx="179559" cy="17947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80" h="20595" fill="norm" stroke="1" extrusionOk="0">
                <a:moveTo>
                  <a:pt x="9840" y="0"/>
                </a:moveTo>
                <a:cubicBezTo>
                  <a:pt x="7323" y="0"/>
                  <a:pt x="4800" y="995"/>
                  <a:pt x="2880" y="3006"/>
                </a:cubicBezTo>
                <a:cubicBezTo>
                  <a:pt x="-960" y="7027"/>
                  <a:pt x="-960" y="13558"/>
                  <a:pt x="2880" y="17579"/>
                </a:cubicBezTo>
                <a:cubicBezTo>
                  <a:pt x="6721" y="21600"/>
                  <a:pt x="12959" y="21600"/>
                  <a:pt x="16800" y="17579"/>
                </a:cubicBezTo>
                <a:cubicBezTo>
                  <a:pt x="20640" y="13558"/>
                  <a:pt x="20640" y="7027"/>
                  <a:pt x="16800" y="3006"/>
                </a:cubicBezTo>
                <a:cubicBezTo>
                  <a:pt x="14880" y="995"/>
                  <a:pt x="12357" y="0"/>
                  <a:pt x="9840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586" name="Circle"/>
          <p:cNvSpPr/>
          <p:nvPr/>
        </p:nvSpPr>
        <p:spPr>
          <a:xfrm>
            <a:off x="20301796" y="5573033"/>
            <a:ext cx="63501" cy="63501"/>
          </a:xfrm>
          <a:prstGeom prst="ellipse">
            <a:avLst/>
          </a:prstGeom>
          <a:solidFill>
            <a:srgbClr val="8EFA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587" name="Screenshot 2025-09-01 at 12.24.15 PM.png" descr="Screenshot 2025-09-01 at 12.24.15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11931" y="4352339"/>
            <a:ext cx="3242843" cy="206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88" name="Screenshot 2025-09-01 at 12.24.15 PM.png" descr="Screenshot 2025-09-01 at 12.24.15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11931" y="10002943"/>
            <a:ext cx="3242843" cy="2066500"/>
          </a:xfrm>
          <a:prstGeom prst="rect">
            <a:avLst/>
          </a:prstGeom>
          <a:ln w="12700">
            <a:miter lim="400000"/>
          </a:ln>
        </p:spPr>
      </p:pic>
      <p:sp>
        <p:nvSpPr>
          <p:cNvPr id="589" name="Line"/>
          <p:cNvSpPr/>
          <p:nvPr/>
        </p:nvSpPr>
        <p:spPr>
          <a:xfrm>
            <a:off x="15323601" y="8261070"/>
            <a:ext cx="2977160" cy="1"/>
          </a:xfrm>
          <a:prstGeom prst="line">
            <a:avLst/>
          </a:prstGeom>
          <a:ln w="76200">
            <a:solidFill>
              <a:srgbClr val="000000"/>
            </a:solidFill>
            <a:prstDash val="sysDot"/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pic>
        <p:nvPicPr>
          <p:cNvPr id="590" name="freepik__mantn-la-posicin-exacta-de-la-mano-y-el-telfono-po__9168.png" descr="freepik__mantn-la-posicin-exacta-de-la-mano-y-el-telfono-po__9168.png"/>
          <p:cNvPicPr>
            <a:picLocks noChangeAspect="1"/>
          </p:cNvPicPr>
          <p:nvPr/>
        </p:nvPicPr>
        <p:blipFill>
          <a:blip r:embed="rId9">
            <a:extLst/>
          </a:blip>
          <a:srcRect l="8722" t="14328" r="1659" b="23123"/>
          <a:stretch>
            <a:fillRect/>
          </a:stretch>
        </p:blipFill>
        <p:spPr>
          <a:xfrm>
            <a:off x="12442780" y="7553790"/>
            <a:ext cx="2295557" cy="1602151"/>
          </a:xfrm>
          <a:prstGeom prst="rect">
            <a:avLst/>
          </a:prstGeom>
          <a:ln w="12700">
            <a:miter lim="400000"/>
          </a:ln>
        </p:spPr>
      </p:pic>
      <p:pic>
        <p:nvPicPr>
          <p:cNvPr id="591" name="freepik__a-young-caucasian-woman-approximately-25-years-old__67291.png" descr="freepik__a-young-caucasian-woman-approximately-25-years-old__67291.png"/>
          <p:cNvPicPr>
            <a:picLocks noChangeAspect="1"/>
          </p:cNvPicPr>
          <p:nvPr/>
        </p:nvPicPr>
        <p:blipFill>
          <a:blip r:embed="rId4">
            <a:extLst/>
          </a:blip>
          <a:srcRect l="35114" t="22770" r="32919" b="29119"/>
          <a:stretch>
            <a:fillRect/>
          </a:stretch>
        </p:blipFill>
        <p:spPr>
          <a:xfrm>
            <a:off x="12483511" y="7594260"/>
            <a:ext cx="360364" cy="3710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4" h="21594" fill="norm" stroke="1" extrusionOk="0">
                <a:moveTo>
                  <a:pt x="1023" y="0"/>
                </a:moveTo>
                <a:cubicBezTo>
                  <a:pt x="719" y="0"/>
                  <a:pt x="550" y="-3"/>
                  <a:pt x="428" y="46"/>
                </a:cubicBezTo>
                <a:cubicBezTo>
                  <a:pt x="253" y="108"/>
                  <a:pt x="111" y="246"/>
                  <a:pt x="48" y="416"/>
                </a:cubicBezTo>
                <a:cubicBezTo>
                  <a:pt x="-3" y="534"/>
                  <a:pt x="0" y="698"/>
                  <a:pt x="0" y="993"/>
                </a:cubicBezTo>
                <a:lnTo>
                  <a:pt x="0" y="20578"/>
                </a:lnTo>
                <a:cubicBezTo>
                  <a:pt x="0" y="20872"/>
                  <a:pt x="-3" y="21060"/>
                  <a:pt x="48" y="21178"/>
                </a:cubicBezTo>
                <a:cubicBezTo>
                  <a:pt x="111" y="21348"/>
                  <a:pt x="253" y="21486"/>
                  <a:pt x="428" y="21548"/>
                </a:cubicBezTo>
                <a:cubicBezTo>
                  <a:pt x="550" y="21597"/>
                  <a:pt x="719" y="21594"/>
                  <a:pt x="1023" y="21594"/>
                </a:cubicBezTo>
                <a:lnTo>
                  <a:pt x="20571" y="21594"/>
                </a:lnTo>
                <a:cubicBezTo>
                  <a:pt x="20875" y="21594"/>
                  <a:pt x="21044" y="21597"/>
                  <a:pt x="21166" y="21548"/>
                </a:cubicBezTo>
                <a:cubicBezTo>
                  <a:pt x="21341" y="21486"/>
                  <a:pt x="21483" y="21348"/>
                  <a:pt x="21546" y="21178"/>
                </a:cubicBezTo>
                <a:cubicBezTo>
                  <a:pt x="21597" y="21060"/>
                  <a:pt x="21594" y="20872"/>
                  <a:pt x="21594" y="20578"/>
                </a:cubicBezTo>
                <a:lnTo>
                  <a:pt x="21594" y="993"/>
                </a:lnTo>
                <a:cubicBezTo>
                  <a:pt x="21594" y="698"/>
                  <a:pt x="21597" y="534"/>
                  <a:pt x="21546" y="416"/>
                </a:cubicBezTo>
                <a:cubicBezTo>
                  <a:pt x="21483" y="246"/>
                  <a:pt x="21341" y="108"/>
                  <a:pt x="21166" y="46"/>
                </a:cubicBezTo>
                <a:cubicBezTo>
                  <a:pt x="21044" y="-3"/>
                  <a:pt x="20875" y="0"/>
                  <a:pt x="20571" y="0"/>
                </a:cubicBezTo>
                <a:lnTo>
                  <a:pt x="1023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592" name="freepik__gira-el-smartphone-en-la-mano-para-que-la-cmara-tr__9169.png" descr="freepik__gira-el-smartphone-en-la-mano-para-que-la-cmara-tr__9169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4348158" y="4843190"/>
            <a:ext cx="10336291" cy="10336291"/>
          </a:xfrm>
          <a:prstGeom prst="rect">
            <a:avLst/>
          </a:prstGeom>
          <a:ln w="12700">
            <a:miter lim="400000"/>
          </a:ln>
        </p:spPr>
      </p:pic>
      <p:pic>
        <p:nvPicPr>
          <p:cNvPr id="593" name="Layer.tiff" descr="Layer.tiff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14415344" y="8895605"/>
            <a:ext cx="304801" cy="304801"/>
          </a:xfrm>
          <a:prstGeom prst="rect">
            <a:avLst/>
          </a:prstGeom>
          <a:ln w="12700">
            <a:miter lim="400000"/>
          </a:ln>
        </p:spPr>
      </p:pic>
      <p:sp>
        <p:nvSpPr>
          <p:cNvPr id="594" name="Video Agentes de Atención Directa"/>
          <p:cNvSpPr txBox="1"/>
          <p:nvPr/>
        </p:nvSpPr>
        <p:spPr>
          <a:xfrm>
            <a:off x="7618626" y="12878635"/>
            <a:ext cx="5725917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Agentes de Atención Directa</a:t>
            </a:r>
          </a:p>
        </p:txBody>
      </p:sp>
      <p:sp>
        <p:nvSpPr>
          <p:cNvPr id="595" name="Web ACD"/>
          <p:cNvSpPr txBox="1"/>
          <p:nvPr/>
        </p:nvSpPr>
        <p:spPr>
          <a:xfrm>
            <a:off x="12887811" y="717029"/>
            <a:ext cx="1646713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Web ACD</a:t>
            </a:r>
          </a:p>
        </p:txBody>
      </p:sp>
      <p:sp>
        <p:nvSpPr>
          <p:cNvPr id="596" name="Distribución Automatica Inteligente"/>
          <p:cNvSpPr txBox="1"/>
          <p:nvPr/>
        </p:nvSpPr>
        <p:spPr>
          <a:xfrm>
            <a:off x="5128634" y="7788463"/>
            <a:ext cx="2074717" cy="1132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defRPr sz="24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Distribución</a:t>
            </a:r>
            <a:br/>
            <a:r>
              <a:t>Automatica</a:t>
            </a:r>
            <a:br/>
            <a:r>
              <a:t>Inteligente</a:t>
            </a:r>
          </a:p>
        </p:txBody>
      </p:sp>
      <p:sp>
        <p:nvSpPr>
          <p:cNvPr id="597" name="Contact Center 24x7, Perfiles, Turnos,…"/>
          <p:cNvSpPr txBox="1"/>
          <p:nvPr/>
        </p:nvSpPr>
        <p:spPr>
          <a:xfrm>
            <a:off x="6344240" y="551294"/>
            <a:ext cx="3521347" cy="8013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4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Contact Center</a:t>
            </a:r>
            <a:br/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24x7, Perfiles, Turnos,…</a:t>
            </a:r>
          </a:p>
        </p:txBody>
      </p:sp>
      <p:sp>
        <p:nvSpPr>
          <p:cNvPr id="598" name="Genesys, GoContact, Cisco, Five9…"/>
          <p:cNvSpPr txBox="1"/>
          <p:nvPr/>
        </p:nvSpPr>
        <p:spPr>
          <a:xfrm>
            <a:off x="15801173" y="717029"/>
            <a:ext cx="5257263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Genesys, GoContact, Cisco, Five9…</a:t>
            </a:r>
          </a:p>
        </p:txBody>
      </p:sp>
      <p:sp>
        <p:nvSpPr>
          <p:cNvPr id="599" name="Forward"/>
          <p:cNvSpPr txBox="1"/>
          <p:nvPr/>
        </p:nvSpPr>
        <p:spPr>
          <a:xfrm>
            <a:off x="5843560" y="6977955"/>
            <a:ext cx="644864" cy="266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0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Forward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5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rcRect l="1757" t="17135" r="13221" b="50"/>
          <a:stretch>
            <a:fillRect/>
          </a:stretch>
        </p:blipFill>
        <p:spPr>
          <a:xfrm>
            <a:off x="16110792" y="5232114"/>
            <a:ext cx="7298135" cy="473313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462" y="0"/>
                </a:moveTo>
                <a:cubicBezTo>
                  <a:pt x="1740" y="0"/>
                  <a:pt x="1306" y="1"/>
                  <a:pt x="1017" y="187"/>
                </a:cubicBezTo>
                <a:cubicBezTo>
                  <a:pt x="601" y="420"/>
                  <a:pt x="273" y="926"/>
                  <a:pt x="121" y="1568"/>
                </a:cubicBezTo>
                <a:cubicBezTo>
                  <a:pt x="0" y="2014"/>
                  <a:pt x="0" y="2682"/>
                  <a:pt x="0" y="3796"/>
                </a:cubicBezTo>
                <a:lnTo>
                  <a:pt x="0" y="17804"/>
                </a:lnTo>
                <a:cubicBezTo>
                  <a:pt x="0" y="18918"/>
                  <a:pt x="0" y="19586"/>
                  <a:pt x="121" y="20032"/>
                </a:cubicBezTo>
                <a:cubicBezTo>
                  <a:pt x="273" y="20674"/>
                  <a:pt x="601" y="21180"/>
                  <a:pt x="1017" y="21413"/>
                </a:cubicBezTo>
                <a:cubicBezTo>
                  <a:pt x="1306" y="21599"/>
                  <a:pt x="1740" y="21600"/>
                  <a:pt x="2462" y="21600"/>
                </a:cubicBezTo>
                <a:lnTo>
                  <a:pt x="19138" y="21600"/>
                </a:lnTo>
                <a:cubicBezTo>
                  <a:pt x="19860" y="21600"/>
                  <a:pt x="20294" y="21599"/>
                  <a:pt x="20583" y="21413"/>
                </a:cubicBezTo>
                <a:cubicBezTo>
                  <a:pt x="20999" y="21180"/>
                  <a:pt x="21327" y="20674"/>
                  <a:pt x="21479" y="20032"/>
                </a:cubicBezTo>
                <a:cubicBezTo>
                  <a:pt x="21600" y="19586"/>
                  <a:pt x="21600" y="18918"/>
                  <a:pt x="21600" y="17804"/>
                </a:cubicBezTo>
                <a:lnTo>
                  <a:pt x="21600" y="3796"/>
                </a:lnTo>
                <a:cubicBezTo>
                  <a:pt x="21600" y="2682"/>
                  <a:pt x="21600" y="2014"/>
                  <a:pt x="21479" y="1568"/>
                </a:cubicBezTo>
                <a:cubicBezTo>
                  <a:pt x="21327" y="926"/>
                  <a:pt x="20999" y="420"/>
                  <a:pt x="20583" y="187"/>
                </a:cubicBezTo>
                <a:cubicBezTo>
                  <a:pt x="20294" y="1"/>
                  <a:pt x="19860" y="0"/>
                  <a:pt x="19138" y="0"/>
                </a:cubicBezTo>
                <a:lnTo>
                  <a:pt x="2462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606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62195" y="16546"/>
            <a:ext cx="13973683" cy="13973683"/>
          </a:xfrm>
          <a:prstGeom prst="rect">
            <a:avLst/>
          </a:prstGeom>
          <a:ln w="12700">
            <a:miter lim="400000"/>
          </a:ln>
        </p:spPr>
      </p:pic>
      <p:pic>
        <p:nvPicPr>
          <p:cNvPr id="607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594280" y="4984539"/>
            <a:ext cx="413952" cy="413953"/>
          </a:xfrm>
          <a:prstGeom prst="rect">
            <a:avLst/>
          </a:prstGeom>
          <a:ln w="12700">
            <a:miter lim="400000"/>
          </a:ln>
        </p:spPr>
      </p:pic>
      <p:pic>
        <p:nvPicPr>
          <p:cNvPr id="608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148010" y="5818129"/>
            <a:ext cx="413952" cy="413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609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248893" y="2638824"/>
            <a:ext cx="413952" cy="413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610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148010" y="7271997"/>
            <a:ext cx="413952" cy="413953"/>
          </a:xfrm>
          <a:prstGeom prst="rect">
            <a:avLst/>
          </a:prstGeom>
          <a:ln w="12700">
            <a:miter lim="400000"/>
          </a:ln>
        </p:spPr>
      </p:pic>
      <p:pic>
        <p:nvPicPr>
          <p:cNvPr id="611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595631" y="4984539"/>
            <a:ext cx="413952" cy="413953"/>
          </a:xfrm>
          <a:prstGeom prst="rect">
            <a:avLst/>
          </a:prstGeom>
          <a:ln w="12700">
            <a:miter lim="400000"/>
          </a:ln>
        </p:spPr>
      </p:pic>
      <p:pic>
        <p:nvPicPr>
          <p:cNvPr id="612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641655" y="5671478"/>
            <a:ext cx="413953" cy="413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613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388240" y="6524718"/>
            <a:ext cx="413952" cy="413953"/>
          </a:xfrm>
          <a:prstGeom prst="rect">
            <a:avLst/>
          </a:prstGeom>
          <a:ln w="12700">
            <a:miter lim="400000"/>
          </a:ln>
        </p:spPr>
      </p:pic>
      <p:pic>
        <p:nvPicPr>
          <p:cNvPr id="614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148813" y="5218195"/>
            <a:ext cx="413953" cy="413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615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335460" y="3845011"/>
            <a:ext cx="413952" cy="413953"/>
          </a:xfrm>
          <a:prstGeom prst="rect">
            <a:avLst/>
          </a:prstGeom>
          <a:ln w="12700">
            <a:miter lim="400000"/>
          </a:ln>
        </p:spPr>
      </p:pic>
      <p:sp>
        <p:nvSpPr>
          <p:cNvPr id="616" name="Rectangle"/>
          <p:cNvSpPr/>
          <p:nvPr/>
        </p:nvSpPr>
        <p:spPr>
          <a:xfrm>
            <a:off x="12733590" y="-142624"/>
            <a:ext cx="1238754" cy="13748636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/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617" name="Line"/>
          <p:cNvSpPr/>
          <p:nvPr/>
        </p:nvSpPr>
        <p:spPr>
          <a:xfrm>
            <a:off x="6742317" y="4051987"/>
            <a:ext cx="4513059" cy="1"/>
          </a:xfrm>
          <a:prstGeom prst="line">
            <a:avLst/>
          </a:prstGeom>
          <a:ln w="25400">
            <a:solidFill>
              <a:srgbClr val="D4D4D4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pic>
        <p:nvPicPr>
          <p:cNvPr id="618" name="freepik__a-young-caucasian-woman-approximately-25-years-old__67291.png" descr="freepik__a-young-caucasian-woman-approximately-25-years-old__67291.png"/>
          <p:cNvPicPr>
            <a:picLocks noChangeAspect="1"/>
          </p:cNvPicPr>
          <p:nvPr/>
        </p:nvPicPr>
        <p:blipFill>
          <a:blip r:embed="rId5">
            <a:extLst/>
          </a:blip>
          <a:srcRect l="37642" t="26528" r="34218" b="33551"/>
          <a:stretch>
            <a:fillRect/>
          </a:stretch>
        </p:blipFill>
        <p:spPr>
          <a:xfrm>
            <a:off x="16559768" y="7349092"/>
            <a:ext cx="2373558" cy="230390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7" y="0"/>
                </a:moveTo>
                <a:cubicBezTo>
                  <a:pt x="7319" y="0"/>
                  <a:pt x="4803" y="1005"/>
                  <a:pt x="2881" y="3016"/>
                </a:cubicBezTo>
                <a:cubicBezTo>
                  <a:pt x="-961" y="7037"/>
                  <a:pt x="-961" y="13558"/>
                  <a:pt x="2881" y="17579"/>
                </a:cubicBezTo>
                <a:cubicBezTo>
                  <a:pt x="6724" y="21600"/>
                  <a:pt x="12954" y="21600"/>
                  <a:pt x="16797" y="17579"/>
                </a:cubicBezTo>
                <a:cubicBezTo>
                  <a:pt x="20639" y="13558"/>
                  <a:pt x="20639" y="7037"/>
                  <a:pt x="16797" y="3016"/>
                </a:cubicBezTo>
                <a:cubicBezTo>
                  <a:pt x="14875" y="1005"/>
                  <a:pt x="12355" y="0"/>
                  <a:pt x="9837" y="0"/>
                </a:cubicBezTo>
                <a:close/>
              </a:path>
            </a:pathLst>
          </a:custGeom>
          <a:ln w="101600">
            <a:solidFill>
              <a:srgbClr val="F8EA76"/>
            </a:solidFill>
            <a:miter lim="400000"/>
          </a:ln>
          <a:effectLst>
            <a:outerShdw sx="100000" sy="100000" kx="0" ky="0" algn="b" rotWithShape="0" blurRad="203200" dist="69664" dir="5400000">
              <a:srgbClr val="000000">
                <a:alpha val="50000"/>
              </a:srgbClr>
            </a:outerShdw>
          </a:effectLst>
        </p:spPr>
      </p:pic>
      <p:pic>
        <p:nvPicPr>
          <p:cNvPr id="619" name="Screenshot 2025-03-10 at 5.26.06 PM.png" descr="Screenshot 2025-03-10 at 5.26.06 PM.png"/>
          <p:cNvPicPr>
            <a:picLocks noChangeAspect="1"/>
          </p:cNvPicPr>
          <p:nvPr/>
        </p:nvPicPr>
        <p:blipFill>
          <a:blip r:embed="rId6">
            <a:extLst/>
          </a:blip>
          <a:srcRect l="4368" t="1131" r="4365" b="1126"/>
          <a:stretch>
            <a:fillRect/>
          </a:stretch>
        </p:blipFill>
        <p:spPr>
          <a:xfrm>
            <a:off x="13567529" y="7944110"/>
            <a:ext cx="2303933" cy="23038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7" y="0"/>
                </a:moveTo>
                <a:cubicBezTo>
                  <a:pt x="7319" y="0"/>
                  <a:pt x="4802" y="1005"/>
                  <a:pt x="2881" y="3016"/>
                </a:cubicBezTo>
                <a:cubicBezTo>
                  <a:pt x="-961" y="7037"/>
                  <a:pt x="-961" y="13558"/>
                  <a:pt x="2881" y="17579"/>
                </a:cubicBezTo>
                <a:cubicBezTo>
                  <a:pt x="6724" y="21600"/>
                  <a:pt x="12954" y="21600"/>
                  <a:pt x="16797" y="17579"/>
                </a:cubicBezTo>
                <a:cubicBezTo>
                  <a:pt x="20639" y="13558"/>
                  <a:pt x="20639" y="7037"/>
                  <a:pt x="16797" y="3016"/>
                </a:cubicBezTo>
                <a:cubicBezTo>
                  <a:pt x="14876" y="1005"/>
                  <a:pt x="12355" y="0"/>
                  <a:pt x="9837" y="0"/>
                </a:cubicBezTo>
                <a:close/>
              </a:path>
            </a:pathLst>
          </a:custGeom>
          <a:ln w="101600">
            <a:solidFill>
              <a:srgbClr val="F8EA76"/>
            </a:solidFill>
            <a:miter lim="400000"/>
          </a:ln>
          <a:effectLst>
            <a:outerShdw sx="100000" sy="100000" kx="0" ky="0" algn="b" rotWithShape="0" blurRad="152400" dist="106329" dir="5400000">
              <a:srgbClr val="000000">
                <a:alpha val="50000"/>
              </a:srgbClr>
            </a:outerShdw>
          </a:effectLst>
        </p:spPr>
      </p:pic>
      <p:pic>
        <p:nvPicPr>
          <p:cNvPr id="620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32273" t="0" r="31509" b="35078"/>
          <a:stretch>
            <a:fillRect/>
          </a:stretch>
        </p:blipFill>
        <p:spPr>
          <a:xfrm flipH="1">
            <a:off x="15300259" y="8540177"/>
            <a:ext cx="2313034" cy="23038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89" fill="norm" stroke="1" extrusionOk="0">
                <a:moveTo>
                  <a:pt x="8429" y="0"/>
                </a:moveTo>
                <a:cubicBezTo>
                  <a:pt x="6400" y="308"/>
                  <a:pt x="4443" y="1272"/>
                  <a:pt x="2882" y="2915"/>
                </a:cubicBezTo>
                <a:cubicBezTo>
                  <a:pt x="-961" y="6959"/>
                  <a:pt x="-961" y="13513"/>
                  <a:pt x="2882" y="17557"/>
                </a:cubicBezTo>
                <a:cubicBezTo>
                  <a:pt x="6724" y="21600"/>
                  <a:pt x="12954" y="21600"/>
                  <a:pt x="16796" y="17557"/>
                </a:cubicBezTo>
                <a:cubicBezTo>
                  <a:pt x="20639" y="13513"/>
                  <a:pt x="20639" y="6959"/>
                  <a:pt x="16796" y="2915"/>
                </a:cubicBezTo>
                <a:cubicBezTo>
                  <a:pt x="15236" y="1273"/>
                  <a:pt x="13281" y="308"/>
                  <a:pt x="11252" y="0"/>
                </a:cubicBezTo>
                <a:lnTo>
                  <a:pt x="8429" y="0"/>
                </a:lnTo>
                <a:close/>
              </a:path>
            </a:pathLst>
          </a:custGeom>
          <a:ln w="101600">
            <a:solidFill>
              <a:srgbClr val="F8EA76"/>
            </a:solidFill>
            <a:miter lim="400000"/>
          </a:ln>
          <a:effectLst>
            <a:outerShdw sx="100000" sy="100000" kx="0" ky="0" algn="b" rotWithShape="0" blurRad="203200" dist="69664" dir="5400000">
              <a:srgbClr val="000000">
                <a:alpha val="50000"/>
              </a:srgbClr>
            </a:outerShdw>
          </a:effectLst>
        </p:spPr>
      </p:pic>
      <p:pic>
        <p:nvPicPr>
          <p:cNvPr id="621" name="freepik__the-style-is-candid-image-photography-with-natural__13118.jpeg" descr="freepik__the-style-is-candid-image-photography-with-natural__13118.jpeg"/>
          <p:cNvPicPr>
            <a:picLocks noChangeAspect="1"/>
          </p:cNvPicPr>
          <p:nvPr/>
        </p:nvPicPr>
        <p:blipFill>
          <a:blip r:embed="rId8">
            <a:extLst/>
          </a:blip>
          <a:srcRect l="6476" t="6541" r="6474" b="33895"/>
          <a:stretch>
            <a:fillRect/>
          </a:stretch>
        </p:blipFill>
        <p:spPr>
          <a:xfrm>
            <a:off x="14546886" y="6531666"/>
            <a:ext cx="2373093" cy="237321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20595" fill="norm" stroke="1" extrusionOk="0">
                <a:moveTo>
                  <a:pt x="9839" y="0"/>
                </a:moveTo>
                <a:cubicBezTo>
                  <a:pt x="7321" y="0"/>
                  <a:pt x="4803" y="1006"/>
                  <a:pt x="2882" y="3017"/>
                </a:cubicBezTo>
                <a:cubicBezTo>
                  <a:pt x="-961" y="7039"/>
                  <a:pt x="-961" y="13557"/>
                  <a:pt x="2882" y="17578"/>
                </a:cubicBezTo>
                <a:cubicBezTo>
                  <a:pt x="6724" y="21600"/>
                  <a:pt x="12954" y="21600"/>
                  <a:pt x="16796" y="17578"/>
                </a:cubicBezTo>
                <a:cubicBezTo>
                  <a:pt x="20639" y="13557"/>
                  <a:pt x="20639" y="7039"/>
                  <a:pt x="16796" y="3017"/>
                </a:cubicBezTo>
                <a:cubicBezTo>
                  <a:pt x="14875" y="1006"/>
                  <a:pt x="12357" y="0"/>
                  <a:pt x="9839" y="0"/>
                </a:cubicBezTo>
                <a:close/>
              </a:path>
            </a:pathLst>
          </a:custGeom>
          <a:ln w="101600">
            <a:solidFill>
              <a:srgbClr val="F8EA76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</p:pic>
      <p:sp>
        <p:nvSpPr>
          <p:cNvPr id="622" name="Line"/>
          <p:cNvSpPr/>
          <p:nvPr/>
        </p:nvSpPr>
        <p:spPr>
          <a:xfrm>
            <a:off x="8280055" y="6025105"/>
            <a:ext cx="7823890" cy="1"/>
          </a:xfrm>
          <a:prstGeom prst="line">
            <a:avLst/>
          </a:prstGeom>
          <a:ln w="25400">
            <a:solidFill>
              <a:srgbClr val="D4D4D4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pic>
        <p:nvPicPr>
          <p:cNvPr id="623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7845449" y="5550842"/>
            <a:ext cx="433640" cy="655225"/>
          </a:xfrm>
          <a:prstGeom prst="rect">
            <a:avLst/>
          </a:prstGeom>
          <a:ln w="12700">
            <a:miter lim="400000"/>
          </a:ln>
        </p:spPr>
      </p:pic>
      <p:pic>
        <p:nvPicPr>
          <p:cNvPr id="624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2229492" y="8768446"/>
            <a:ext cx="433640" cy="655224"/>
          </a:xfrm>
          <a:prstGeom prst="rect">
            <a:avLst/>
          </a:prstGeom>
          <a:ln w="12700">
            <a:miter lim="400000"/>
          </a:ln>
        </p:spPr>
      </p:pic>
      <p:sp>
        <p:nvSpPr>
          <p:cNvPr id="625" name="Line"/>
          <p:cNvSpPr/>
          <p:nvPr/>
        </p:nvSpPr>
        <p:spPr>
          <a:xfrm>
            <a:off x="12733590" y="9096057"/>
            <a:ext cx="712681" cy="1"/>
          </a:xfrm>
          <a:prstGeom prst="line">
            <a:avLst/>
          </a:prstGeom>
          <a:ln w="25400">
            <a:solidFill>
              <a:srgbClr val="D4D4D4"/>
            </a:solidFill>
            <a:miter lim="400000"/>
            <a:head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  <p:grpSp>
        <p:nvGrpSpPr>
          <p:cNvPr id="639" name="Group"/>
          <p:cNvGrpSpPr/>
          <p:nvPr/>
        </p:nvGrpSpPr>
        <p:grpSpPr>
          <a:xfrm>
            <a:off x="11224144" y="3092379"/>
            <a:ext cx="1098717" cy="1732571"/>
            <a:chOff x="0" y="0"/>
            <a:chExt cx="1098716" cy="1732570"/>
          </a:xfrm>
        </p:grpSpPr>
        <p:sp>
          <p:nvSpPr>
            <p:cNvPr id="626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DFEAF8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27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28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629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30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31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637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632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33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34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35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36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638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653" name="Group"/>
          <p:cNvGrpSpPr/>
          <p:nvPr/>
        </p:nvGrpSpPr>
        <p:grpSpPr>
          <a:xfrm>
            <a:off x="12395758" y="3092379"/>
            <a:ext cx="1098718" cy="1732571"/>
            <a:chOff x="0" y="0"/>
            <a:chExt cx="1098716" cy="1732570"/>
          </a:xfrm>
        </p:grpSpPr>
        <p:sp>
          <p:nvSpPr>
            <p:cNvPr id="640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E8F8DC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41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42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643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44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45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651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646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47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48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49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50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652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667" name="Group"/>
          <p:cNvGrpSpPr/>
          <p:nvPr/>
        </p:nvGrpSpPr>
        <p:grpSpPr>
          <a:xfrm>
            <a:off x="13567373" y="3092379"/>
            <a:ext cx="1098717" cy="1732571"/>
            <a:chOff x="0" y="0"/>
            <a:chExt cx="1098716" cy="1732570"/>
          </a:xfrm>
        </p:grpSpPr>
        <p:sp>
          <p:nvSpPr>
            <p:cNvPr id="654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FAD6D1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55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56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657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58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59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665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660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61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62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63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64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666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sp>
        <p:nvSpPr>
          <p:cNvPr id="668" name="Puntos de Venta / Tienda / Centro"/>
          <p:cNvSpPr txBox="1"/>
          <p:nvPr/>
        </p:nvSpPr>
        <p:spPr>
          <a:xfrm>
            <a:off x="10582340" y="2434804"/>
            <a:ext cx="5015181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2400"/>
            </a:lvl1pPr>
          </a:lstStyle>
          <a:p>
            <a:pPr/>
            <a:r>
              <a:t>Puntos de Venta / Tienda / Centro</a:t>
            </a:r>
          </a:p>
        </p:txBody>
      </p:sp>
      <p:sp>
        <p:nvSpPr>
          <p:cNvPr id="669" name="Centros de Contacto 24x7"/>
          <p:cNvSpPr txBox="1"/>
          <p:nvPr/>
        </p:nvSpPr>
        <p:spPr>
          <a:xfrm>
            <a:off x="17254342" y="4338222"/>
            <a:ext cx="6218006" cy="660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36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Centros de Contacto </a:t>
            </a: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24x7</a:t>
            </a:r>
          </a:p>
        </p:txBody>
      </p:sp>
      <p:sp>
        <p:nvSpPr>
          <p:cNvPr id="670" name="Rectangle"/>
          <p:cNvSpPr/>
          <p:nvPr/>
        </p:nvSpPr>
        <p:spPr>
          <a:xfrm>
            <a:off x="4368398" y="11954545"/>
            <a:ext cx="5112497" cy="1270001"/>
          </a:xfrm>
          <a:prstGeom prst="rect">
            <a:avLst/>
          </a:prstGeom>
          <a:solidFill>
            <a:srgbClr val="FCFBF7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671" name="Video Agentes de Atención Directa"/>
          <p:cNvSpPr txBox="1"/>
          <p:nvPr/>
        </p:nvSpPr>
        <p:spPr>
          <a:xfrm>
            <a:off x="13260627" y="11274532"/>
            <a:ext cx="5165752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2400"/>
            </a:lvl1pPr>
          </a:lstStyle>
          <a:p>
            <a:pPr/>
            <a:r>
              <a:t>Video Agentes de Atención Directa</a:t>
            </a:r>
          </a:p>
        </p:txBody>
      </p:sp>
      <p:sp>
        <p:nvSpPr>
          <p:cNvPr id="672" name="Red de Puntos Phygital"/>
          <p:cNvSpPr txBox="1"/>
          <p:nvPr/>
        </p:nvSpPr>
        <p:spPr>
          <a:xfrm>
            <a:off x="14699341" y="612588"/>
            <a:ext cx="8700683" cy="952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825500">
              <a:lnSpc>
                <a:spcPct val="100000"/>
              </a:lnSpc>
              <a:spcBef>
                <a:spcPts val="0"/>
              </a:spcBef>
              <a:defRPr sz="55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Red de Puntos Phygital</a:t>
            </a:r>
          </a:p>
        </p:txBody>
      </p:sp>
      <p:sp>
        <p:nvSpPr>
          <p:cNvPr id="673" name="Teleasistencia…"/>
          <p:cNvSpPr txBox="1"/>
          <p:nvPr/>
        </p:nvSpPr>
        <p:spPr>
          <a:xfrm>
            <a:off x="1348426" y="8361091"/>
            <a:ext cx="4308515" cy="2197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45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Teleasistencia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45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Telesoporte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450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Televenta</a:t>
            </a:r>
          </a:p>
        </p:txBody>
      </p:sp>
      <p:grpSp>
        <p:nvGrpSpPr>
          <p:cNvPr id="687" name="Group"/>
          <p:cNvGrpSpPr/>
          <p:nvPr/>
        </p:nvGrpSpPr>
        <p:grpSpPr>
          <a:xfrm>
            <a:off x="10247479" y="6851988"/>
            <a:ext cx="1098717" cy="1732571"/>
            <a:chOff x="0" y="0"/>
            <a:chExt cx="1098716" cy="1732570"/>
          </a:xfrm>
        </p:grpSpPr>
        <p:sp>
          <p:nvSpPr>
            <p:cNvPr id="674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FDF9D6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75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76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677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78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79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685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680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81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82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83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84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686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701" name="Group"/>
          <p:cNvGrpSpPr/>
          <p:nvPr/>
        </p:nvGrpSpPr>
        <p:grpSpPr>
          <a:xfrm>
            <a:off x="2953325" y="1979514"/>
            <a:ext cx="1098718" cy="1732571"/>
            <a:chOff x="0" y="0"/>
            <a:chExt cx="1098716" cy="1732570"/>
          </a:xfrm>
        </p:grpSpPr>
        <p:sp>
          <p:nvSpPr>
            <p:cNvPr id="688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FAD6D1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89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90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691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692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693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699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694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95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96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97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698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700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715" name="Group"/>
          <p:cNvGrpSpPr/>
          <p:nvPr/>
        </p:nvGrpSpPr>
        <p:grpSpPr>
          <a:xfrm>
            <a:off x="2163743" y="4325230"/>
            <a:ext cx="1098717" cy="1732571"/>
            <a:chOff x="0" y="0"/>
            <a:chExt cx="1098716" cy="1732570"/>
          </a:xfrm>
        </p:grpSpPr>
        <p:sp>
          <p:nvSpPr>
            <p:cNvPr id="702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FAD6D1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03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04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705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06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07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713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708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09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10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11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12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714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729" name="Group"/>
          <p:cNvGrpSpPr/>
          <p:nvPr/>
        </p:nvGrpSpPr>
        <p:grpSpPr>
          <a:xfrm>
            <a:off x="4879011" y="4558885"/>
            <a:ext cx="1098718" cy="1732571"/>
            <a:chOff x="0" y="0"/>
            <a:chExt cx="1098716" cy="1732570"/>
          </a:xfrm>
        </p:grpSpPr>
        <p:sp>
          <p:nvSpPr>
            <p:cNvPr id="716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FDF9D6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17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18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719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20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21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727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722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23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24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25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26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728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743" name="Group"/>
          <p:cNvGrpSpPr/>
          <p:nvPr/>
        </p:nvGrpSpPr>
        <p:grpSpPr>
          <a:xfrm>
            <a:off x="4655876" y="4325230"/>
            <a:ext cx="1098718" cy="1732571"/>
            <a:chOff x="0" y="0"/>
            <a:chExt cx="1098716" cy="1732570"/>
          </a:xfrm>
        </p:grpSpPr>
        <p:sp>
          <p:nvSpPr>
            <p:cNvPr id="730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E8F8DC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31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32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733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34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35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741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736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37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38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39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40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742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757" name="Group"/>
          <p:cNvGrpSpPr/>
          <p:nvPr/>
        </p:nvGrpSpPr>
        <p:grpSpPr>
          <a:xfrm>
            <a:off x="4384166" y="4132154"/>
            <a:ext cx="1098717" cy="1732571"/>
            <a:chOff x="0" y="0"/>
            <a:chExt cx="1098716" cy="1732570"/>
          </a:xfrm>
        </p:grpSpPr>
        <p:sp>
          <p:nvSpPr>
            <p:cNvPr id="744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E8F8DC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45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46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747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48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49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755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750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51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52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53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54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756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771" name="Group"/>
          <p:cNvGrpSpPr/>
          <p:nvPr/>
        </p:nvGrpSpPr>
        <p:grpSpPr>
          <a:xfrm>
            <a:off x="5993077" y="6591378"/>
            <a:ext cx="1098718" cy="1732571"/>
            <a:chOff x="0" y="0"/>
            <a:chExt cx="1098716" cy="1732570"/>
          </a:xfrm>
        </p:grpSpPr>
        <p:sp>
          <p:nvSpPr>
            <p:cNvPr id="758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E8F8DC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59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60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761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62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63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769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764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65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66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67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68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770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785" name="Group"/>
          <p:cNvGrpSpPr/>
          <p:nvPr/>
        </p:nvGrpSpPr>
        <p:grpSpPr>
          <a:xfrm>
            <a:off x="8011438" y="7634759"/>
            <a:ext cx="1098717" cy="1732571"/>
            <a:chOff x="0" y="0"/>
            <a:chExt cx="1098716" cy="1732570"/>
          </a:xfrm>
        </p:grpSpPr>
        <p:sp>
          <p:nvSpPr>
            <p:cNvPr id="772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DFEAF8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73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74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775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76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77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783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778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79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80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81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82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784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grpSp>
        <p:nvGrpSpPr>
          <p:cNvPr id="799" name="Group"/>
          <p:cNvGrpSpPr/>
          <p:nvPr/>
        </p:nvGrpSpPr>
        <p:grpSpPr>
          <a:xfrm>
            <a:off x="5806431" y="1386865"/>
            <a:ext cx="1098717" cy="1732571"/>
            <a:chOff x="0" y="0"/>
            <a:chExt cx="1098716" cy="1732570"/>
          </a:xfrm>
        </p:grpSpPr>
        <p:sp>
          <p:nvSpPr>
            <p:cNvPr id="786" name="Rounded Rectangle"/>
            <p:cNvSpPr/>
            <p:nvPr/>
          </p:nvSpPr>
          <p:spPr>
            <a:xfrm>
              <a:off x="0" y="0"/>
              <a:ext cx="1098717" cy="1732571"/>
            </a:xfrm>
            <a:prstGeom prst="roundRect">
              <a:avLst>
                <a:gd name="adj" fmla="val 15000"/>
              </a:avLst>
            </a:prstGeom>
            <a:solidFill>
              <a:srgbClr val="FDF9D6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77800" dist="121387" dir="5400000">
                <a:srgbClr val="000000">
                  <a:alpha val="50000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87" name="Rectangle"/>
            <p:cNvSpPr/>
            <p:nvPr/>
          </p:nvSpPr>
          <p:spPr>
            <a:xfrm>
              <a:off x="149221" y="168084"/>
              <a:ext cx="800274" cy="1396402"/>
            </a:xfrm>
            <a:prstGeom prst="rect">
              <a:avLst/>
            </a:prstGeom>
            <a:gradFill flip="none" rotWithShape="1">
              <a:gsLst>
                <a:gs pos="0">
                  <a:srgbClr val="ED7666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solidFill>
                <a:srgbClr val="5E5E5E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88" name="pasted-movie.png" descr="pasted-movie.png"/>
            <p:cNvPicPr>
              <a:picLocks noChangeAspect="1"/>
            </p:cNvPicPr>
            <p:nvPr/>
          </p:nvPicPr>
          <p:blipFill>
            <a:blip r:embed="rId10">
              <a:extLst/>
            </a:blip>
            <a:srcRect l="41218" t="25093" r="38327" b="54984"/>
            <a:stretch>
              <a:fillRect/>
            </a:stretch>
          </p:blipFill>
          <p:spPr>
            <a:xfrm>
              <a:off x="525917" y="67068"/>
              <a:ext cx="46623" cy="465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5" h="20591" fill="norm" stroke="1" extrusionOk="0">
                  <a:moveTo>
                    <a:pt x="9922" y="0"/>
                  </a:moveTo>
                  <a:cubicBezTo>
                    <a:pt x="7399" y="0"/>
                    <a:pt x="4812" y="968"/>
                    <a:pt x="2887" y="2986"/>
                  </a:cubicBezTo>
                  <a:cubicBezTo>
                    <a:pt x="-962" y="7022"/>
                    <a:pt x="-962" y="13527"/>
                    <a:pt x="2887" y="17564"/>
                  </a:cubicBezTo>
                  <a:cubicBezTo>
                    <a:pt x="6736" y="21600"/>
                    <a:pt x="12940" y="21600"/>
                    <a:pt x="16789" y="17564"/>
                  </a:cubicBezTo>
                  <a:cubicBezTo>
                    <a:pt x="20638" y="13527"/>
                    <a:pt x="20638" y="7022"/>
                    <a:pt x="16789" y="2986"/>
                  </a:cubicBezTo>
                  <a:cubicBezTo>
                    <a:pt x="14864" y="968"/>
                    <a:pt x="12444" y="0"/>
                    <a:pt x="9922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789" name="Rounded Rectangle"/>
            <p:cNvSpPr/>
            <p:nvPr/>
          </p:nvSpPr>
          <p:spPr>
            <a:xfrm>
              <a:off x="280271" y="438914"/>
              <a:ext cx="538174" cy="528536"/>
            </a:xfrm>
            <a:prstGeom prst="roundRect">
              <a:avLst>
                <a:gd name="adj" fmla="val 4051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>
              <a:outerShdw sx="100000" sy="100000" kx="0" ky="0" algn="b" rotWithShape="0" blurRad="101600" dist="44981" dir="5400000">
                <a:srgbClr val="000000">
                  <a:alpha val="18428"/>
                </a:srgbClr>
              </a:outerShdw>
            </a:effec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790" name="Circle"/>
            <p:cNvSpPr/>
            <p:nvPr/>
          </p:nvSpPr>
          <p:spPr>
            <a:xfrm>
              <a:off x="771807" y="465016"/>
              <a:ext cx="26447" cy="26447"/>
            </a:xfrm>
            <a:prstGeom prst="ellipse">
              <a:avLst/>
            </a:prstGeom>
            <a:solidFill>
              <a:srgbClr val="EB4C6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791" name="Screenshot 2025-09-01 at 11.51.14 AM.png" descr="Screenshot 2025-09-01 at 11.51.14 AM.png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363697" y="529435"/>
              <a:ext cx="371322" cy="3474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797" name="Group"/>
            <p:cNvGrpSpPr/>
            <p:nvPr/>
          </p:nvGrpSpPr>
          <p:grpSpPr>
            <a:xfrm>
              <a:off x="343734" y="1153003"/>
              <a:ext cx="411248" cy="96507"/>
              <a:chOff x="0" y="0"/>
              <a:chExt cx="411247" cy="96506"/>
            </a:xfrm>
          </p:grpSpPr>
          <p:sp>
            <p:nvSpPr>
              <p:cNvPr id="792" name="Circle"/>
              <p:cNvSpPr/>
              <p:nvPr/>
            </p:nvSpPr>
            <p:spPr>
              <a:xfrm>
                <a:off x="0" y="3574"/>
                <a:ext cx="89358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93" name="Circle"/>
              <p:cNvSpPr/>
              <p:nvPr/>
            </p:nvSpPr>
            <p:spPr>
              <a:xfrm>
                <a:off x="104615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94" name="Circle"/>
              <p:cNvSpPr/>
              <p:nvPr/>
            </p:nvSpPr>
            <p:spPr>
              <a:xfrm>
                <a:off x="209231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95" name="Circle"/>
              <p:cNvSpPr/>
              <p:nvPr/>
            </p:nvSpPr>
            <p:spPr>
              <a:xfrm>
                <a:off x="313847" y="3574"/>
                <a:ext cx="89359" cy="89359"/>
              </a:xfrm>
              <a:prstGeom prst="ellipse">
                <a:avLst/>
              </a:prstGeom>
              <a:solidFill>
                <a:srgbClr val="EBEBE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796" name=""/>
              <p:cNvSpPr txBox="1"/>
              <p:nvPr/>
            </p:nvSpPr>
            <p:spPr>
              <a:xfrm>
                <a:off x="313847" y="0"/>
                <a:ext cx="97401" cy="965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 defTabSz="12700">
                  <a:lnSpc>
                    <a:spcPct val="100000"/>
                  </a:lnSpc>
                  <a:spcBef>
                    <a:spcPts val="0"/>
                  </a:spcBef>
                  <a:tabLst>
                    <a:tab pos="355600" algn="l"/>
                    <a:tab pos="711200" algn="l"/>
                    <a:tab pos="1066800" algn="l"/>
                    <a:tab pos="1422400" algn="l"/>
                    <a:tab pos="1778000" algn="l"/>
                    <a:tab pos="2133600" algn="l"/>
                    <a:tab pos="2489200" algn="l"/>
                    <a:tab pos="2844800" algn="l"/>
                    <a:tab pos="3200400" algn="l"/>
                    <a:tab pos="3556000" algn="l"/>
                    <a:tab pos="3911600" algn="l"/>
                    <a:tab pos="4267200" algn="l"/>
                  </a:tabLst>
                  <a:defRPr sz="2200">
                    <a:solidFill>
                      <a:srgbClr val="A9A9A9"/>
                    </a:solidFill>
                    <a:latin typeface="videortc"/>
                    <a:ea typeface="videortc"/>
                    <a:cs typeface="videortc"/>
                    <a:sym typeface="videortc"/>
                  </a:defRPr>
                </a:lvl1pPr>
              </a:lstStyle>
              <a:p>
                <a:pPr/>
                <a:r>
                  <a:t></a:t>
                </a:r>
              </a:p>
            </p:txBody>
          </p:sp>
        </p:grpSp>
        <p:sp>
          <p:nvSpPr>
            <p:cNvPr id="798" name="Rounded Rectangle"/>
            <p:cNvSpPr/>
            <p:nvPr/>
          </p:nvSpPr>
          <p:spPr>
            <a:xfrm>
              <a:off x="374652" y="525469"/>
              <a:ext cx="349413" cy="355426"/>
            </a:xfrm>
            <a:prstGeom prst="roundRect">
              <a:avLst>
                <a:gd name="adj" fmla="val 12758"/>
              </a:avLst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pic>
        <p:nvPicPr>
          <p:cNvPr id="800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221394" y="2285709"/>
            <a:ext cx="413952" cy="413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801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6641857" y="4340810"/>
            <a:ext cx="433639" cy="655224"/>
          </a:xfrm>
          <a:prstGeom prst="rect">
            <a:avLst/>
          </a:prstGeom>
          <a:ln w="12700">
            <a:miter lim="400000"/>
          </a:ln>
        </p:spPr>
      </p:pic>
      <p:sp>
        <p:nvSpPr>
          <p:cNvPr id="802" name="Multi-Marca"/>
          <p:cNvSpPr txBox="1"/>
          <p:nvPr/>
        </p:nvSpPr>
        <p:spPr>
          <a:xfrm>
            <a:off x="1346938" y="11105012"/>
            <a:ext cx="3879619" cy="800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825500">
              <a:lnSpc>
                <a:spcPct val="100000"/>
              </a:lnSpc>
              <a:spcBef>
                <a:spcPts val="0"/>
              </a:spcBef>
              <a:defRPr sz="45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Multi-Marca </a:t>
            </a:r>
          </a:p>
        </p:txBody>
      </p:sp>
      <p:sp>
        <p:nvSpPr>
          <p:cNvPr id="803" name="Rounded Rectangle"/>
          <p:cNvSpPr/>
          <p:nvPr/>
        </p:nvSpPr>
        <p:spPr>
          <a:xfrm>
            <a:off x="5438670" y="11178638"/>
            <a:ext cx="652849" cy="652849"/>
          </a:xfrm>
          <a:prstGeom prst="roundRect">
            <a:avLst>
              <a:gd name="adj" fmla="val 15000"/>
            </a:avLst>
          </a:prstGeom>
          <a:solidFill>
            <a:srgbClr val="FDF9D6"/>
          </a:solidFill>
          <a:ln w="12700">
            <a:solidFill>
              <a:srgbClr val="D5D5D5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04" name="Rounded Rectangle"/>
          <p:cNvSpPr/>
          <p:nvPr/>
        </p:nvSpPr>
        <p:spPr>
          <a:xfrm>
            <a:off x="6214824" y="11177450"/>
            <a:ext cx="655224" cy="655224"/>
          </a:xfrm>
          <a:prstGeom prst="roundRect">
            <a:avLst>
              <a:gd name="adj" fmla="val 15000"/>
            </a:avLst>
          </a:prstGeom>
          <a:solidFill>
            <a:srgbClr val="FAD6D1"/>
          </a:solidFill>
          <a:ln w="12700">
            <a:solidFill>
              <a:srgbClr val="D5D5D5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05" name="Rounded Rectangle"/>
          <p:cNvSpPr/>
          <p:nvPr/>
        </p:nvSpPr>
        <p:spPr>
          <a:xfrm>
            <a:off x="7027374" y="11177450"/>
            <a:ext cx="655224" cy="655224"/>
          </a:xfrm>
          <a:prstGeom prst="roundRect">
            <a:avLst>
              <a:gd name="adj" fmla="val 15000"/>
            </a:avLst>
          </a:prstGeom>
          <a:solidFill>
            <a:srgbClr val="DFEAF8"/>
          </a:solidFill>
          <a:ln w="12700">
            <a:solidFill>
              <a:srgbClr val="D5D5D5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06" name="Rounded Rectangle"/>
          <p:cNvSpPr/>
          <p:nvPr/>
        </p:nvSpPr>
        <p:spPr>
          <a:xfrm>
            <a:off x="7839881" y="11177450"/>
            <a:ext cx="655224" cy="655224"/>
          </a:xfrm>
          <a:prstGeom prst="roundRect">
            <a:avLst>
              <a:gd name="adj" fmla="val 15000"/>
            </a:avLst>
          </a:prstGeom>
          <a:solidFill>
            <a:srgbClr val="E8F8DC"/>
          </a:solidFill>
          <a:ln w="12700">
            <a:solidFill>
              <a:srgbClr val="D5D5D5"/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" name="Rectangle"/>
          <p:cNvSpPr/>
          <p:nvPr/>
        </p:nvSpPr>
        <p:spPr>
          <a:xfrm>
            <a:off x="12712070" y="7539256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09" name="Rectangle"/>
          <p:cNvSpPr/>
          <p:nvPr/>
        </p:nvSpPr>
        <p:spPr>
          <a:xfrm>
            <a:off x="12712070" y="10946217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810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3600138"/>
            <a:ext cx="1783040" cy="1783040"/>
          </a:xfrm>
          <a:prstGeom prst="rect">
            <a:avLst/>
          </a:prstGeom>
          <a:ln w="12700">
            <a:miter lim="400000"/>
          </a:ln>
        </p:spPr>
      </p:pic>
      <p:pic>
        <p:nvPicPr>
          <p:cNvPr id="811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42651" y="1089493"/>
            <a:ext cx="1323537" cy="14064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12" name="103817.png" descr="10381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411853" y="4086838"/>
            <a:ext cx="1942869" cy="1942869"/>
          </a:xfrm>
          <a:prstGeom prst="rect">
            <a:avLst/>
          </a:prstGeom>
          <a:ln w="12700">
            <a:miter lim="400000"/>
          </a:ln>
        </p:spPr>
      </p:pic>
      <p:pic>
        <p:nvPicPr>
          <p:cNvPr id="813" name="image37.png" descr="image37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632486" y="992282"/>
            <a:ext cx="1363193" cy="1363193"/>
          </a:xfrm>
          <a:prstGeom prst="rect">
            <a:avLst/>
          </a:prstGeom>
          <a:ln w="12700">
            <a:miter lim="400000"/>
          </a:ln>
        </p:spPr>
      </p:pic>
      <p:sp>
        <p:nvSpPr>
          <p:cNvPr id="814" name="Kiosk"/>
          <p:cNvSpPr txBox="1"/>
          <p:nvPr/>
        </p:nvSpPr>
        <p:spPr>
          <a:xfrm>
            <a:off x="4780733" y="6206375"/>
            <a:ext cx="681686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Kiosk</a:t>
            </a:r>
          </a:p>
        </p:txBody>
      </p:sp>
      <p:sp>
        <p:nvSpPr>
          <p:cNvPr id="815" name="Line"/>
          <p:cNvSpPr/>
          <p:nvPr/>
        </p:nvSpPr>
        <p:spPr>
          <a:xfrm flipH="1" flipV="1">
            <a:off x="5801768" y="1792718"/>
            <a:ext cx="6515455" cy="1"/>
          </a:xfrm>
          <a:prstGeom prst="line">
            <a:avLst/>
          </a:prstGeom>
          <a:ln w="50800">
            <a:solidFill>
              <a:srgbClr val="9437FF"/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pic>
        <p:nvPicPr>
          <p:cNvPr id="816" name="image39.png" descr="image39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7120181" y="10979090"/>
            <a:ext cx="2057123" cy="1233471"/>
          </a:xfrm>
          <a:prstGeom prst="rect">
            <a:avLst/>
          </a:prstGeom>
          <a:ln w="12700">
            <a:miter lim="400000"/>
          </a:ln>
        </p:spPr>
      </p:pic>
      <p:pic>
        <p:nvPicPr>
          <p:cNvPr id="817" name="image37.png" descr="image37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439979" y="10917700"/>
            <a:ext cx="1363193" cy="1363193"/>
          </a:xfrm>
          <a:prstGeom prst="rect">
            <a:avLst/>
          </a:prstGeom>
          <a:ln w="12700">
            <a:miter lim="400000"/>
          </a:ln>
        </p:spPr>
      </p:pic>
      <p:pic>
        <p:nvPicPr>
          <p:cNvPr id="818" name="image38.png" descr="image38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703751" y="10842055"/>
            <a:ext cx="1471584" cy="1471583"/>
          </a:xfrm>
          <a:prstGeom prst="rect">
            <a:avLst/>
          </a:prstGeom>
          <a:ln w="12700">
            <a:miter lim="400000"/>
          </a:ln>
        </p:spPr>
      </p:pic>
      <p:sp>
        <p:nvSpPr>
          <p:cNvPr id="819" name="PC / Laptop"/>
          <p:cNvSpPr txBox="1"/>
          <p:nvPr/>
        </p:nvSpPr>
        <p:spPr>
          <a:xfrm>
            <a:off x="7471286" y="12470329"/>
            <a:ext cx="1354913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PC / Laptop</a:t>
            </a:r>
          </a:p>
        </p:txBody>
      </p:sp>
      <p:sp>
        <p:nvSpPr>
          <p:cNvPr id="820" name="Smartphone"/>
          <p:cNvSpPr txBox="1"/>
          <p:nvPr/>
        </p:nvSpPr>
        <p:spPr>
          <a:xfrm>
            <a:off x="4321578" y="12470329"/>
            <a:ext cx="1372058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Smartphone</a:t>
            </a:r>
          </a:p>
        </p:txBody>
      </p:sp>
      <p:sp>
        <p:nvSpPr>
          <p:cNvPr id="821" name="Tablet"/>
          <p:cNvSpPr txBox="1"/>
          <p:nvPr/>
        </p:nvSpPr>
        <p:spPr>
          <a:xfrm>
            <a:off x="6077554" y="12470329"/>
            <a:ext cx="723978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Tablet</a:t>
            </a:r>
          </a:p>
        </p:txBody>
      </p:sp>
      <p:sp>
        <p:nvSpPr>
          <p:cNvPr id="822" name="b"/>
          <p:cNvSpPr txBox="1"/>
          <p:nvPr/>
        </p:nvSpPr>
        <p:spPr>
          <a:xfrm>
            <a:off x="12922444" y="604316"/>
            <a:ext cx="2654301" cy="20132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823" name="RTC"/>
          <p:cNvSpPr txBox="1"/>
          <p:nvPr/>
        </p:nvSpPr>
        <p:spPr>
          <a:xfrm>
            <a:off x="13752617" y="2265790"/>
            <a:ext cx="99395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RTC</a:t>
            </a:r>
          </a:p>
        </p:txBody>
      </p:sp>
      <p:pic>
        <p:nvPicPr>
          <p:cNvPr id="824" name="Image" descr="Image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2207918" y="4126810"/>
            <a:ext cx="300213" cy="342901"/>
          </a:xfrm>
          <a:prstGeom prst="rect">
            <a:avLst/>
          </a:prstGeom>
          <a:ln w="12700">
            <a:miter lim="400000"/>
          </a:ln>
        </p:spPr>
      </p:pic>
      <p:sp>
        <p:nvSpPr>
          <p:cNvPr id="825" name="Line"/>
          <p:cNvSpPr/>
          <p:nvPr/>
        </p:nvSpPr>
        <p:spPr>
          <a:xfrm flipH="1" flipV="1">
            <a:off x="6021902" y="4985962"/>
            <a:ext cx="6385132" cy="1"/>
          </a:xfrm>
          <a:prstGeom prst="line">
            <a:avLst/>
          </a:prstGeom>
          <a:ln w="50800">
            <a:solidFill>
              <a:srgbClr val="9437FF"/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26" name="Media RTP"/>
          <p:cNvSpPr txBox="1"/>
          <p:nvPr/>
        </p:nvSpPr>
        <p:spPr>
          <a:xfrm>
            <a:off x="8535645" y="1085172"/>
            <a:ext cx="1240613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827" name="Signalling"/>
          <p:cNvSpPr txBox="1"/>
          <p:nvPr/>
        </p:nvSpPr>
        <p:spPr>
          <a:xfrm>
            <a:off x="8565316" y="2123991"/>
            <a:ext cx="1104825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Signalling</a:t>
            </a:r>
          </a:p>
        </p:txBody>
      </p:sp>
      <p:sp>
        <p:nvSpPr>
          <p:cNvPr id="828" name="Users"/>
          <p:cNvSpPr txBox="1"/>
          <p:nvPr/>
        </p:nvSpPr>
        <p:spPr>
          <a:xfrm>
            <a:off x="1401080" y="12576926"/>
            <a:ext cx="1406679" cy="736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4100">
                <a:latin typeface="MuseoSansRounded-500"/>
                <a:ea typeface="MuseoSansRounded-500"/>
                <a:cs typeface="MuseoSansRounded-500"/>
                <a:sym typeface="MuseoSansRounded-500"/>
              </a:defRPr>
            </a:lvl1pPr>
          </a:lstStyle>
          <a:p>
            <a:pPr/>
            <a:r>
              <a:t>Users</a:t>
            </a:r>
          </a:p>
        </p:txBody>
      </p:sp>
      <p:sp>
        <p:nvSpPr>
          <p:cNvPr id="829" name="CC Agents"/>
          <p:cNvSpPr txBox="1"/>
          <p:nvPr/>
        </p:nvSpPr>
        <p:spPr>
          <a:xfrm>
            <a:off x="20769555" y="12429028"/>
            <a:ext cx="2726132" cy="736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4100">
                <a:latin typeface="MuseoSansRounded-500"/>
                <a:ea typeface="MuseoSansRounded-500"/>
                <a:cs typeface="MuseoSansRounded-500"/>
                <a:sym typeface="MuseoSansRounded-500"/>
              </a:defRPr>
            </a:lvl1pPr>
          </a:lstStyle>
          <a:p>
            <a:pPr/>
            <a:r>
              <a:t> CC Agents</a:t>
            </a:r>
          </a:p>
        </p:txBody>
      </p:sp>
      <p:sp>
        <p:nvSpPr>
          <p:cNvPr id="830" name="Firewall…"/>
          <p:cNvSpPr txBox="1"/>
          <p:nvPr/>
        </p:nvSpPr>
        <p:spPr>
          <a:xfrm>
            <a:off x="12419491" y="12470329"/>
            <a:ext cx="888569" cy="654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 defTabSz="584200">
              <a:lnSpc>
                <a:spcPct val="100000"/>
              </a:lnSpc>
              <a:spcBef>
                <a:spcPts val="0"/>
              </a:spcBef>
              <a:defRPr sz="1800"/>
            </a:pPr>
            <a:r>
              <a:t>Firewall</a:t>
            </a:r>
          </a:p>
          <a:p>
            <a:pPr algn="ctr" defTabSz="584200">
              <a:lnSpc>
                <a:spcPct val="100000"/>
              </a:lnSpc>
              <a:spcBef>
                <a:spcPts val="0"/>
              </a:spcBef>
              <a:defRPr sz="1800"/>
            </a:pPr>
            <a:r>
              <a:t>NAT</a:t>
            </a:r>
          </a:p>
        </p:txBody>
      </p:sp>
      <p:sp>
        <p:nvSpPr>
          <p:cNvPr id="831" name="Audio"/>
          <p:cNvSpPr txBox="1"/>
          <p:nvPr/>
        </p:nvSpPr>
        <p:spPr>
          <a:xfrm>
            <a:off x="3524127" y="8661452"/>
            <a:ext cx="707061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Audio</a:t>
            </a:r>
          </a:p>
        </p:txBody>
      </p:sp>
      <p:sp>
        <p:nvSpPr>
          <p:cNvPr id="832" name="Video"/>
          <p:cNvSpPr txBox="1"/>
          <p:nvPr/>
        </p:nvSpPr>
        <p:spPr>
          <a:xfrm>
            <a:off x="3549518" y="7412456"/>
            <a:ext cx="690145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Video</a:t>
            </a:r>
          </a:p>
        </p:txBody>
      </p:sp>
      <p:pic>
        <p:nvPicPr>
          <p:cNvPr id="833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42651" y="4357196"/>
            <a:ext cx="1323537" cy="14064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34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42651" y="10892601"/>
            <a:ext cx="1323537" cy="1406449"/>
          </a:xfrm>
          <a:prstGeom prst="rect">
            <a:avLst/>
          </a:prstGeom>
          <a:ln w="12700">
            <a:miter lim="400000"/>
          </a:ln>
        </p:spPr>
      </p:pic>
      <p:pic>
        <p:nvPicPr>
          <p:cNvPr id="835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42651" y="7624898"/>
            <a:ext cx="1323537" cy="14064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36" name="image37.png" descr="image37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439979" y="7962468"/>
            <a:ext cx="1363193" cy="1363193"/>
          </a:xfrm>
          <a:prstGeom prst="rect">
            <a:avLst/>
          </a:prstGeom>
          <a:ln w="12700">
            <a:miter lim="400000"/>
          </a:ln>
        </p:spPr>
      </p:pic>
      <p:sp>
        <p:nvSpPr>
          <p:cNvPr id="837" name="Line"/>
          <p:cNvSpPr/>
          <p:nvPr/>
        </p:nvSpPr>
        <p:spPr>
          <a:xfrm flipH="1" flipV="1">
            <a:off x="3158799" y="1409119"/>
            <a:ext cx="1471584" cy="1"/>
          </a:xfrm>
          <a:prstGeom prst="line">
            <a:avLst/>
          </a:prstGeom>
          <a:ln w="50800">
            <a:solidFill>
              <a:schemeClr val="accent1"/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38" name="Line"/>
          <p:cNvSpPr/>
          <p:nvPr/>
        </p:nvSpPr>
        <p:spPr>
          <a:xfrm flipH="1">
            <a:off x="3158799" y="1897896"/>
            <a:ext cx="1471584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39" name="Line"/>
          <p:cNvSpPr/>
          <p:nvPr/>
        </p:nvSpPr>
        <p:spPr>
          <a:xfrm flipH="1">
            <a:off x="3124932" y="7867749"/>
            <a:ext cx="2812383" cy="1"/>
          </a:xfrm>
          <a:prstGeom prst="line">
            <a:avLst/>
          </a:prstGeom>
          <a:ln w="50800">
            <a:solidFill>
              <a:schemeClr val="accent1"/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40" name="Kiosk"/>
          <p:cNvSpPr txBox="1"/>
          <p:nvPr/>
        </p:nvSpPr>
        <p:spPr>
          <a:xfrm>
            <a:off x="6110636" y="9701497"/>
            <a:ext cx="681686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Kiosk</a:t>
            </a:r>
          </a:p>
        </p:txBody>
      </p:sp>
      <p:sp>
        <p:nvSpPr>
          <p:cNvPr id="841" name="Smartphone"/>
          <p:cNvSpPr txBox="1"/>
          <p:nvPr/>
        </p:nvSpPr>
        <p:spPr>
          <a:xfrm>
            <a:off x="4333947" y="9701497"/>
            <a:ext cx="1372058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Smartphone</a:t>
            </a:r>
          </a:p>
        </p:txBody>
      </p:sp>
      <p:sp>
        <p:nvSpPr>
          <p:cNvPr id="842" name="Smartphone"/>
          <p:cNvSpPr txBox="1"/>
          <p:nvPr/>
        </p:nvSpPr>
        <p:spPr>
          <a:xfrm>
            <a:off x="4628053" y="2614019"/>
            <a:ext cx="1372058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Smartphone</a:t>
            </a:r>
          </a:p>
        </p:txBody>
      </p:sp>
      <p:sp>
        <p:nvSpPr>
          <p:cNvPr id="843" name="Line"/>
          <p:cNvSpPr/>
          <p:nvPr/>
        </p:nvSpPr>
        <p:spPr>
          <a:xfrm flipH="1">
            <a:off x="7139502" y="7867749"/>
            <a:ext cx="5439219" cy="1"/>
          </a:xfrm>
          <a:prstGeom prst="line">
            <a:avLst/>
          </a:prstGeom>
          <a:ln w="50800">
            <a:solidFill>
              <a:schemeClr val="accent1"/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44" name="Line"/>
          <p:cNvSpPr/>
          <p:nvPr/>
        </p:nvSpPr>
        <p:spPr>
          <a:xfrm flipH="1">
            <a:off x="9103769" y="11581217"/>
            <a:ext cx="3421550" cy="1"/>
          </a:xfrm>
          <a:prstGeom prst="line">
            <a:avLst/>
          </a:prstGeom>
          <a:ln w="50800">
            <a:solidFill>
              <a:srgbClr val="9437FF"/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45" name="Media RTP"/>
          <p:cNvSpPr txBox="1"/>
          <p:nvPr/>
        </p:nvSpPr>
        <p:spPr>
          <a:xfrm>
            <a:off x="8497422" y="4396820"/>
            <a:ext cx="1240613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846" name="Signalling"/>
          <p:cNvSpPr txBox="1"/>
          <p:nvPr/>
        </p:nvSpPr>
        <p:spPr>
          <a:xfrm>
            <a:off x="8565316" y="5222355"/>
            <a:ext cx="1104825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Signalling</a:t>
            </a:r>
          </a:p>
        </p:txBody>
      </p:sp>
      <p:sp>
        <p:nvSpPr>
          <p:cNvPr id="847" name="Line"/>
          <p:cNvSpPr/>
          <p:nvPr/>
        </p:nvSpPr>
        <p:spPr>
          <a:xfrm flipH="1" flipV="1">
            <a:off x="5651916" y="8482186"/>
            <a:ext cx="6931625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custDash>
              <a:ds d="200000" sp="200000"/>
            </a:custDash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pic>
        <p:nvPicPr>
          <p:cNvPr id="848" name="103817.png" descr="10381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477897" y="7587944"/>
            <a:ext cx="1947165" cy="1947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849" name="Image" descr="Image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2207918" y="739138"/>
            <a:ext cx="300213" cy="342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50" name="Image" descr="Image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2207918" y="7074332"/>
            <a:ext cx="300213" cy="342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51" name="Image" descr="Image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2230620" y="10482704"/>
            <a:ext cx="300214" cy="342901"/>
          </a:xfrm>
          <a:prstGeom prst="rect">
            <a:avLst/>
          </a:prstGeom>
          <a:ln w="12700">
            <a:miter lim="400000"/>
          </a:ln>
        </p:spPr>
      </p:pic>
      <p:sp>
        <p:nvSpPr>
          <p:cNvPr id="852" name="b"/>
          <p:cNvSpPr txBox="1"/>
          <p:nvPr/>
        </p:nvSpPr>
        <p:spPr>
          <a:xfrm>
            <a:off x="12922444" y="3699683"/>
            <a:ext cx="2654301" cy="201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853" name="b"/>
          <p:cNvSpPr txBox="1"/>
          <p:nvPr/>
        </p:nvSpPr>
        <p:spPr>
          <a:xfrm>
            <a:off x="12922444" y="7167632"/>
            <a:ext cx="2654301" cy="20132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854" name="Rectangle"/>
          <p:cNvSpPr/>
          <p:nvPr/>
        </p:nvSpPr>
        <p:spPr>
          <a:xfrm>
            <a:off x="12712070" y="4396129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55" name="Rectangle"/>
          <p:cNvSpPr/>
          <p:nvPr/>
        </p:nvSpPr>
        <p:spPr>
          <a:xfrm>
            <a:off x="12712070" y="1262897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56" name="b"/>
          <p:cNvSpPr txBox="1"/>
          <p:nvPr/>
        </p:nvSpPr>
        <p:spPr>
          <a:xfrm>
            <a:off x="12922444" y="10325699"/>
            <a:ext cx="2654301" cy="20132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857" name="RTC"/>
          <p:cNvSpPr txBox="1"/>
          <p:nvPr/>
        </p:nvSpPr>
        <p:spPr>
          <a:xfrm>
            <a:off x="13752617" y="5375113"/>
            <a:ext cx="99395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RTC</a:t>
            </a:r>
          </a:p>
        </p:txBody>
      </p:sp>
      <p:sp>
        <p:nvSpPr>
          <p:cNvPr id="858" name="RTC"/>
          <p:cNvSpPr txBox="1"/>
          <p:nvPr/>
        </p:nvSpPr>
        <p:spPr>
          <a:xfrm>
            <a:off x="13752617" y="8922646"/>
            <a:ext cx="99395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RTC</a:t>
            </a:r>
          </a:p>
        </p:txBody>
      </p:sp>
      <p:sp>
        <p:nvSpPr>
          <p:cNvPr id="859" name="RTC"/>
          <p:cNvSpPr txBox="1"/>
          <p:nvPr/>
        </p:nvSpPr>
        <p:spPr>
          <a:xfrm>
            <a:off x="13752617" y="12029913"/>
            <a:ext cx="99395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RTC</a:t>
            </a:r>
          </a:p>
        </p:txBody>
      </p:sp>
      <p:sp>
        <p:nvSpPr>
          <p:cNvPr id="860" name="b"/>
          <p:cNvSpPr txBox="1"/>
          <p:nvPr/>
        </p:nvSpPr>
        <p:spPr>
          <a:xfrm>
            <a:off x="17792433" y="5217717"/>
            <a:ext cx="2654301" cy="201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5000">
                <a:latin typeface="ivrpowers-icon-font"/>
                <a:ea typeface="ivrpowers-icon-font"/>
                <a:cs typeface="ivrpowers-icon-font"/>
                <a:sym typeface="ivrpowers-icon-font"/>
              </a:defRPr>
            </a:lvl1pPr>
          </a:lstStyle>
          <a:p>
            <a:pPr/>
            <a:r>
              <a:t>b</a:t>
            </a:r>
          </a:p>
        </p:txBody>
      </p:sp>
      <p:pic>
        <p:nvPicPr>
          <p:cNvPr id="86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1698121"/>
            <a:ext cx="1783040" cy="1783039"/>
          </a:xfrm>
          <a:prstGeom prst="rect">
            <a:avLst/>
          </a:prstGeom>
          <a:ln w="12700">
            <a:miter lim="400000"/>
          </a:ln>
        </p:spPr>
      </p:pic>
      <p:pic>
        <p:nvPicPr>
          <p:cNvPr id="862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7404172"/>
            <a:ext cx="1783040" cy="1783040"/>
          </a:xfrm>
          <a:prstGeom prst="rect">
            <a:avLst/>
          </a:prstGeom>
          <a:ln w="12700">
            <a:miter lim="400000"/>
          </a:ln>
        </p:spPr>
      </p:pic>
      <p:pic>
        <p:nvPicPr>
          <p:cNvPr id="863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9441736"/>
            <a:ext cx="1783040" cy="1783040"/>
          </a:xfrm>
          <a:prstGeom prst="rect">
            <a:avLst/>
          </a:prstGeom>
          <a:ln w="12700">
            <a:miter lim="400000"/>
          </a:ln>
        </p:spPr>
      </p:pic>
      <p:sp>
        <p:nvSpPr>
          <p:cNvPr id="864" name="ACD"/>
          <p:cNvSpPr txBox="1"/>
          <p:nvPr/>
        </p:nvSpPr>
        <p:spPr>
          <a:xfrm>
            <a:off x="18590373" y="6921932"/>
            <a:ext cx="1058419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3600">
                <a:latin typeface="MuseoSansRounded-900"/>
                <a:ea typeface="MuseoSansRounded-900"/>
                <a:cs typeface="MuseoSansRounded-900"/>
                <a:sym typeface="MuseoSansRounded-900"/>
              </a:defRPr>
            </a:lvl1pPr>
          </a:lstStyle>
          <a:p>
            <a:pPr/>
            <a:r>
              <a:t>ACD</a:t>
            </a:r>
          </a:p>
        </p:txBody>
      </p:sp>
      <p:sp>
        <p:nvSpPr>
          <p:cNvPr id="865" name="Line"/>
          <p:cNvSpPr/>
          <p:nvPr/>
        </p:nvSpPr>
        <p:spPr>
          <a:xfrm flipH="1">
            <a:off x="3158799" y="8473703"/>
            <a:ext cx="1471584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66" name="Line"/>
          <p:cNvSpPr/>
          <p:nvPr/>
        </p:nvSpPr>
        <p:spPr>
          <a:xfrm flipH="1">
            <a:off x="3141866" y="4711119"/>
            <a:ext cx="1471583" cy="1"/>
          </a:xfrm>
          <a:prstGeom prst="line">
            <a:avLst/>
          </a:prstGeom>
          <a:ln w="50800">
            <a:solidFill>
              <a:schemeClr val="accent1"/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67" name="Line"/>
          <p:cNvSpPr/>
          <p:nvPr/>
        </p:nvSpPr>
        <p:spPr>
          <a:xfrm flipH="1">
            <a:off x="3141866" y="5244692"/>
            <a:ext cx="1471583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68" name="Line"/>
          <p:cNvSpPr/>
          <p:nvPr/>
        </p:nvSpPr>
        <p:spPr>
          <a:xfrm flipH="1">
            <a:off x="3158799" y="11351436"/>
            <a:ext cx="1471584" cy="1"/>
          </a:xfrm>
          <a:prstGeom prst="line">
            <a:avLst/>
          </a:prstGeom>
          <a:ln w="50800">
            <a:solidFill>
              <a:schemeClr val="accent1"/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69" name="Line"/>
          <p:cNvSpPr/>
          <p:nvPr/>
        </p:nvSpPr>
        <p:spPr>
          <a:xfrm flipH="1">
            <a:off x="3158799" y="11840213"/>
            <a:ext cx="1471584" cy="1"/>
          </a:xfrm>
          <a:prstGeom prst="line">
            <a:avLst/>
          </a:prstGeom>
          <a:ln w="50800">
            <a:solidFill>
              <a:schemeClr val="accent5">
                <a:hueOff val="-82419"/>
                <a:satOff val="-9513"/>
                <a:lumOff val="-16343"/>
              </a:schemeClr>
            </a:solidFill>
            <a:miter lim="400000"/>
            <a:headEnd type="triangle"/>
            <a:tailEnd type="triangle"/>
          </a:ln>
        </p:spPr>
        <p:txBody>
          <a:bodyPr lIns="50800" tIns="50800" rIns="50800" bIns="50800" anchor="ctr"/>
          <a:lstStyle/>
          <a:p>
            <a:pPr algn="ctr">
              <a:lnSpc>
                <a:spcPct val="100000"/>
              </a:lnSpc>
              <a:spcBef>
                <a:spcPts val="0"/>
              </a:spcBef>
              <a:defRPr sz="2400">
                <a:solidFill>
                  <a:srgbClr val="5E5E5E"/>
                </a:solidFill>
              </a:defRPr>
            </a:pPr>
          </a:p>
        </p:txBody>
      </p:sp>
      <p:sp>
        <p:nvSpPr>
          <p:cNvPr id="870" name="SPLIT"/>
          <p:cNvSpPr/>
          <p:nvPr/>
        </p:nvSpPr>
        <p:spPr>
          <a:xfrm>
            <a:off x="15469269" y="1038878"/>
            <a:ext cx="1270001" cy="1270001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sp>
        <p:nvSpPr>
          <p:cNvPr id="871" name="SPLIT"/>
          <p:cNvSpPr/>
          <p:nvPr/>
        </p:nvSpPr>
        <p:spPr>
          <a:xfrm>
            <a:off x="15469269" y="4132294"/>
            <a:ext cx="1270001" cy="1270001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sp>
        <p:nvSpPr>
          <p:cNvPr id="872" name="SPLIT"/>
          <p:cNvSpPr/>
          <p:nvPr/>
        </p:nvSpPr>
        <p:spPr>
          <a:xfrm>
            <a:off x="15469269" y="7693123"/>
            <a:ext cx="1270001" cy="1270001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sp>
        <p:nvSpPr>
          <p:cNvPr id="873" name="SPLIT"/>
          <p:cNvSpPr/>
          <p:nvPr/>
        </p:nvSpPr>
        <p:spPr>
          <a:xfrm>
            <a:off x="15469269" y="10716436"/>
            <a:ext cx="1270001" cy="1270001"/>
          </a:xfrm>
          <a:prstGeom prst="ellipse">
            <a:avLst/>
          </a:prstGeom>
          <a:solidFill>
            <a:srgbClr val="212F3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3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SPLIT</a:t>
            </a:r>
          </a:p>
        </p:txBody>
      </p:sp>
      <p:pic>
        <p:nvPicPr>
          <p:cNvPr id="874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41100" y="5502155"/>
            <a:ext cx="1783040" cy="1783040"/>
          </a:xfrm>
          <a:prstGeom prst="rect">
            <a:avLst/>
          </a:prstGeom>
          <a:ln w="12700">
            <a:miter lim="400000"/>
          </a:ln>
        </p:spPr>
      </p:pic>
      <p:sp>
        <p:nvSpPr>
          <p:cNvPr id="875" name="Rectangle"/>
          <p:cNvSpPr/>
          <p:nvPr/>
        </p:nvSpPr>
        <p:spPr>
          <a:xfrm>
            <a:off x="20449449" y="5758674"/>
            <a:ext cx="303410" cy="1270001"/>
          </a:xfrm>
          <a:prstGeom prst="rect">
            <a:avLst/>
          </a:prstGeom>
          <a:solidFill>
            <a:srgbClr val="929292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876" name="Audio"/>
          <p:cNvSpPr txBox="1"/>
          <p:nvPr/>
        </p:nvSpPr>
        <p:spPr>
          <a:xfrm>
            <a:off x="3541060" y="5511663"/>
            <a:ext cx="707061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Audio</a:t>
            </a:r>
          </a:p>
        </p:txBody>
      </p:sp>
      <p:sp>
        <p:nvSpPr>
          <p:cNvPr id="877" name="Video"/>
          <p:cNvSpPr txBox="1"/>
          <p:nvPr/>
        </p:nvSpPr>
        <p:spPr>
          <a:xfrm>
            <a:off x="3532585" y="4110960"/>
            <a:ext cx="690145" cy="37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Video</a:t>
            </a:r>
          </a:p>
        </p:txBody>
      </p:sp>
      <p:sp>
        <p:nvSpPr>
          <p:cNvPr id="878" name="Audio"/>
          <p:cNvSpPr txBox="1"/>
          <p:nvPr/>
        </p:nvSpPr>
        <p:spPr>
          <a:xfrm>
            <a:off x="3545298" y="2123991"/>
            <a:ext cx="707061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Audio</a:t>
            </a:r>
          </a:p>
        </p:txBody>
      </p:sp>
      <p:sp>
        <p:nvSpPr>
          <p:cNvPr id="879" name="Video"/>
          <p:cNvSpPr txBox="1"/>
          <p:nvPr/>
        </p:nvSpPr>
        <p:spPr>
          <a:xfrm>
            <a:off x="3536823" y="723288"/>
            <a:ext cx="690144" cy="37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Video</a:t>
            </a:r>
          </a:p>
        </p:txBody>
      </p:sp>
      <p:sp>
        <p:nvSpPr>
          <p:cNvPr id="880" name="Audio"/>
          <p:cNvSpPr txBox="1"/>
          <p:nvPr/>
        </p:nvSpPr>
        <p:spPr>
          <a:xfrm>
            <a:off x="3545298" y="12122902"/>
            <a:ext cx="707061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Audio</a:t>
            </a:r>
          </a:p>
        </p:txBody>
      </p:sp>
      <p:sp>
        <p:nvSpPr>
          <p:cNvPr id="881" name="Video"/>
          <p:cNvSpPr txBox="1"/>
          <p:nvPr/>
        </p:nvSpPr>
        <p:spPr>
          <a:xfrm>
            <a:off x="3536823" y="10722199"/>
            <a:ext cx="690144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Video</a:t>
            </a:r>
          </a:p>
        </p:txBody>
      </p:sp>
      <p:cxnSp>
        <p:nvCxnSpPr>
          <p:cNvPr id="882" name="Connection Line"/>
          <p:cNvCxnSpPr>
            <a:stCxn id="870" idx="0"/>
            <a:endCxn id="860" idx="0"/>
          </p:cNvCxnSpPr>
          <p:nvPr/>
        </p:nvCxnSpPr>
        <p:spPr>
          <a:xfrm>
            <a:off x="16103600" y="1676400"/>
            <a:ext cx="3009900" cy="4546600"/>
          </a:xfrm>
          <a:prstGeom prst="bentConnector3">
            <a:avLst>
              <a:gd name="adj1" fmla="val 45991"/>
            </a:avLst>
          </a:prstGeom>
          <a:ln w="25400">
            <a:solidFill>
              <a:srgbClr val="000000"/>
            </a:solidFill>
            <a:miter lim="400000"/>
          </a:ln>
        </p:spPr>
      </p:cxnSp>
      <p:cxnSp>
        <p:nvCxnSpPr>
          <p:cNvPr id="883" name="Connection Line"/>
          <p:cNvCxnSpPr>
            <a:stCxn id="873" idx="0"/>
            <a:endCxn id="860" idx="0"/>
          </p:cNvCxnSpPr>
          <p:nvPr/>
        </p:nvCxnSpPr>
        <p:spPr>
          <a:xfrm flipV="1">
            <a:off x="16103600" y="6223000"/>
            <a:ext cx="3009900" cy="5130800"/>
          </a:xfrm>
          <a:prstGeom prst="bentConnector3">
            <a:avLst>
              <a:gd name="adj1" fmla="val 45991"/>
            </a:avLst>
          </a:prstGeom>
          <a:ln w="25400">
            <a:solidFill>
              <a:srgbClr val="000000"/>
            </a:solidFill>
            <a:miter lim="400000"/>
          </a:ln>
        </p:spPr>
      </p:cxnSp>
      <p:cxnSp>
        <p:nvCxnSpPr>
          <p:cNvPr id="884" name="Connection Line"/>
          <p:cNvCxnSpPr>
            <a:stCxn id="871" idx="0"/>
            <a:endCxn id="860" idx="0"/>
          </p:cNvCxnSpPr>
          <p:nvPr/>
        </p:nvCxnSpPr>
        <p:spPr>
          <a:xfrm>
            <a:off x="16103600" y="4762500"/>
            <a:ext cx="3009900" cy="1460500"/>
          </a:xfrm>
          <a:prstGeom prst="bentConnector3">
            <a:avLst>
              <a:gd name="adj1" fmla="val 45991"/>
            </a:avLst>
          </a:prstGeom>
          <a:ln w="25400">
            <a:solidFill>
              <a:srgbClr val="000000"/>
            </a:solidFill>
            <a:miter lim="400000"/>
          </a:ln>
        </p:spPr>
      </p:cxnSp>
      <p:cxnSp>
        <p:nvCxnSpPr>
          <p:cNvPr id="885" name="Connection Line"/>
          <p:cNvCxnSpPr>
            <a:stCxn id="872" idx="0"/>
            <a:endCxn id="860" idx="0"/>
          </p:cNvCxnSpPr>
          <p:nvPr/>
        </p:nvCxnSpPr>
        <p:spPr>
          <a:xfrm flipV="1">
            <a:off x="16103600" y="6223000"/>
            <a:ext cx="3009900" cy="2108200"/>
          </a:xfrm>
          <a:prstGeom prst="bentConnector3">
            <a:avLst>
              <a:gd name="adj1" fmla="val 45991"/>
            </a:avLst>
          </a:prstGeom>
          <a:ln w="25400">
            <a:solidFill>
              <a:srgbClr val="000000"/>
            </a:solidFill>
            <a:miter lim="400000"/>
          </a:ln>
        </p:spPr>
      </p:cxnSp>
      <p:sp>
        <p:nvSpPr>
          <p:cNvPr id="886" name=""/>
          <p:cNvSpPr txBox="1"/>
          <p:nvPr/>
        </p:nvSpPr>
        <p:spPr>
          <a:xfrm>
            <a:off x="4835825" y="8364664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212F38"/>
                </a:solidFill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</a:t>
            </a:r>
          </a:p>
        </p:txBody>
      </p:sp>
      <p:sp>
        <p:nvSpPr>
          <p:cNvPr id="887" name=""/>
          <p:cNvSpPr txBox="1"/>
          <p:nvPr/>
        </p:nvSpPr>
        <p:spPr>
          <a:xfrm>
            <a:off x="5028332" y="1394478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212F38"/>
                </a:solidFill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</a:t>
            </a:r>
          </a:p>
        </p:txBody>
      </p:sp>
      <p:sp>
        <p:nvSpPr>
          <p:cNvPr id="888" name="Signalling"/>
          <p:cNvSpPr txBox="1"/>
          <p:nvPr/>
        </p:nvSpPr>
        <p:spPr>
          <a:xfrm>
            <a:off x="7919216" y="8661452"/>
            <a:ext cx="1104825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Signalling</a:t>
            </a:r>
          </a:p>
        </p:txBody>
      </p:sp>
      <p:sp>
        <p:nvSpPr>
          <p:cNvPr id="889" name="Media RTP"/>
          <p:cNvSpPr txBox="1"/>
          <p:nvPr/>
        </p:nvSpPr>
        <p:spPr>
          <a:xfrm>
            <a:off x="9448259" y="8661452"/>
            <a:ext cx="1240614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890" name="Media RTP"/>
          <p:cNvSpPr txBox="1"/>
          <p:nvPr/>
        </p:nvSpPr>
        <p:spPr>
          <a:xfrm>
            <a:off x="8535645" y="7259648"/>
            <a:ext cx="1240613" cy="37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891" name="Media RTP"/>
          <p:cNvSpPr txBox="1"/>
          <p:nvPr/>
        </p:nvSpPr>
        <p:spPr>
          <a:xfrm>
            <a:off x="10256486" y="11807460"/>
            <a:ext cx="1240613" cy="374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Media RTP</a:t>
            </a:r>
          </a:p>
        </p:txBody>
      </p:sp>
      <p:sp>
        <p:nvSpPr>
          <p:cNvPr id="892" name="Signalling"/>
          <p:cNvSpPr txBox="1"/>
          <p:nvPr/>
        </p:nvSpPr>
        <p:spPr>
          <a:xfrm>
            <a:off x="10324380" y="10987502"/>
            <a:ext cx="1104825" cy="37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pPr/>
            <a:r>
              <a:t>Signalling</a:t>
            </a:r>
          </a:p>
        </p:txBody>
      </p:sp>
      <p:sp>
        <p:nvSpPr>
          <p:cNvPr id="893" name=""/>
          <p:cNvSpPr txBox="1"/>
          <p:nvPr/>
        </p:nvSpPr>
        <p:spPr>
          <a:xfrm>
            <a:off x="5899792" y="6975305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894" name=""/>
          <p:cNvSpPr txBox="1"/>
          <p:nvPr/>
        </p:nvSpPr>
        <p:spPr>
          <a:xfrm>
            <a:off x="5450344" y="3430104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895" name=""/>
          <p:cNvSpPr txBox="1"/>
          <p:nvPr/>
        </p:nvSpPr>
        <p:spPr>
          <a:xfrm>
            <a:off x="4687274" y="3430104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</a:t>
            </a:r>
          </a:p>
        </p:txBody>
      </p:sp>
      <p:sp>
        <p:nvSpPr>
          <p:cNvPr id="896" name=""/>
          <p:cNvSpPr txBox="1"/>
          <p:nvPr/>
        </p:nvSpPr>
        <p:spPr>
          <a:xfrm>
            <a:off x="5062955" y="3420619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</a:t>
            </a:r>
          </a:p>
        </p:txBody>
      </p:sp>
      <p:sp>
        <p:nvSpPr>
          <p:cNvPr id="897" name=""/>
          <p:cNvSpPr txBox="1"/>
          <p:nvPr/>
        </p:nvSpPr>
        <p:spPr>
          <a:xfrm>
            <a:off x="6352116" y="6975305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</a:t>
            </a:r>
          </a:p>
        </p:txBody>
      </p:sp>
      <p:sp>
        <p:nvSpPr>
          <p:cNvPr id="898" name=""/>
          <p:cNvSpPr txBox="1"/>
          <p:nvPr/>
        </p:nvSpPr>
        <p:spPr>
          <a:xfrm>
            <a:off x="5865210" y="3437538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</a:t>
            </a:r>
          </a:p>
        </p:txBody>
      </p:sp>
      <p:sp>
        <p:nvSpPr>
          <p:cNvPr id="899" name=""/>
          <p:cNvSpPr txBox="1"/>
          <p:nvPr/>
        </p:nvSpPr>
        <p:spPr>
          <a:xfrm>
            <a:off x="5202433" y="405182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900" name=""/>
          <p:cNvSpPr txBox="1"/>
          <p:nvPr/>
        </p:nvSpPr>
        <p:spPr>
          <a:xfrm>
            <a:off x="4439364" y="405182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</a:t>
            </a:r>
          </a:p>
        </p:txBody>
      </p:sp>
      <p:sp>
        <p:nvSpPr>
          <p:cNvPr id="901" name=""/>
          <p:cNvSpPr txBox="1"/>
          <p:nvPr/>
        </p:nvSpPr>
        <p:spPr>
          <a:xfrm>
            <a:off x="4815045" y="395698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</a:t>
            </a:r>
          </a:p>
        </p:txBody>
      </p:sp>
      <p:sp>
        <p:nvSpPr>
          <p:cNvPr id="902" name=""/>
          <p:cNvSpPr txBox="1"/>
          <p:nvPr/>
        </p:nvSpPr>
        <p:spPr>
          <a:xfrm>
            <a:off x="5617300" y="412616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</a:t>
            </a:r>
          </a:p>
        </p:txBody>
      </p:sp>
      <p:sp>
        <p:nvSpPr>
          <p:cNvPr id="903" name=""/>
          <p:cNvSpPr txBox="1"/>
          <p:nvPr/>
        </p:nvSpPr>
        <p:spPr>
          <a:xfrm>
            <a:off x="4571021" y="9145182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</a:t>
            </a:r>
          </a:p>
        </p:txBody>
      </p:sp>
      <p:sp>
        <p:nvSpPr>
          <p:cNvPr id="904" name=""/>
          <p:cNvSpPr txBox="1"/>
          <p:nvPr/>
        </p:nvSpPr>
        <p:spPr>
          <a:xfrm>
            <a:off x="5028332" y="9137942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</a:t>
            </a:r>
          </a:p>
        </p:txBody>
      </p:sp>
      <p:sp>
        <p:nvSpPr>
          <p:cNvPr id="905" name=""/>
          <p:cNvSpPr txBox="1"/>
          <p:nvPr/>
        </p:nvSpPr>
        <p:spPr>
          <a:xfrm>
            <a:off x="8037093" y="10251223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906" name=""/>
          <p:cNvSpPr txBox="1"/>
          <p:nvPr/>
        </p:nvSpPr>
        <p:spPr>
          <a:xfrm>
            <a:off x="7274024" y="10251223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</a:t>
            </a:r>
          </a:p>
        </p:txBody>
      </p:sp>
      <p:sp>
        <p:nvSpPr>
          <p:cNvPr id="907" name=""/>
          <p:cNvSpPr txBox="1"/>
          <p:nvPr/>
        </p:nvSpPr>
        <p:spPr>
          <a:xfrm>
            <a:off x="7649705" y="10241738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</a:t>
            </a:r>
          </a:p>
        </p:txBody>
      </p:sp>
      <p:sp>
        <p:nvSpPr>
          <p:cNvPr id="908" name=""/>
          <p:cNvSpPr txBox="1"/>
          <p:nvPr/>
        </p:nvSpPr>
        <p:spPr>
          <a:xfrm>
            <a:off x="8451960" y="10258656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</a:t>
            </a:r>
          </a:p>
        </p:txBody>
      </p:sp>
      <p:pic>
        <p:nvPicPr>
          <p:cNvPr id="909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4191454" y="3495026"/>
            <a:ext cx="428956" cy="428957"/>
          </a:xfrm>
          <a:prstGeom prst="rect">
            <a:avLst/>
          </a:prstGeom>
          <a:ln w="12700">
            <a:miter lim="400000"/>
          </a:ln>
        </p:spPr>
      </p:pic>
      <p:pic>
        <p:nvPicPr>
          <p:cNvPr id="910" name="pasted-movie.png" descr="pasted-movie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6836705" y="10289802"/>
            <a:ext cx="428957" cy="428956"/>
          </a:xfrm>
          <a:prstGeom prst="rect">
            <a:avLst/>
          </a:prstGeom>
          <a:ln w="12700">
            <a:miter lim="400000"/>
          </a:ln>
        </p:spPr>
      </p:pic>
      <p:sp>
        <p:nvSpPr>
          <p:cNvPr id="911" name="5G LTE WIFI"/>
          <p:cNvSpPr txBox="1"/>
          <p:nvPr/>
        </p:nvSpPr>
        <p:spPr>
          <a:xfrm>
            <a:off x="10634061" y="694969"/>
            <a:ext cx="1430580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5G LTE WIFI</a:t>
            </a:r>
          </a:p>
        </p:txBody>
      </p:sp>
      <p:sp>
        <p:nvSpPr>
          <p:cNvPr id="912" name="5G LTE WIFI"/>
          <p:cNvSpPr txBox="1"/>
          <p:nvPr/>
        </p:nvSpPr>
        <p:spPr>
          <a:xfrm>
            <a:off x="10634061" y="4077059"/>
            <a:ext cx="1430580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5G LTE WIFI</a:t>
            </a:r>
          </a:p>
        </p:txBody>
      </p:sp>
      <p:sp>
        <p:nvSpPr>
          <p:cNvPr id="913" name="5G LTE WIFI"/>
          <p:cNvSpPr txBox="1"/>
          <p:nvPr/>
        </p:nvSpPr>
        <p:spPr>
          <a:xfrm>
            <a:off x="10634061" y="7025387"/>
            <a:ext cx="1430580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5G LTE WIFI</a:t>
            </a:r>
          </a:p>
        </p:txBody>
      </p:sp>
      <p:sp>
        <p:nvSpPr>
          <p:cNvPr id="914" name="5G LTE WIFI"/>
          <p:cNvSpPr txBox="1"/>
          <p:nvPr/>
        </p:nvSpPr>
        <p:spPr>
          <a:xfrm>
            <a:off x="10634061" y="10438535"/>
            <a:ext cx="1430580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5G LTE WIFI</a:t>
            </a:r>
          </a:p>
        </p:txBody>
      </p:sp>
      <p:sp>
        <p:nvSpPr>
          <p:cNvPr id="915" name="Internet"/>
          <p:cNvSpPr txBox="1"/>
          <p:nvPr/>
        </p:nvSpPr>
        <p:spPr>
          <a:xfrm>
            <a:off x="11896094" y="3630402"/>
            <a:ext cx="969265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Internet</a:t>
            </a:r>
          </a:p>
        </p:txBody>
      </p:sp>
      <p:sp>
        <p:nvSpPr>
          <p:cNvPr id="916" name="Internet"/>
          <p:cNvSpPr txBox="1"/>
          <p:nvPr/>
        </p:nvSpPr>
        <p:spPr>
          <a:xfrm>
            <a:off x="11896094" y="258250"/>
            <a:ext cx="969265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Internet</a:t>
            </a:r>
          </a:p>
        </p:txBody>
      </p:sp>
      <p:sp>
        <p:nvSpPr>
          <p:cNvPr id="917" name="Internet"/>
          <p:cNvSpPr txBox="1"/>
          <p:nvPr/>
        </p:nvSpPr>
        <p:spPr>
          <a:xfrm>
            <a:off x="11896094" y="6588356"/>
            <a:ext cx="969265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Internet</a:t>
            </a:r>
          </a:p>
        </p:txBody>
      </p:sp>
      <p:sp>
        <p:nvSpPr>
          <p:cNvPr id="918" name="Internet"/>
          <p:cNvSpPr txBox="1"/>
          <p:nvPr/>
        </p:nvSpPr>
        <p:spPr>
          <a:xfrm>
            <a:off x="11896094" y="9976664"/>
            <a:ext cx="969265" cy="38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1800"/>
            </a:lvl1pPr>
          </a:lstStyle>
          <a:p>
            <a:pPr/>
            <a:r>
              <a:t>Internet</a:t>
            </a:r>
          </a:p>
        </p:txBody>
      </p:sp>
      <p:pic>
        <p:nvPicPr>
          <p:cNvPr id="919" name="pasted-movie.png" descr="pasted-movie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8361327" y="3856657"/>
            <a:ext cx="1270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920" name="pasted-movie.png" descr="pasted-movie.png"/>
          <p:cNvPicPr>
            <a:picLocks noChangeAspect="1"/>
          </p:cNvPicPr>
          <p:nvPr/>
        </p:nvPicPr>
        <p:blipFill>
          <a:blip r:embed="rId11">
            <a:extLst/>
          </a:blip>
          <a:srcRect l="0" t="22078" r="64" b="21945"/>
          <a:stretch>
            <a:fillRect/>
          </a:stretch>
        </p:blipFill>
        <p:spPr>
          <a:xfrm>
            <a:off x="18481830" y="2602373"/>
            <a:ext cx="1274686" cy="7139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868" h="21486" fill="norm" stroke="1" extrusionOk="0">
                <a:moveTo>
                  <a:pt x="5666" y="36"/>
                </a:moveTo>
                <a:cubicBezTo>
                  <a:pt x="5100" y="-112"/>
                  <a:pt x="5094" y="-44"/>
                  <a:pt x="5094" y="5339"/>
                </a:cubicBezTo>
                <a:cubicBezTo>
                  <a:pt x="5094" y="10721"/>
                  <a:pt x="5100" y="10777"/>
                  <a:pt x="5666" y="10630"/>
                </a:cubicBezTo>
                <a:cubicBezTo>
                  <a:pt x="6138" y="10506"/>
                  <a:pt x="6252" y="10143"/>
                  <a:pt x="6315" y="8552"/>
                </a:cubicBezTo>
                <a:cubicBezTo>
                  <a:pt x="6380" y="6913"/>
                  <a:pt x="6310" y="6588"/>
                  <a:pt x="5848" y="6366"/>
                </a:cubicBezTo>
                <a:cubicBezTo>
                  <a:pt x="5171" y="6041"/>
                  <a:pt x="5263" y="4321"/>
                  <a:pt x="5945" y="4538"/>
                </a:cubicBezTo>
                <a:cubicBezTo>
                  <a:pt x="6333" y="4662"/>
                  <a:pt x="6383" y="4374"/>
                  <a:pt x="6315" y="2436"/>
                </a:cubicBezTo>
                <a:cubicBezTo>
                  <a:pt x="6248" y="512"/>
                  <a:pt x="6156" y="164"/>
                  <a:pt x="5666" y="36"/>
                </a:cubicBezTo>
                <a:close/>
                <a:moveTo>
                  <a:pt x="15217" y="36"/>
                </a:moveTo>
                <a:cubicBezTo>
                  <a:pt x="14672" y="178"/>
                  <a:pt x="14637" y="421"/>
                  <a:pt x="14567" y="4837"/>
                </a:cubicBezTo>
                <a:cubicBezTo>
                  <a:pt x="14526" y="7393"/>
                  <a:pt x="14554" y="9764"/>
                  <a:pt x="14625" y="10104"/>
                </a:cubicBezTo>
                <a:cubicBezTo>
                  <a:pt x="14696" y="10444"/>
                  <a:pt x="14984" y="10713"/>
                  <a:pt x="15268" y="10713"/>
                </a:cubicBezTo>
                <a:cubicBezTo>
                  <a:pt x="15759" y="10713"/>
                  <a:pt x="15788" y="10435"/>
                  <a:pt x="15788" y="5303"/>
                </a:cubicBezTo>
                <a:cubicBezTo>
                  <a:pt x="15788" y="-46"/>
                  <a:pt x="15782" y="-112"/>
                  <a:pt x="15217" y="36"/>
                </a:cubicBezTo>
                <a:close/>
                <a:moveTo>
                  <a:pt x="3392" y="2926"/>
                </a:moveTo>
                <a:cubicBezTo>
                  <a:pt x="3278" y="2870"/>
                  <a:pt x="3139" y="2914"/>
                  <a:pt x="2969" y="3034"/>
                </a:cubicBezTo>
                <a:cubicBezTo>
                  <a:pt x="2641" y="3265"/>
                  <a:pt x="2547" y="3937"/>
                  <a:pt x="2547" y="6008"/>
                </a:cubicBezTo>
                <a:cubicBezTo>
                  <a:pt x="2547" y="7482"/>
                  <a:pt x="2624" y="8837"/>
                  <a:pt x="2722" y="9017"/>
                </a:cubicBezTo>
                <a:cubicBezTo>
                  <a:pt x="2821" y="9198"/>
                  <a:pt x="3084" y="9284"/>
                  <a:pt x="3301" y="9208"/>
                </a:cubicBezTo>
                <a:cubicBezTo>
                  <a:pt x="3593" y="9106"/>
                  <a:pt x="3711" y="8357"/>
                  <a:pt x="3768" y="6318"/>
                </a:cubicBezTo>
                <a:cubicBezTo>
                  <a:pt x="3830" y="4112"/>
                  <a:pt x="3731" y="3094"/>
                  <a:pt x="3392" y="2926"/>
                </a:cubicBezTo>
                <a:close/>
                <a:moveTo>
                  <a:pt x="17582" y="2926"/>
                </a:moveTo>
                <a:cubicBezTo>
                  <a:pt x="17464" y="2921"/>
                  <a:pt x="17359" y="2949"/>
                  <a:pt x="17296" y="3022"/>
                </a:cubicBezTo>
                <a:cubicBezTo>
                  <a:pt x="17025" y="3329"/>
                  <a:pt x="16974" y="8533"/>
                  <a:pt x="17237" y="9017"/>
                </a:cubicBezTo>
                <a:cubicBezTo>
                  <a:pt x="17335" y="9198"/>
                  <a:pt x="17598" y="9284"/>
                  <a:pt x="17815" y="9208"/>
                </a:cubicBezTo>
                <a:cubicBezTo>
                  <a:pt x="18411" y="9000"/>
                  <a:pt x="18521" y="3456"/>
                  <a:pt x="17939" y="3046"/>
                </a:cubicBezTo>
                <a:cubicBezTo>
                  <a:pt x="17824" y="2965"/>
                  <a:pt x="17699" y="2932"/>
                  <a:pt x="17582" y="2926"/>
                </a:cubicBezTo>
                <a:close/>
                <a:moveTo>
                  <a:pt x="8024" y="2998"/>
                </a:moveTo>
                <a:cubicBezTo>
                  <a:pt x="7588" y="2998"/>
                  <a:pt x="7500" y="3359"/>
                  <a:pt x="7433" y="5518"/>
                </a:cubicBezTo>
                <a:cubicBezTo>
                  <a:pt x="7390" y="6903"/>
                  <a:pt x="7420" y="8335"/>
                  <a:pt x="7498" y="8707"/>
                </a:cubicBezTo>
                <a:cubicBezTo>
                  <a:pt x="7575" y="9078"/>
                  <a:pt x="7837" y="9307"/>
                  <a:pt x="8083" y="9220"/>
                </a:cubicBezTo>
                <a:cubicBezTo>
                  <a:pt x="8453" y="9089"/>
                  <a:pt x="8531" y="8553"/>
                  <a:pt x="8531" y="6031"/>
                </a:cubicBezTo>
                <a:cubicBezTo>
                  <a:pt x="8531" y="3307"/>
                  <a:pt x="8481" y="2998"/>
                  <a:pt x="8024" y="2998"/>
                </a:cubicBezTo>
                <a:close/>
                <a:moveTo>
                  <a:pt x="12858" y="2998"/>
                </a:moveTo>
                <a:cubicBezTo>
                  <a:pt x="12422" y="2998"/>
                  <a:pt x="12340" y="3359"/>
                  <a:pt x="12273" y="5518"/>
                </a:cubicBezTo>
                <a:cubicBezTo>
                  <a:pt x="12230" y="6903"/>
                  <a:pt x="12261" y="8335"/>
                  <a:pt x="12338" y="8707"/>
                </a:cubicBezTo>
                <a:cubicBezTo>
                  <a:pt x="12416" y="9078"/>
                  <a:pt x="12677" y="9307"/>
                  <a:pt x="12923" y="9220"/>
                </a:cubicBezTo>
                <a:cubicBezTo>
                  <a:pt x="13294" y="9089"/>
                  <a:pt x="13371" y="8553"/>
                  <a:pt x="13371" y="6031"/>
                </a:cubicBezTo>
                <a:cubicBezTo>
                  <a:pt x="13371" y="3307"/>
                  <a:pt x="13315" y="2998"/>
                  <a:pt x="12858" y="2998"/>
                </a:cubicBezTo>
                <a:close/>
                <a:moveTo>
                  <a:pt x="10461" y="5100"/>
                </a:moveTo>
                <a:cubicBezTo>
                  <a:pt x="9706" y="5100"/>
                  <a:pt x="9378" y="7636"/>
                  <a:pt x="9986" y="8755"/>
                </a:cubicBezTo>
                <a:cubicBezTo>
                  <a:pt x="10156" y="9067"/>
                  <a:pt x="10403" y="9255"/>
                  <a:pt x="10539" y="9173"/>
                </a:cubicBezTo>
                <a:cubicBezTo>
                  <a:pt x="11405" y="8642"/>
                  <a:pt x="11337" y="5100"/>
                  <a:pt x="10461" y="5100"/>
                </a:cubicBezTo>
                <a:close/>
                <a:moveTo>
                  <a:pt x="767" y="5339"/>
                </a:moveTo>
                <a:cubicBezTo>
                  <a:pt x="229" y="5339"/>
                  <a:pt x="115" y="5584"/>
                  <a:pt x="46" y="6927"/>
                </a:cubicBezTo>
                <a:cubicBezTo>
                  <a:pt x="-4" y="7881"/>
                  <a:pt x="97" y="8670"/>
                  <a:pt x="299" y="8910"/>
                </a:cubicBezTo>
                <a:cubicBezTo>
                  <a:pt x="1001" y="9742"/>
                  <a:pt x="1403" y="9125"/>
                  <a:pt x="1403" y="7202"/>
                </a:cubicBezTo>
                <a:cubicBezTo>
                  <a:pt x="1403" y="5524"/>
                  <a:pt x="1339" y="5339"/>
                  <a:pt x="767" y="5339"/>
                </a:cubicBezTo>
                <a:close/>
                <a:moveTo>
                  <a:pt x="20115" y="5339"/>
                </a:moveTo>
                <a:cubicBezTo>
                  <a:pt x="19578" y="5339"/>
                  <a:pt x="19470" y="5584"/>
                  <a:pt x="19401" y="6927"/>
                </a:cubicBezTo>
                <a:cubicBezTo>
                  <a:pt x="19351" y="7883"/>
                  <a:pt x="19451" y="8673"/>
                  <a:pt x="19654" y="8910"/>
                </a:cubicBezTo>
                <a:cubicBezTo>
                  <a:pt x="19840" y="9126"/>
                  <a:pt x="20045" y="9304"/>
                  <a:pt x="20115" y="9304"/>
                </a:cubicBezTo>
                <a:cubicBezTo>
                  <a:pt x="20607" y="9304"/>
                  <a:pt x="20909" y="8314"/>
                  <a:pt x="20837" y="6927"/>
                </a:cubicBezTo>
                <a:cubicBezTo>
                  <a:pt x="20767" y="5584"/>
                  <a:pt x="20653" y="5339"/>
                  <a:pt x="20115" y="5339"/>
                </a:cubicBezTo>
                <a:close/>
                <a:moveTo>
                  <a:pt x="6367" y="12529"/>
                </a:moveTo>
                <a:lnTo>
                  <a:pt x="5666" y="12672"/>
                </a:lnTo>
                <a:lnTo>
                  <a:pt x="4964" y="12827"/>
                </a:lnTo>
                <a:lnTo>
                  <a:pt x="4892" y="17151"/>
                </a:lnTo>
                <a:lnTo>
                  <a:pt x="4821" y="21486"/>
                </a:lnTo>
                <a:lnTo>
                  <a:pt x="6367" y="21486"/>
                </a:lnTo>
                <a:lnTo>
                  <a:pt x="6367" y="17008"/>
                </a:lnTo>
                <a:lnTo>
                  <a:pt x="6367" y="12529"/>
                </a:lnTo>
                <a:close/>
                <a:moveTo>
                  <a:pt x="10311" y="12827"/>
                </a:moveTo>
                <a:lnTo>
                  <a:pt x="9194" y="12875"/>
                </a:lnTo>
                <a:cubicBezTo>
                  <a:pt x="7550" y="12942"/>
                  <a:pt x="6809" y="15322"/>
                  <a:pt x="7803" y="17342"/>
                </a:cubicBezTo>
                <a:cubicBezTo>
                  <a:pt x="8189" y="18126"/>
                  <a:pt x="8189" y="18205"/>
                  <a:pt x="7803" y="18477"/>
                </a:cubicBezTo>
                <a:cubicBezTo>
                  <a:pt x="7550" y="18655"/>
                  <a:pt x="7387" y="19303"/>
                  <a:pt x="7387" y="20125"/>
                </a:cubicBezTo>
                <a:cubicBezTo>
                  <a:pt x="7387" y="21407"/>
                  <a:pt x="7441" y="21486"/>
                  <a:pt x="8472" y="21486"/>
                </a:cubicBezTo>
                <a:cubicBezTo>
                  <a:pt x="9932" y="21486"/>
                  <a:pt x="10694" y="20454"/>
                  <a:pt x="10694" y="18489"/>
                </a:cubicBezTo>
                <a:cubicBezTo>
                  <a:pt x="10694" y="17645"/>
                  <a:pt x="10621" y="16812"/>
                  <a:pt x="10526" y="16637"/>
                </a:cubicBezTo>
                <a:cubicBezTo>
                  <a:pt x="10431" y="16463"/>
                  <a:pt x="10341" y="15533"/>
                  <a:pt x="10331" y="14571"/>
                </a:cubicBezTo>
                <a:lnTo>
                  <a:pt x="10311" y="12827"/>
                </a:lnTo>
                <a:close/>
                <a:moveTo>
                  <a:pt x="2605" y="12863"/>
                </a:moveTo>
                <a:cubicBezTo>
                  <a:pt x="1245" y="12915"/>
                  <a:pt x="0" y="14852"/>
                  <a:pt x="0" y="16912"/>
                </a:cubicBezTo>
                <a:cubicBezTo>
                  <a:pt x="0" y="18525"/>
                  <a:pt x="664" y="20497"/>
                  <a:pt x="1384" y="21033"/>
                </a:cubicBezTo>
                <a:cubicBezTo>
                  <a:pt x="1674" y="21248"/>
                  <a:pt x="2340" y="21434"/>
                  <a:pt x="2865" y="21451"/>
                </a:cubicBezTo>
                <a:cubicBezTo>
                  <a:pt x="3777" y="21479"/>
                  <a:pt x="3820" y="21414"/>
                  <a:pt x="3820" y="19958"/>
                </a:cubicBezTo>
                <a:cubicBezTo>
                  <a:pt x="3820" y="18560"/>
                  <a:pt x="3751" y="18437"/>
                  <a:pt x="3021" y="18441"/>
                </a:cubicBezTo>
                <a:cubicBezTo>
                  <a:pt x="2027" y="18446"/>
                  <a:pt x="1525" y="17241"/>
                  <a:pt x="2040" y="16100"/>
                </a:cubicBezTo>
                <a:cubicBezTo>
                  <a:pt x="2285" y="15557"/>
                  <a:pt x="2611" y="15400"/>
                  <a:pt x="3119" y="15586"/>
                </a:cubicBezTo>
                <a:cubicBezTo>
                  <a:pt x="3814" y="15842"/>
                  <a:pt x="3851" y="15786"/>
                  <a:pt x="3775" y="14344"/>
                </a:cubicBezTo>
                <a:cubicBezTo>
                  <a:pt x="3698" y="12887"/>
                  <a:pt x="3652" y="12823"/>
                  <a:pt x="2605" y="12863"/>
                </a:cubicBezTo>
                <a:close/>
                <a:moveTo>
                  <a:pt x="13774" y="12875"/>
                </a:moveTo>
                <a:cubicBezTo>
                  <a:pt x="12338" y="12934"/>
                  <a:pt x="11461" y="14575"/>
                  <a:pt x="11461" y="17211"/>
                </a:cubicBezTo>
                <a:cubicBezTo>
                  <a:pt x="11461" y="19077"/>
                  <a:pt x="11777" y="20117"/>
                  <a:pt x="12605" y="20949"/>
                </a:cubicBezTo>
                <a:cubicBezTo>
                  <a:pt x="12885" y="21231"/>
                  <a:pt x="13541" y="21467"/>
                  <a:pt x="14067" y="21474"/>
                </a:cubicBezTo>
                <a:cubicBezTo>
                  <a:pt x="14976" y="21488"/>
                  <a:pt x="15022" y="21411"/>
                  <a:pt x="15022" y="19958"/>
                </a:cubicBezTo>
                <a:cubicBezTo>
                  <a:pt x="15022" y="18560"/>
                  <a:pt x="14958" y="18437"/>
                  <a:pt x="14229" y="18441"/>
                </a:cubicBezTo>
                <a:cubicBezTo>
                  <a:pt x="13235" y="18446"/>
                  <a:pt x="12726" y="17241"/>
                  <a:pt x="13241" y="16100"/>
                </a:cubicBezTo>
                <a:cubicBezTo>
                  <a:pt x="13487" y="15557"/>
                  <a:pt x="13819" y="15400"/>
                  <a:pt x="14326" y="15586"/>
                </a:cubicBezTo>
                <a:cubicBezTo>
                  <a:pt x="15021" y="15842"/>
                  <a:pt x="15052" y="15786"/>
                  <a:pt x="14976" y="14344"/>
                </a:cubicBezTo>
                <a:cubicBezTo>
                  <a:pt x="14899" y="12878"/>
                  <a:pt x="14864" y="12830"/>
                  <a:pt x="13774" y="12875"/>
                </a:cubicBezTo>
                <a:close/>
                <a:moveTo>
                  <a:pt x="17380" y="13054"/>
                </a:moveTo>
                <a:cubicBezTo>
                  <a:pt x="16675" y="13054"/>
                  <a:pt x="15788" y="15167"/>
                  <a:pt x="15788" y="16840"/>
                </a:cubicBezTo>
                <a:cubicBezTo>
                  <a:pt x="15788" y="18646"/>
                  <a:pt x="16247" y="20350"/>
                  <a:pt x="16899" y="20961"/>
                </a:cubicBezTo>
                <a:cubicBezTo>
                  <a:pt x="17198" y="21241"/>
                  <a:pt x="17957" y="21395"/>
                  <a:pt x="18582" y="21295"/>
                </a:cubicBezTo>
                <a:cubicBezTo>
                  <a:pt x="20682" y="20959"/>
                  <a:pt x="21596" y="17047"/>
                  <a:pt x="20200" y="14368"/>
                </a:cubicBezTo>
                <a:cubicBezTo>
                  <a:pt x="19522" y="13067"/>
                  <a:pt x="18842" y="12639"/>
                  <a:pt x="18842" y="13508"/>
                </a:cubicBezTo>
                <a:cubicBezTo>
                  <a:pt x="18842" y="14220"/>
                  <a:pt x="17831" y="15038"/>
                  <a:pt x="17361" y="14702"/>
                </a:cubicBezTo>
                <a:cubicBezTo>
                  <a:pt x="16976" y="14428"/>
                  <a:pt x="16978" y="14328"/>
                  <a:pt x="17426" y="13723"/>
                </a:cubicBezTo>
                <a:cubicBezTo>
                  <a:pt x="17910" y="13068"/>
                  <a:pt x="17909" y="13054"/>
                  <a:pt x="17380" y="13054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921" name="pasted-movie.png" descr="pasted-movie.pn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18457814" y="8271819"/>
            <a:ext cx="1323537" cy="744490"/>
          </a:xfrm>
          <a:prstGeom prst="rect">
            <a:avLst/>
          </a:prstGeom>
          <a:ln w="12700">
            <a:miter lim="400000"/>
          </a:ln>
        </p:spPr>
      </p:pic>
      <p:pic>
        <p:nvPicPr>
          <p:cNvPr id="922" name="pasted-movie.png" descr="pasted-movie.png"/>
          <p:cNvPicPr>
            <a:picLocks noChangeAspect="1"/>
          </p:cNvPicPr>
          <p:nvPr/>
        </p:nvPicPr>
        <p:blipFill>
          <a:blip r:embed="rId13">
            <a:extLst/>
          </a:blip>
          <a:srcRect l="1118" t="4016" r="1329" b="3792"/>
          <a:stretch>
            <a:fillRect/>
          </a:stretch>
        </p:blipFill>
        <p:spPr>
          <a:xfrm>
            <a:off x="18484149" y="9822983"/>
            <a:ext cx="1082339" cy="10228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3" h="21503" fill="norm" stroke="1" extrusionOk="0">
                <a:moveTo>
                  <a:pt x="20140" y="24"/>
                </a:moveTo>
                <a:cubicBezTo>
                  <a:pt x="19908" y="-29"/>
                  <a:pt x="17516" y="9"/>
                  <a:pt x="14242" y="116"/>
                </a:cubicBezTo>
                <a:cubicBezTo>
                  <a:pt x="11216" y="214"/>
                  <a:pt x="7142" y="345"/>
                  <a:pt x="5188" y="408"/>
                </a:cubicBezTo>
                <a:cubicBezTo>
                  <a:pt x="997" y="542"/>
                  <a:pt x="790" y="590"/>
                  <a:pt x="302" y="1492"/>
                </a:cubicBezTo>
                <a:cubicBezTo>
                  <a:pt x="88" y="1888"/>
                  <a:pt x="65" y="2061"/>
                  <a:pt x="17" y="3937"/>
                </a:cubicBezTo>
                <a:cubicBezTo>
                  <a:pt x="-11" y="5049"/>
                  <a:pt x="-2" y="9039"/>
                  <a:pt x="33" y="12806"/>
                </a:cubicBezTo>
                <a:lnTo>
                  <a:pt x="96" y="19656"/>
                </a:lnTo>
                <a:lnTo>
                  <a:pt x="357" y="20073"/>
                </a:lnTo>
                <a:cubicBezTo>
                  <a:pt x="866" y="20883"/>
                  <a:pt x="1016" y="20915"/>
                  <a:pt x="4864" y="21032"/>
                </a:cubicBezTo>
                <a:cubicBezTo>
                  <a:pt x="9299" y="21167"/>
                  <a:pt x="14400" y="21342"/>
                  <a:pt x="17096" y="21450"/>
                </a:cubicBezTo>
                <a:cubicBezTo>
                  <a:pt x="20137" y="21571"/>
                  <a:pt x="20516" y="21525"/>
                  <a:pt x="21034" y="20924"/>
                </a:cubicBezTo>
                <a:cubicBezTo>
                  <a:pt x="21589" y="20280"/>
                  <a:pt x="21564" y="20819"/>
                  <a:pt x="21564" y="10728"/>
                </a:cubicBezTo>
                <a:cubicBezTo>
                  <a:pt x="21564" y="1660"/>
                  <a:pt x="21557" y="1428"/>
                  <a:pt x="21366" y="1033"/>
                </a:cubicBezTo>
                <a:cubicBezTo>
                  <a:pt x="21122" y="529"/>
                  <a:pt x="20651" y="140"/>
                  <a:pt x="20140" y="24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" name="Rounded Rectangle"/>
          <p:cNvSpPr/>
          <p:nvPr/>
        </p:nvSpPr>
        <p:spPr>
          <a:xfrm>
            <a:off x="19325310" y="6036733"/>
            <a:ext cx="2472400" cy="5353646"/>
          </a:xfrm>
          <a:prstGeom prst="roundRect">
            <a:avLst>
              <a:gd name="adj" fmla="val 10629"/>
            </a:avLst>
          </a:prstGeom>
          <a:gradFill>
            <a:gsLst>
              <a:gs pos="0">
                <a:srgbClr val="EBEBEB"/>
              </a:gs>
              <a:gs pos="100000">
                <a:srgbClr val="FFFFFF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25" name="Rounded Rectangle"/>
          <p:cNvSpPr/>
          <p:nvPr/>
        </p:nvSpPr>
        <p:spPr>
          <a:xfrm>
            <a:off x="7602835" y="1065410"/>
            <a:ext cx="9178330" cy="15296291"/>
          </a:xfrm>
          <a:prstGeom prst="roundRect">
            <a:avLst>
              <a:gd name="adj" fmla="val 3029"/>
            </a:avLst>
          </a:prstGeom>
          <a:gradFill>
            <a:gsLst>
              <a:gs pos="0">
                <a:srgbClr val="929292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26" name="Rounded Rectangle"/>
          <p:cNvSpPr/>
          <p:nvPr/>
        </p:nvSpPr>
        <p:spPr>
          <a:xfrm>
            <a:off x="7670965" y="1143000"/>
            <a:ext cx="9042070" cy="15218701"/>
          </a:xfrm>
          <a:prstGeom prst="roundRect">
            <a:avLst>
              <a:gd name="adj" fmla="val 2625"/>
            </a:avLst>
          </a:prstGeom>
          <a:gradFill>
            <a:gsLst>
              <a:gs pos="0">
                <a:srgbClr val="000000"/>
              </a:gs>
              <a:gs pos="100000">
                <a:srgbClr val="424242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27" name="Rectangle"/>
          <p:cNvSpPr/>
          <p:nvPr/>
        </p:nvSpPr>
        <p:spPr>
          <a:xfrm>
            <a:off x="7772565" y="1619713"/>
            <a:ext cx="8838870" cy="14187685"/>
          </a:xfrm>
          <a:prstGeom prst="rect">
            <a:avLst/>
          </a:prstGeom>
          <a:solidFill>
            <a:srgbClr val="000000"/>
          </a:solidFill>
          <a:ln w="6350">
            <a:solidFill>
              <a:srgbClr val="424242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928" name="freepik_diferente-agente-de-contact-center-en-posicion-de-videollamada-con-fondo-blanco_0004.png" descr="freepik_diferente-agente-de-contact-center-en-posicion-de-videollamada-con-fondo-blanco_000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26068" y="1768078"/>
            <a:ext cx="8531863" cy="11691811"/>
          </a:xfrm>
          <a:prstGeom prst="rect">
            <a:avLst/>
          </a:prstGeom>
          <a:ln w="25400">
            <a:solidFill>
              <a:srgbClr val="FFFFFF"/>
            </a:solidFill>
            <a:miter lim="400000"/>
          </a:ln>
        </p:spPr>
      </p:pic>
      <p:sp>
        <p:nvSpPr>
          <p:cNvPr id="929" name="Asesora Maria Fernanda"/>
          <p:cNvSpPr txBox="1"/>
          <p:nvPr/>
        </p:nvSpPr>
        <p:spPr>
          <a:xfrm>
            <a:off x="14003860" y="1946718"/>
            <a:ext cx="2340103" cy="3246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424242"/>
                </a:solidFill>
              </a:defRPr>
            </a:pPr>
            <a:r>
              <a:t>Asesora </a:t>
            </a:r>
            <a:r>
              <a:rPr b="1"/>
              <a:t>Maria Fernanda</a:t>
            </a:r>
            <a:r>
              <a:t> </a:t>
            </a:r>
          </a:p>
        </p:txBody>
      </p:sp>
      <p:sp>
        <p:nvSpPr>
          <p:cNvPr id="930" name="Circle"/>
          <p:cNvSpPr/>
          <p:nvPr/>
        </p:nvSpPr>
        <p:spPr>
          <a:xfrm>
            <a:off x="12420600" y="1364538"/>
            <a:ext cx="101600" cy="101601"/>
          </a:xfrm>
          <a:prstGeom prst="ellipse">
            <a:avLst/>
          </a:prstGeom>
          <a:gradFill>
            <a:gsLst>
              <a:gs pos="0">
                <a:srgbClr val="64CE6D"/>
              </a:gs>
              <a:gs pos="100000">
                <a:srgbClr val="F8EA76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8EA76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931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rcRect l="32196" t="17934" r="32182" b="46434"/>
          <a:stretch>
            <a:fillRect/>
          </a:stretch>
        </p:blipFill>
        <p:spPr>
          <a:xfrm>
            <a:off x="12029778" y="1253066"/>
            <a:ext cx="324444" cy="3245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8" h="20595" fill="norm" stroke="1" extrusionOk="0">
                <a:moveTo>
                  <a:pt x="9839" y="0"/>
                </a:moveTo>
                <a:cubicBezTo>
                  <a:pt x="7320" y="0"/>
                  <a:pt x="4804" y="1012"/>
                  <a:pt x="2882" y="3022"/>
                </a:cubicBezTo>
                <a:cubicBezTo>
                  <a:pt x="-961" y="7043"/>
                  <a:pt x="-961" y="13558"/>
                  <a:pt x="2882" y="17579"/>
                </a:cubicBezTo>
                <a:cubicBezTo>
                  <a:pt x="6726" y="21600"/>
                  <a:pt x="12952" y="21600"/>
                  <a:pt x="16796" y="17579"/>
                </a:cubicBezTo>
                <a:cubicBezTo>
                  <a:pt x="20639" y="13558"/>
                  <a:pt x="20639" y="7043"/>
                  <a:pt x="16796" y="3022"/>
                </a:cubicBezTo>
                <a:cubicBezTo>
                  <a:pt x="14874" y="1012"/>
                  <a:pt x="12358" y="0"/>
                  <a:pt x="983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932" name="Multimodal"/>
          <p:cNvSpPr txBox="1"/>
          <p:nvPr/>
        </p:nvSpPr>
        <p:spPr>
          <a:xfrm>
            <a:off x="18589443" y="4053416"/>
            <a:ext cx="3944132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Multimodal</a:t>
            </a:r>
          </a:p>
        </p:txBody>
      </p:sp>
      <p:sp>
        <p:nvSpPr>
          <p:cNvPr id="933" name="Interactive Powers"/>
          <p:cNvSpPr txBox="1"/>
          <p:nvPr/>
        </p:nvSpPr>
        <p:spPr>
          <a:xfrm>
            <a:off x="8034923" y="13077621"/>
            <a:ext cx="1679639" cy="330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A9A9A9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</a:t>
            </a:r>
            <a:r>
              <a:rPr>
                <a:latin typeface="MuseoSansRounded-900"/>
                <a:ea typeface="MuseoSansRounded-900"/>
                <a:cs typeface="MuseoSansRounded-900"/>
                <a:sym typeface="MuseoSansRounded-900"/>
              </a:rPr>
              <a:t>Powers</a:t>
            </a:r>
          </a:p>
        </p:txBody>
      </p:sp>
      <p:pic>
        <p:nvPicPr>
          <p:cNvPr id="934" name="image14.tif" descr="image14.ti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935" name="Shape"/>
          <p:cNvSpPr/>
          <p:nvPr/>
        </p:nvSpPr>
        <p:spPr>
          <a:xfrm>
            <a:off x="11706900" y="1188550"/>
            <a:ext cx="4890204" cy="1258436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936" name="Group" descr="Group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9107928" y="5829194"/>
            <a:ext cx="2907164" cy="5768724"/>
          </a:xfrm>
          <a:prstGeom prst="rect">
            <a:avLst/>
          </a:prstGeom>
          <a:ln w="12700">
            <a:miter lim="400000"/>
          </a:ln>
        </p:spPr>
      </p:pic>
      <p:sp>
        <p:nvSpPr>
          <p:cNvPr id="937" name="Circle"/>
          <p:cNvSpPr/>
          <p:nvPr/>
        </p:nvSpPr>
        <p:spPr>
          <a:xfrm>
            <a:off x="19926509" y="8078555"/>
            <a:ext cx="1270001" cy="1270001"/>
          </a:xfrm>
          <a:prstGeom prst="ellipse">
            <a:avLst/>
          </a:prstGeom>
          <a:solidFill>
            <a:srgbClr val="D4D4D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38" name="Circle"/>
          <p:cNvSpPr/>
          <p:nvPr/>
        </p:nvSpPr>
        <p:spPr>
          <a:xfrm>
            <a:off x="20311279" y="10566829"/>
            <a:ext cx="500460" cy="500460"/>
          </a:xfrm>
          <a:prstGeom prst="ellipse">
            <a:avLst/>
          </a:prstGeom>
          <a:solidFill>
            <a:srgbClr val="EB4C6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39" name=""/>
          <p:cNvSpPr txBox="1"/>
          <p:nvPr/>
        </p:nvSpPr>
        <p:spPr>
          <a:xfrm>
            <a:off x="20053509" y="8250700"/>
            <a:ext cx="1016001" cy="1003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7100">
                <a:solidFill>
                  <a:srgbClr val="4D5C6E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</a:t>
            </a:r>
          </a:p>
        </p:txBody>
      </p:sp>
      <p:sp>
        <p:nvSpPr>
          <p:cNvPr id="940" name=""/>
          <p:cNvSpPr txBox="1"/>
          <p:nvPr/>
        </p:nvSpPr>
        <p:spPr>
          <a:xfrm>
            <a:off x="20275759" y="10537659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</a:t>
            </a:r>
          </a:p>
        </p:txBody>
      </p:sp>
      <p:sp>
        <p:nvSpPr>
          <p:cNvPr id="941" name="Circle"/>
          <p:cNvSpPr/>
          <p:nvPr/>
        </p:nvSpPr>
        <p:spPr>
          <a:xfrm>
            <a:off x="21132545" y="10566829"/>
            <a:ext cx="500461" cy="500460"/>
          </a:xfrm>
          <a:prstGeom prst="ellipse">
            <a:avLst/>
          </a:prstGeom>
          <a:solidFill>
            <a:srgbClr val="D4D4D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42" name=""/>
          <p:cNvSpPr txBox="1"/>
          <p:nvPr/>
        </p:nvSpPr>
        <p:spPr>
          <a:xfrm>
            <a:off x="21097025" y="10537659"/>
            <a:ext cx="571501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212F38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</a:t>
            </a:r>
          </a:p>
        </p:txBody>
      </p:sp>
      <p:sp>
        <p:nvSpPr>
          <p:cNvPr id="943" name="Rounded Rectangle"/>
          <p:cNvSpPr/>
          <p:nvPr/>
        </p:nvSpPr>
        <p:spPr>
          <a:xfrm>
            <a:off x="19490191" y="10566919"/>
            <a:ext cx="500282" cy="500281"/>
          </a:xfrm>
          <a:prstGeom prst="roundRect">
            <a:avLst>
              <a:gd name="adj" fmla="val 15000"/>
            </a:avLst>
          </a:prstGeom>
          <a:solidFill>
            <a:srgbClr val="92C039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944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9598369" y="10639077"/>
            <a:ext cx="283925" cy="355965"/>
          </a:xfrm>
          <a:prstGeom prst="rect">
            <a:avLst/>
          </a:prstGeom>
          <a:ln w="12700">
            <a:miter lim="400000"/>
          </a:ln>
        </p:spPr>
      </p:pic>
      <p:pic>
        <p:nvPicPr>
          <p:cNvPr id="945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0" t="10612" r="0" b="10434"/>
          <a:stretch>
            <a:fillRect/>
          </a:stretch>
        </p:blipFill>
        <p:spPr>
          <a:xfrm>
            <a:off x="17120429" y="8003932"/>
            <a:ext cx="1797592" cy="141924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471" fill="norm" stroke="1" extrusionOk="0">
                <a:moveTo>
                  <a:pt x="15830" y="5"/>
                </a:moveTo>
                <a:cubicBezTo>
                  <a:pt x="15509" y="-36"/>
                  <a:pt x="15227" y="181"/>
                  <a:pt x="15139" y="593"/>
                </a:cubicBezTo>
                <a:cubicBezTo>
                  <a:pt x="15087" y="839"/>
                  <a:pt x="15045" y="5502"/>
                  <a:pt x="15044" y="10951"/>
                </a:cubicBezTo>
                <a:cubicBezTo>
                  <a:pt x="15042" y="19691"/>
                  <a:pt x="15070" y="20891"/>
                  <a:pt x="15292" y="21170"/>
                </a:cubicBezTo>
                <a:cubicBezTo>
                  <a:pt x="15578" y="21531"/>
                  <a:pt x="15815" y="21564"/>
                  <a:pt x="16159" y="21290"/>
                </a:cubicBezTo>
                <a:cubicBezTo>
                  <a:pt x="16367" y="21125"/>
                  <a:pt x="16407" y="19688"/>
                  <a:pt x="16446" y="10728"/>
                </a:cubicBezTo>
                <a:cubicBezTo>
                  <a:pt x="16489" y="427"/>
                  <a:pt x="16487" y="358"/>
                  <a:pt x="16159" y="137"/>
                </a:cubicBezTo>
                <a:cubicBezTo>
                  <a:pt x="16049" y="63"/>
                  <a:pt x="15937" y="18"/>
                  <a:pt x="15830" y="5"/>
                </a:cubicBezTo>
                <a:close/>
                <a:moveTo>
                  <a:pt x="5836" y="960"/>
                </a:moveTo>
                <a:cubicBezTo>
                  <a:pt x="5687" y="951"/>
                  <a:pt x="5539" y="1052"/>
                  <a:pt x="5374" y="1260"/>
                </a:cubicBezTo>
                <a:cubicBezTo>
                  <a:pt x="5153" y="1538"/>
                  <a:pt x="5121" y="2664"/>
                  <a:pt x="5121" y="10608"/>
                </a:cubicBezTo>
                <a:cubicBezTo>
                  <a:pt x="5121" y="15577"/>
                  <a:pt x="5163" y="19788"/>
                  <a:pt x="5216" y="19963"/>
                </a:cubicBezTo>
                <a:cubicBezTo>
                  <a:pt x="5277" y="20163"/>
                  <a:pt x="5509" y="20281"/>
                  <a:pt x="5836" y="20281"/>
                </a:cubicBezTo>
                <a:cubicBezTo>
                  <a:pt x="6335" y="20281"/>
                  <a:pt x="6364" y="20239"/>
                  <a:pt x="6461" y="19345"/>
                </a:cubicBezTo>
                <a:cubicBezTo>
                  <a:pt x="6517" y="18830"/>
                  <a:pt x="6561" y="14645"/>
                  <a:pt x="6561" y="10044"/>
                </a:cubicBezTo>
                <a:cubicBezTo>
                  <a:pt x="6561" y="2542"/>
                  <a:pt x="6531" y="1638"/>
                  <a:pt x="6294" y="1308"/>
                </a:cubicBezTo>
                <a:cubicBezTo>
                  <a:pt x="6132" y="1082"/>
                  <a:pt x="5985" y="968"/>
                  <a:pt x="5836" y="960"/>
                </a:cubicBezTo>
                <a:close/>
                <a:moveTo>
                  <a:pt x="13279" y="4166"/>
                </a:moveTo>
                <a:cubicBezTo>
                  <a:pt x="13191" y="4166"/>
                  <a:pt x="13100" y="4205"/>
                  <a:pt x="12998" y="4286"/>
                </a:cubicBezTo>
                <a:cubicBezTo>
                  <a:pt x="12743" y="4488"/>
                  <a:pt x="12717" y="5054"/>
                  <a:pt x="12679" y="10608"/>
                </a:cubicBezTo>
                <a:cubicBezTo>
                  <a:pt x="12649" y="14940"/>
                  <a:pt x="12688" y="16789"/>
                  <a:pt x="12817" y="16985"/>
                </a:cubicBezTo>
                <a:cubicBezTo>
                  <a:pt x="12917" y="17137"/>
                  <a:pt x="13117" y="17257"/>
                  <a:pt x="13260" y="17255"/>
                </a:cubicBezTo>
                <a:cubicBezTo>
                  <a:pt x="13921" y="17247"/>
                  <a:pt x="13924" y="17189"/>
                  <a:pt x="13880" y="10722"/>
                </a:cubicBezTo>
                <a:cubicBezTo>
                  <a:pt x="13842" y="5062"/>
                  <a:pt x="13816" y="4489"/>
                  <a:pt x="13561" y="4286"/>
                </a:cubicBezTo>
                <a:cubicBezTo>
                  <a:pt x="13459" y="4205"/>
                  <a:pt x="13368" y="4166"/>
                  <a:pt x="13279" y="4166"/>
                </a:cubicBezTo>
                <a:close/>
                <a:moveTo>
                  <a:pt x="3362" y="5175"/>
                </a:moveTo>
                <a:cubicBezTo>
                  <a:pt x="3273" y="5175"/>
                  <a:pt x="3182" y="5214"/>
                  <a:pt x="3080" y="5295"/>
                </a:cubicBezTo>
                <a:cubicBezTo>
                  <a:pt x="2828" y="5495"/>
                  <a:pt x="2799" y="6015"/>
                  <a:pt x="2761" y="10608"/>
                </a:cubicBezTo>
                <a:cubicBezTo>
                  <a:pt x="2731" y="14194"/>
                  <a:pt x="2771" y="15781"/>
                  <a:pt x="2899" y="15976"/>
                </a:cubicBezTo>
                <a:cubicBezTo>
                  <a:pt x="2999" y="16128"/>
                  <a:pt x="3207" y="16252"/>
                  <a:pt x="3362" y="16252"/>
                </a:cubicBezTo>
                <a:cubicBezTo>
                  <a:pt x="3967" y="16252"/>
                  <a:pt x="4007" y="15865"/>
                  <a:pt x="3962" y="10608"/>
                </a:cubicBezTo>
                <a:cubicBezTo>
                  <a:pt x="3924" y="6015"/>
                  <a:pt x="3896" y="5495"/>
                  <a:pt x="3643" y="5295"/>
                </a:cubicBezTo>
                <a:cubicBezTo>
                  <a:pt x="3541" y="5214"/>
                  <a:pt x="3451" y="5175"/>
                  <a:pt x="3362" y="5175"/>
                </a:cubicBezTo>
                <a:close/>
                <a:moveTo>
                  <a:pt x="8201" y="6225"/>
                </a:moveTo>
                <a:cubicBezTo>
                  <a:pt x="8103" y="6230"/>
                  <a:pt x="8018" y="6278"/>
                  <a:pt x="7925" y="6375"/>
                </a:cubicBezTo>
                <a:cubicBezTo>
                  <a:pt x="7720" y="6589"/>
                  <a:pt x="7682" y="7296"/>
                  <a:pt x="7682" y="10698"/>
                </a:cubicBezTo>
                <a:cubicBezTo>
                  <a:pt x="7682" y="13591"/>
                  <a:pt x="7736" y="14831"/>
                  <a:pt x="7872" y="15003"/>
                </a:cubicBezTo>
                <a:cubicBezTo>
                  <a:pt x="8107" y="15299"/>
                  <a:pt x="8251" y="15302"/>
                  <a:pt x="8650" y="15033"/>
                </a:cubicBezTo>
                <a:cubicBezTo>
                  <a:pt x="8940" y="14838"/>
                  <a:pt x="8959" y="14572"/>
                  <a:pt x="8959" y="10698"/>
                </a:cubicBezTo>
                <a:lnTo>
                  <a:pt x="8959" y="6573"/>
                </a:lnTo>
                <a:lnTo>
                  <a:pt x="8564" y="6345"/>
                </a:lnTo>
                <a:cubicBezTo>
                  <a:pt x="8413" y="6259"/>
                  <a:pt x="8300" y="6221"/>
                  <a:pt x="8201" y="6225"/>
                </a:cubicBezTo>
                <a:close/>
                <a:moveTo>
                  <a:pt x="18238" y="6267"/>
                </a:moveTo>
                <a:cubicBezTo>
                  <a:pt x="18135" y="6267"/>
                  <a:pt x="18033" y="6305"/>
                  <a:pt x="17919" y="6381"/>
                </a:cubicBezTo>
                <a:cubicBezTo>
                  <a:pt x="17615" y="6586"/>
                  <a:pt x="17599" y="6804"/>
                  <a:pt x="17599" y="10710"/>
                </a:cubicBezTo>
                <a:cubicBezTo>
                  <a:pt x="17599" y="14415"/>
                  <a:pt x="17629" y="14843"/>
                  <a:pt x="17881" y="15027"/>
                </a:cubicBezTo>
                <a:cubicBezTo>
                  <a:pt x="18784" y="15690"/>
                  <a:pt x="18877" y="15270"/>
                  <a:pt x="18877" y="10680"/>
                </a:cubicBezTo>
                <a:cubicBezTo>
                  <a:pt x="18877" y="6804"/>
                  <a:pt x="18862" y="6586"/>
                  <a:pt x="18558" y="6381"/>
                </a:cubicBezTo>
                <a:cubicBezTo>
                  <a:pt x="18444" y="6305"/>
                  <a:pt x="18342" y="6267"/>
                  <a:pt x="18238" y="6267"/>
                </a:cubicBezTo>
                <a:close/>
                <a:moveTo>
                  <a:pt x="10776" y="8393"/>
                </a:moveTo>
                <a:cubicBezTo>
                  <a:pt x="10254" y="8393"/>
                  <a:pt x="10080" y="8967"/>
                  <a:pt x="10080" y="10710"/>
                </a:cubicBezTo>
                <a:cubicBezTo>
                  <a:pt x="10080" y="11556"/>
                  <a:pt x="10156" y="12423"/>
                  <a:pt x="10247" y="12638"/>
                </a:cubicBezTo>
                <a:cubicBezTo>
                  <a:pt x="10341" y="12859"/>
                  <a:pt x="10579" y="13028"/>
                  <a:pt x="10800" y="13028"/>
                </a:cubicBezTo>
                <a:cubicBezTo>
                  <a:pt x="11359" y="13028"/>
                  <a:pt x="11520" y="12481"/>
                  <a:pt x="11520" y="10566"/>
                </a:cubicBezTo>
                <a:cubicBezTo>
                  <a:pt x="11520" y="8772"/>
                  <a:pt x="11394" y="8393"/>
                  <a:pt x="10776" y="8393"/>
                </a:cubicBezTo>
                <a:close/>
                <a:moveTo>
                  <a:pt x="20746" y="8411"/>
                </a:moveTo>
                <a:cubicBezTo>
                  <a:pt x="20529" y="8372"/>
                  <a:pt x="20326" y="8419"/>
                  <a:pt x="20251" y="8573"/>
                </a:cubicBezTo>
                <a:cubicBezTo>
                  <a:pt x="20114" y="8851"/>
                  <a:pt x="20085" y="12518"/>
                  <a:pt x="20217" y="12788"/>
                </a:cubicBezTo>
                <a:cubicBezTo>
                  <a:pt x="20387" y="13134"/>
                  <a:pt x="20962" y="13081"/>
                  <a:pt x="21304" y="12692"/>
                </a:cubicBezTo>
                <a:cubicBezTo>
                  <a:pt x="21479" y="12493"/>
                  <a:pt x="21571" y="11824"/>
                  <a:pt x="21600" y="11101"/>
                </a:cubicBezTo>
                <a:lnTo>
                  <a:pt x="21600" y="10332"/>
                </a:lnTo>
                <a:cubicBezTo>
                  <a:pt x="21576" y="9640"/>
                  <a:pt x="21497" y="8993"/>
                  <a:pt x="21333" y="8765"/>
                </a:cubicBezTo>
                <a:cubicBezTo>
                  <a:pt x="21195" y="8573"/>
                  <a:pt x="20964" y="8449"/>
                  <a:pt x="20746" y="8411"/>
                </a:cubicBezTo>
                <a:close/>
                <a:moveTo>
                  <a:pt x="992" y="8441"/>
                </a:moveTo>
                <a:cubicBezTo>
                  <a:pt x="775" y="8387"/>
                  <a:pt x="523" y="8469"/>
                  <a:pt x="310" y="8711"/>
                </a:cubicBezTo>
                <a:cubicBezTo>
                  <a:pt x="126" y="8921"/>
                  <a:pt x="31" y="9607"/>
                  <a:pt x="0" y="10338"/>
                </a:cubicBezTo>
                <a:lnTo>
                  <a:pt x="0" y="11095"/>
                </a:lnTo>
                <a:cubicBezTo>
                  <a:pt x="25" y="11785"/>
                  <a:pt x="102" y="12431"/>
                  <a:pt x="272" y="12668"/>
                </a:cubicBezTo>
                <a:cubicBezTo>
                  <a:pt x="692" y="13253"/>
                  <a:pt x="1338" y="13070"/>
                  <a:pt x="1464" y="12326"/>
                </a:cubicBezTo>
                <a:cubicBezTo>
                  <a:pt x="1600" y="11517"/>
                  <a:pt x="1596" y="9625"/>
                  <a:pt x="1459" y="8999"/>
                </a:cubicBezTo>
                <a:cubicBezTo>
                  <a:pt x="1390" y="8687"/>
                  <a:pt x="1209" y="8495"/>
                  <a:pt x="992" y="8441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946" name="Telepresencia…"/>
          <p:cNvSpPr txBox="1"/>
          <p:nvPr/>
        </p:nvSpPr>
        <p:spPr>
          <a:xfrm>
            <a:off x="1577018" y="6104254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  <p:sp>
        <p:nvSpPr>
          <p:cNvPr id="947" name="Audio Privacy"/>
          <p:cNvSpPr txBox="1"/>
          <p:nvPr/>
        </p:nvSpPr>
        <p:spPr>
          <a:xfrm>
            <a:off x="19269016" y="11899708"/>
            <a:ext cx="2584987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Audio Privacy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9" name="Rounded Rectangle"/>
          <p:cNvSpPr/>
          <p:nvPr/>
        </p:nvSpPr>
        <p:spPr>
          <a:xfrm>
            <a:off x="7602835" y="1065410"/>
            <a:ext cx="9178330" cy="15296291"/>
          </a:xfrm>
          <a:prstGeom prst="roundRect">
            <a:avLst>
              <a:gd name="adj" fmla="val 3029"/>
            </a:avLst>
          </a:prstGeom>
          <a:gradFill>
            <a:gsLst>
              <a:gs pos="0">
                <a:srgbClr val="929292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50" name="Rounded Rectangle"/>
          <p:cNvSpPr/>
          <p:nvPr/>
        </p:nvSpPr>
        <p:spPr>
          <a:xfrm>
            <a:off x="7670965" y="1143000"/>
            <a:ext cx="9042070" cy="15218701"/>
          </a:xfrm>
          <a:prstGeom prst="roundRect">
            <a:avLst>
              <a:gd name="adj" fmla="val 2625"/>
            </a:avLst>
          </a:prstGeom>
          <a:gradFill>
            <a:gsLst>
              <a:gs pos="0">
                <a:srgbClr val="000000"/>
              </a:gs>
              <a:gs pos="100000">
                <a:srgbClr val="424242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51" name="Rectangle"/>
          <p:cNvSpPr/>
          <p:nvPr/>
        </p:nvSpPr>
        <p:spPr>
          <a:xfrm>
            <a:off x="7772565" y="1619713"/>
            <a:ext cx="8838870" cy="14187685"/>
          </a:xfrm>
          <a:prstGeom prst="rect">
            <a:avLst/>
          </a:prstGeom>
          <a:gradFill>
            <a:gsLst>
              <a:gs pos="0">
                <a:srgbClr val="4D5C6E"/>
              </a:gs>
              <a:gs pos="100000">
                <a:srgbClr val="000000"/>
              </a:gs>
            </a:gsLst>
            <a:lin ang="5400000"/>
          </a:gradFill>
          <a:ln w="6350">
            <a:solidFill>
              <a:srgbClr val="797979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952" name="freepik_diferente-agente-de-contact-center-en-posicion-de-videollamada-con-fondo-blanco_0009.png" descr="freepik_diferente-agente-de-contact-center-en-posicion-de-videollamada-con-fondo-blanco_000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970602" y="2736850"/>
            <a:ext cx="6442795" cy="8829014"/>
          </a:xfrm>
          <a:prstGeom prst="rect">
            <a:avLst/>
          </a:prstGeom>
          <a:ln w="12700">
            <a:solidFill>
              <a:srgbClr val="FFFFFF"/>
            </a:solidFill>
            <a:miter lim="400000"/>
          </a:ln>
        </p:spPr>
      </p:pic>
      <p:sp>
        <p:nvSpPr>
          <p:cNvPr id="953" name="Asesor Marco Fernandez"/>
          <p:cNvSpPr txBox="1"/>
          <p:nvPr/>
        </p:nvSpPr>
        <p:spPr>
          <a:xfrm>
            <a:off x="12876671" y="2878051"/>
            <a:ext cx="2400492" cy="3246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424242"/>
                </a:solidFill>
              </a:defRPr>
            </a:pPr>
            <a:r>
              <a:t>Asesor </a:t>
            </a:r>
            <a:r>
              <a:rPr b="1"/>
              <a:t>Marco Fernandez</a:t>
            </a:r>
            <a:r>
              <a:t> </a:t>
            </a:r>
          </a:p>
        </p:txBody>
      </p:sp>
      <p:sp>
        <p:nvSpPr>
          <p:cNvPr id="954" name="Interactive Powers"/>
          <p:cNvSpPr txBox="1"/>
          <p:nvPr/>
        </p:nvSpPr>
        <p:spPr>
          <a:xfrm>
            <a:off x="9152523" y="11147221"/>
            <a:ext cx="1679639" cy="330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A9A9A9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</a:t>
            </a:r>
            <a:r>
              <a:rPr>
                <a:latin typeface="MuseoSansRounded-900"/>
                <a:ea typeface="MuseoSansRounded-900"/>
                <a:cs typeface="MuseoSansRounded-900"/>
                <a:sym typeface="MuseoSansRounded-900"/>
              </a:rPr>
              <a:t>Powers</a:t>
            </a:r>
          </a:p>
        </p:txBody>
      </p:sp>
      <p:pic>
        <p:nvPicPr>
          <p:cNvPr id="955" name="image14.tif" descr="image14.ti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956" name="Shape"/>
          <p:cNvSpPr/>
          <p:nvPr/>
        </p:nvSpPr>
        <p:spPr>
          <a:xfrm>
            <a:off x="13426214" y="1086653"/>
            <a:ext cx="5329892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57" name="Circle"/>
          <p:cNvSpPr/>
          <p:nvPr/>
        </p:nvSpPr>
        <p:spPr>
          <a:xfrm>
            <a:off x="11096856" y="12092979"/>
            <a:ext cx="2190288" cy="2190288"/>
          </a:xfrm>
          <a:prstGeom prst="ellipse">
            <a:avLst/>
          </a:prstGeom>
          <a:solidFill>
            <a:srgbClr val="92C039"/>
          </a:solidFill>
          <a:ln w="50800">
            <a:solidFill>
              <a:srgbClr val="FFFFFF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958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856468" y="-493580"/>
            <a:ext cx="3009731" cy="2584782"/>
          </a:xfrm>
          <a:prstGeom prst="rect">
            <a:avLst/>
          </a:prstGeom>
          <a:ln w="12700">
            <a:miter lim="400000"/>
          </a:ln>
        </p:spPr>
      </p:pic>
      <p:sp>
        <p:nvSpPr>
          <p:cNvPr id="959" name="Multibranding"/>
          <p:cNvSpPr txBox="1"/>
          <p:nvPr/>
        </p:nvSpPr>
        <p:spPr>
          <a:xfrm>
            <a:off x="18149019" y="4655539"/>
            <a:ext cx="4857596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Multibranding</a:t>
            </a:r>
          </a:p>
        </p:txBody>
      </p:sp>
      <p:pic>
        <p:nvPicPr>
          <p:cNvPr id="960" name="Layer.tiff" descr="Layer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1900522" y="12353714"/>
            <a:ext cx="582957" cy="730871"/>
          </a:xfrm>
          <a:prstGeom prst="rect">
            <a:avLst/>
          </a:prstGeom>
          <a:ln w="12700">
            <a:miter lim="400000"/>
          </a:ln>
        </p:spPr>
      </p:pic>
      <p:sp>
        <p:nvSpPr>
          <p:cNvPr id="961" name="Tours"/>
          <p:cNvSpPr txBox="1"/>
          <p:nvPr/>
        </p:nvSpPr>
        <p:spPr>
          <a:xfrm>
            <a:off x="11533631" y="13036830"/>
            <a:ext cx="1316737" cy="6471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3600">
                <a:solidFill>
                  <a:srgbClr val="FFFFFF"/>
                </a:solidFill>
              </a:defRPr>
            </a:lvl1pPr>
          </a:lstStyle>
          <a:p>
            <a:pPr/>
            <a:r>
              <a:t>Tours</a:t>
            </a:r>
          </a:p>
        </p:txBody>
      </p:sp>
      <p:sp>
        <p:nvSpPr>
          <p:cNvPr id="962" name="Shape"/>
          <p:cNvSpPr/>
          <p:nvPr/>
        </p:nvSpPr>
        <p:spPr>
          <a:xfrm>
            <a:off x="13426213" y="1239053"/>
            <a:ext cx="5329891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965" name="Group"/>
          <p:cNvGrpSpPr/>
          <p:nvPr/>
        </p:nvGrpSpPr>
        <p:grpSpPr>
          <a:xfrm>
            <a:off x="21117306" y="6568031"/>
            <a:ext cx="2190288" cy="2190288"/>
            <a:chOff x="0" y="0"/>
            <a:chExt cx="2190287" cy="2190287"/>
          </a:xfrm>
        </p:grpSpPr>
        <p:sp>
          <p:nvSpPr>
            <p:cNvPr id="963" name="Circle"/>
            <p:cNvSpPr/>
            <p:nvPr/>
          </p:nvSpPr>
          <p:spPr>
            <a:xfrm>
              <a:off x="0" y="0"/>
              <a:ext cx="2190288" cy="2190288"/>
            </a:xfrm>
            <a:prstGeom prst="ellipse">
              <a:avLst/>
            </a:prstGeom>
            <a:solidFill>
              <a:srgbClr val="EB4C64"/>
            </a:solidFill>
            <a:ln w="50800" cap="flat">
              <a:solidFill>
                <a:srgbClr val="FFFFFF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964" name="Trips"/>
            <p:cNvSpPr txBox="1"/>
            <p:nvPr/>
          </p:nvSpPr>
          <p:spPr>
            <a:xfrm>
              <a:off x="509012" y="771574"/>
              <a:ext cx="1172262" cy="6471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b="1" sz="3600">
                  <a:solidFill>
                    <a:srgbClr val="FFFFFF"/>
                  </a:solidFill>
                </a:defRPr>
              </a:lvl1pPr>
            </a:lstStyle>
            <a:p>
              <a:pPr/>
              <a:r>
                <a:t>Trips</a:t>
              </a:r>
            </a:p>
          </p:txBody>
        </p:sp>
      </p:grpSp>
      <p:grpSp>
        <p:nvGrpSpPr>
          <p:cNvPr id="968" name="Group"/>
          <p:cNvGrpSpPr/>
          <p:nvPr/>
        </p:nvGrpSpPr>
        <p:grpSpPr>
          <a:xfrm>
            <a:off x="19482672" y="6854575"/>
            <a:ext cx="2190288" cy="2190288"/>
            <a:chOff x="0" y="0"/>
            <a:chExt cx="2190287" cy="2190287"/>
          </a:xfrm>
        </p:grpSpPr>
        <p:sp>
          <p:nvSpPr>
            <p:cNvPr id="966" name="Circle"/>
            <p:cNvSpPr/>
            <p:nvPr/>
          </p:nvSpPr>
          <p:spPr>
            <a:xfrm>
              <a:off x="0" y="0"/>
              <a:ext cx="2190288" cy="2190288"/>
            </a:xfrm>
            <a:prstGeom prst="ellipse">
              <a:avLst/>
            </a:prstGeom>
            <a:solidFill>
              <a:srgbClr val="34383D"/>
            </a:solidFill>
            <a:ln w="50800" cap="flat">
              <a:solidFill>
                <a:srgbClr val="FFFFFF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967" name="Rentals"/>
            <p:cNvSpPr txBox="1"/>
            <p:nvPr/>
          </p:nvSpPr>
          <p:spPr>
            <a:xfrm>
              <a:off x="212747" y="771575"/>
              <a:ext cx="1764793" cy="6471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b="1" sz="3600">
                  <a:solidFill>
                    <a:srgbClr val="FFFFFF"/>
                  </a:solidFill>
                </a:defRPr>
              </a:lvl1pPr>
            </a:lstStyle>
            <a:p>
              <a:pPr/>
              <a:r>
                <a:t>Rentals</a:t>
              </a:r>
            </a:p>
          </p:txBody>
        </p:sp>
      </p:grpSp>
      <p:grpSp>
        <p:nvGrpSpPr>
          <p:cNvPr id="972" name="Group"/>
          <p:cNvGrpSpPr/>
          <p:nvPr/>
        </p:nvGrpSpPr>
        <p:grpSpPr>
          <a:xfrm>
            <a:off x="17916779" y="7294841"/>
            <a:ext cx="2190288" cy="2190288"/>
            <a:chOff x="0" y="0"/>
            <a:chExt cx="2190287" cy="2190287"/>
          </a:xfrm>
        </p:grpSpPr>
        <p:sp>
          <p:nvSpPr>
            <p:cNvPr id="969" name="Circle"/>
            <p:cNvSpPr/>
            <p:nvPr/>
          </p:nvSpPr>
          <p:spPr>
            <a:xfrm>
              <a:off x="0" y="0"/>
              <a:ext cx="2190288" cy="2190288"/>
            </a:xfrm>
            <a:prstGeom prst="ellipse">
              <a:avLst/>
            </a:prstGeom>
            <a:solidFill>
              <a:srgbClr val="92C039"/>
            </a:solidFill>
            <a:ln w="50800" cap="flat">
              <a:solidFill>
                <a:srgbClr val="FFFFFF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970" name="Layer.tiff" descr="Layer.tiff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803665" y="226867"/>
              <a:ext cx="582957" cy="73087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971" name="Tours"/>
            <p:cNvSpPr txBox="1"/>
            <p:nvPr/>
          </p:nvSpPr>
          <p:spPr>
            <a:xfrm>
              <a:off x="436774" y="943851"/>
              <a:ext cx="1316737" cy="6471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b="1" sz="3600">
                  <a:solidFill>
                    <a:srgbClr val="FFFFFF"/>
                  </a:solidFill>
                </a:defRPr>
              </a:lvl1pPr>
            </a:lstStyle>
            <a:p>
              <a:pPr/>
              <a:r>
                <a:t>Tours</a:t>
              </a:r>
            </a:p>
          </p:txBody>
        </p:sp>
      </p:grpSp>
      <p:sp>
        <p:nvSpPr>
          <p:cNvPr id="973" name="™"/>
          <p:cNvSpPr txBox="1"/>
          <p:nvPr/>
        </p:nvSpPr>
        <p:spPr>
          <a:xfrm>
            <a:off x="19925431" y="9982779"/>
            <a:ext cx="1066801" cy="876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6000">
                <a:solidFill>
                  <a:srgbClr val="212F38"/>
                </a:solidFill>
                <a:latin typeface="Font Awesome 6 Free Solid"/>
                <a:ea typeface="Font Awesome 6 Free Solid"/>
                <a:cs typeface="Font Awesome 6 Free Solid"/>
                <a:sym typeface="Font Awesome 6 Free Solid"/>
              </a:defRPr>
            </a:lvl1pPr>
          </a:lstStyle>
          <a:p>
            <a:pPr/>
            <a:r>
              <a:t>™</a:t>
            </a:r>
          </a:p>
        </p:txBody>
      </p:sp>
      <p:sp>
        <p:nvSpPr>
          <p:cNvPr id="974" name="Shape"/>
          <p:cNvSpPr/>
          <p:nvPr/>
        </p:nvSpPr>
        <p:spPr>
          <a:xfrm>
            <a:off x="11767572" y="1086653"/>
            <a:ext cx="5329891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75" name="Telepresencia…"/>
          <p:cNvSpPr txBox="1"/>
          <p:nvPr/>
        </p:nvSpPr>
        <p:spPr>
          <a:xfrm>
            <a:off x="1577018" y="6104254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7" name="Rounded Rectangle"/>
          <p:cNvSpPr/>
          <p:nvPr/>
        </p:nvSpPr>
        <p:spPr>
          <a:xfrm>
            <a:off x="7602835" y="1065410"/>
            <a:ext cx="9178330" cy="15296291"/>
          </a:xfrm>
          <a:prstGeom prst="roundRect">
            <a:avLst>
              <a:gd name="adj" fmla="val 1465"/>
            </a:avLst>
          </a:prstGeom>
          <a:gradFill>
            <a:gsLst>
              <a:gs pos="0">
                <a:srgbClr val="5E5E5E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78" name="Rounded Rectangle"/>
          <p:cNvSpPr/>
          <p:nvPr/>
        </p:nvSpPr>
        <p:spPr>
          <a:xfrm>
            <a:off x="7670965" y="1143000"/>
            <a:ext cx="9042070" cy="15218701"/>
          </a:xfrm>
          <a:prstGeom prst="roundRect">
            <a:avLst>
              <a:gd name="adj" fmla="val 1498"/>
            </a:avLst>
          </a:prstGeom>
          <a:gradFill>
            <a:gsLst>
              <a:gs pos="0">
                <a:srgbClr val="000000"/>
              </a:gs>
              <a:gs pos="100000">
                <a:srgbClr val="424242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79" name="Rectangle"/>
          <p:cNvSpPr/>
          <p:nvPr/>
        </p:nvSpPr>
        <p:spPr>
          <a:xfrm>
            <a:off x="7772565" y="1619713"/>
            <a:ext cx="8838870" cy="14187685"/>
          </a:xfrm>
          <a:prstGeom prst="rect">
            <a:avLst/>
          </a:prstGeom>
          <a:solidFill>
            <a:srgbClr val="000000"/>
          </a:solidFill>
          <a:ln w="6350">
            <a:solidFill>
              <a:srgbClr val="424242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980" name="freepik_diferente-agente-de-contact-center-en-posicion-de-videollamada-con-fondo-blanco_0002.png" descr="freepik_diferente-agente-de-contact-center-en-posicion-de-videollamada-con-fondo-blanco_000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85268" y="1382183"/>
            <a:ext cx="8813463" cy="12077706"/>
          </a:xfrm>
          <a:prstGeom prst="rect">
            <a:avLst/>
          </a:prstGeom>
          <a:ln w="25400">
            <a:solidFill>
              <a:srgbClr val="FFFFFF"/>
            </a:solidFill>
            <a:miter lim="400000"/>
          </a:ln>
        </p:spPr>
      </p:pic>
      <p:pic>
        <p:nvPicPr>
          <p:cNvPr id="981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rcRect l="0" t="0" r="0" b="42620"/>
          <a:stretch>
            <a:fillRect/>
          </a:stretch>
        </p:blipFill>
        <p:spPr>
          <a:xfrm>
            <a:off x="10728920" y="107751"/>
            <a:ext cx="2926035" cy="1259219"/>
          </a:xfrm>
          <a:prstGeom prst="rect">
            <a:avLst/>
          </a:prstGeom>
          <a:ln w="12700">
            <a:miter lim="400000"/>
          </a:ln>
        </p:spPr>
      </p:pic>
      <p:sp>
        <p:nvSpPr>
          <p:cNvPr id="982" name="Asesora Katy Vadillo"/>
          <p:cNvSpPr txBox="1"/>
          <p:nvPr/>
        </p:nvSpPr>
        <p:spPr>
          <a:xfrm>
            <a:off x="14502990" y="1540318"/>
            <a:ext cx="1976439" cy="3246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424242"/>
                </a:solidFill>
              </a:defRPr>
            </a:pPr>
            <a:r>
              <a:t>Asesora </a:t>
            </a:r>
            <a:r>
              <a:rPr b="1"/>
              <a:t>Katy Vadillo</a:t>
            </a:r>
            <a:r>
              <a:t> </a:t>
            </a:r>
          </a:p>
        </p:txBody>
      </p:sp>
      <p:sp>
        <p:nvSpPr>
          <p:cNvPr id="983" name="Interactive Powers"/>
          <p:cNvSpPr txBox="1"/>
          <p:nvPr/>
        </p:nvSpPr>
        <p:spPr>
          <a:xfrm>
            <a:off x="7916390" y="13043755"/>
            <a:ext cx="1679639" cy="330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A9A9A9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</a:t>
            </a:r>
            <a:r>
              <a:rPr>
                <a:latin typeface="MuseoSansRounded-900"/>
                <a:ea typeface="MuseoSansRounded-900"/>
                <a:cs typeface="MuseoSansRounded-900"/>
                <a:sym typeface="MuseoSansRounded-900"/>
              </a:rPr>
              <a:t>Powers</a:t>
            </a:r>
          </a:p>
        </p:txBody>
      </p:sp>
      <p:pic>
        <p:nvPicPr>
          <p:cNvPr id="984" name="image14.tif" descr="image14.ti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985" name="Video Ultra HD"/>
          <p:cNvSpPr txBox="1"/>
          <p:nvPr/>
        </p:nvSpPr>
        <p:spPr>
          <a:xfrm>
            <a:off x="18187944" y="4561416"/>
            <a:ext cx="5198317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Video Ultra HD </a:t>
            </a:r>
          </a:p>
        </p:txBody>
      </p:sp>
      <p:sp>
        <p:nvSpPr>
          <p:cNvPr id="986" name="Shape"/>
          <p:cNvSpPr/>
          <p:nvPr/>
        </p:nvSpPr>
        <p:spPr>
          <a:xfrm>
            <a:off x="12071056" y="1116187"/>
            <a:ext cx="4540375" cy="126096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987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9282236" y="7482020"/>
            <a:ext cx="3009731" cy="2584782"/>
          </a:xfrm>
          <a:prstGeom prst="rect">
            <a:avLst/>
          </a:prstGeom>
          <a:ln w="12700">
            <a:miter lim="400000"/>
          </a:ln>
        </p:spPr>
      </p:pic>
      <p:pic>
        <p:nvPicPr>
          <p:cNvPr id="988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8887789" y="8715110"/>
            <a:ext cx="3798624" cy="3798624"/>
          </a:xfrm>
          <a:prstGeom prst="rect">
            <a:avLst/>
          </a:prstGeom>
          <a:ln w="12700">
            <a:miter lim="400000"/>
          </a:ln>
        </p:spPr>
      </p:pic>
      <p:pic>
        <p:nvPicPr>
          <p:cNvPr id="989" name="pasted-movie.png" descr="pasted-movie.png"/>
          <p:cNvPicPr>
            <a:picLocks noChangeAspect="1"/>
          </p:cNvPicPr>
          <p:nvPr/>
        </p:nvPicPr>
        <p:blipFill>
          <a:blip r:embed="rId7">
            <a:extLst/>
          </a:blip>
          <a:srcRect l="4878" t="26877" r="4958" b="26369"/>
          <a:stretch>
            <a:fillRect/>
          </a:stretch>
        </p:blipFill>
        <p:spPr>
          <a:xfrm>
            <a:off x="19461322" y="6714758"/>
            <a:ext cx="2651560" cy="10312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2" h="21535" fill="norm" stroke="1" extrusionOk="0">
                <a:moveTo>
                  <a:pt x="10859" y="1"/>
                </a:moveTo>
                <a:cubicBezTo>
                  <a:pt x="1527" y="1"/>
                  <a:pt x="2203" y="-57"/>
                  <a:pt x="1500" y="822"/>
                </a:cubicBezTo>
                <a:cubicBezTo>
                  <a:pt x="1259" y="1123"/>
                  <a:pt x="1043" y="1526"/>
                  <a:pt x="825" y="2081"/>
                </a:cubicBezTo>
                <a:cubicBezTo>
                  <a:pt x="647" y="2531"/>
                  <a:pt x="484" y="2884"/>
                  <a:pt x="463" y="2869"/>
                </a:cubicBezTo>
                <a:cubicBezTo>
                  <a:pt x="441" y="2854"/>
                  <a:pt x="428" y="2915"/>
                  <a:pt x="434" y="3001"/>
                </a:cubicBezTo>
                <a:cubicBezTo>
                  <a:pt x="439" y="3088"/>
                  <a:pt x="375" y="3523"/>
                  <a:pt x="291" y="3963"/>
                </a:cubicBezTo>
                <a:cubicBezTo>
                  <a:pt x="91" y="5015"/>
                  <a:pt x="-5" y="6150"/>
                  <a:pt x="0" y="7286"/>
                </a:cubicBezTo>
                <a:cubicBezTo>
                  <a:pt x="6" y="8422"/>
                  <a:pt x="114" y="9556"/>
                  <a:pt x="324" y="10610"/>
                </a:cubicBezTo>
                <a:cubicBezTo>
                  <a:pt x="379" y="10888"/>
                  <a:pt x="413" y="11144"/>
                  <a:pt x="398" y="11182"/>
                </a:cubicBezTo>
                <a:cubicBezTo>
                  <a:pt x="383" y="11220"/>
                  <a:pt x="404" y="11382"/>
                  <a:pt x="446" y="11538"/>
                </a:cubicBezTo>
                <a:cubicBezTo>
                  <a:pt x="489" y="11694"/>
                  <a:pt x="524" y="11770"/>
                  <a:pt x="524" y="11712"/>
                </a:cubicBezTo>
                <a:cubicBezTo>
                  <a:pt x="524" y="11655"/>
                  <a:pt x="559" y="11678"/>
                  <a:pt x="598" y="11762"/>
                </a:cubicBezTo>
                <a:cubicBezTo>
                  <a:pt x="638" y="11846"/>
                  <a:pt x="659" y="11961"/>
                  <a:pt x="647" y="12010"/>
                </a:cubicBezTo>
                <a:cubicBezTo>
                  <a:pt x="620" y="12120"/>
                  <a:pt x="906" y="12881"/>
                  <a:pt x="973" y="12881"/>
                </a:cubicBezTo>
                <a:cubicBezTo>
                  <a:pt x="999" y="12881"/>
                  <a:pt x="1143" y="13078"/>
                  <a:pt x="1296" y="13320"/>
                </a:cubicBezTo>
                <a:cubicBezTo>
                  <a:pt x="1449" y="13562"/>
                  <a:pt x="1736" y="13909"/>
                  <a:pt x="1933" y="14091"/>
                </a:cubicBezTo>
                <a:lnTo>
                  <a:pt x="2292" y="14422"/>
                </a:lnTo>
                <a:lnTo>
                  <a:pt x="4612" y="14489"/>
                </a:lnTo>
                <a:lnTo>
                  <a:pt x="6936" y="14547"/>
                </a:lnTo>
                <a:lnTo>
                  <a:pt x="6965" y="16842"/>
                </a:lnTo>
                <a:cubicBezTo>
                  <a:pt x="6994" y="19161"/>
                  <a:pt x="7016" y="19439"/>
                  <a:pt x="7217" y="20199"/>
                </a:cubicBezTo>
                <a:cubicBezTo>
                  <a:pt x="7334" y="20642"/>
                  <a:pt x="7658" y="21179"/>
                  <a:pt x="7925" y="21368"/>
                </a:cubicBezTo>
                <a:cubicBezTo>
                  <a:pt x="8087" y="21482"/>
                  <a:pt x="8837" y="21525"/>
                  <a:pt x="10808" y="21534"/>
                </a:cubicBezTo>
                <a:cubicBezTo>
                  <a:pt x="13084" y="21543"/>
                  <a:pt x="13509" y="21516"/>
                  <a:pt x="13736" y="21351"/>
                </a:cubicBezTo>
                <a:cubicBezTo>
                  <a:pt x="13881" y="21245"/>
                  <a:pt x="14037" y="21161"/>
                  <a:pt x="14085" y="21161"/>
                </a:cubicBezTo>
                <a:cubicBezTo>
                  <a:pt x="14132" y="21161"/>
                  <a:pt x="14159" y="21115"/>
                  <a:pt x="14146" y="21061"/>
                </a:cubicBezTo>
                <a:cubicBezTo>
                  <a:pt x="14133" y="21007"/>
                  <a:pt x="14178" y="20835"/>
                  <a:pt x="14246" y="20672"/>
                </a:cubicBezTo>
                <a:cubicBezTo>
                  <a:pt x="14314" y="20508"/>
                  <a:pt x="14429" y="20092"/>
                  <a:pt x="14498" y="19752"/>
                </a:cubicBezTo>
                <a:cubicBezTo>
                  <a:pt x="14618" y="19167"/>
                  <a:pt x="14626" y="19006"/>
                  <a:pt x="14650" y="16842"/>
                </a:cubicBezTo>
                <a:lnTo>
                  <a:pt x="14676" y="14547"/>
                </a:lnTo>
                <a:lnTo>
                  <a:pt x="16974" y="14480"/>
                </a:lnTo>
                <a:cubicBezTo>
                  <a:pt x="19096" y="14417"/>
                  <a:pt x="19297" y="14396"/>
                  <a:pt x="19591" y="14165"/>
                </a:cubicBezTo>
                <a:cubicBezTo>
                  <a:pt x="19948" y="13885"/>
                  <a:pt x="20484" y="13155"/>
                  <a:pt x="20622" y="12765"/>
                </a:cubicBezTo>
                <a:cubicBezTo>
                  <a:pt x="20672" y="12623"/>
                  <a:pt x="20740" y="12508"/>
                  <a:pt x="20771" y="12508"/>
                </a:cubicBezTo>
                <a:cubicBezTo>
                  <a:pt x="20803" y="12508"/>
                  <a:pt x="20854" y="12372"/>
                  <a:pt x="20884" y="12201"/>
                </a:cubicBezTo>
                <a:cubicBezTo>
                  <a:pt x="20915" y="12030"/>
                  <a:pt x="20965" y="11902"/>
                  <a:pt x="20997" y="11919"/>
                </a:cubicBezTo>
                <a:cubicBezTo>
                  <a:pt x="21029" y="11937"/>
                  <a:pt x="21067" y="11847"/>
                  <a:pt x="21078" y="11720"/>
                </a:cubicBezTo>
                <a:cubicBezTo>
                  <a:pt x="21089" y="11593"/>
                  <a:pt x="21157" y="11233"/>
                  <a:pt x="21233" y="10925"/>
                </a:cubicBezTo>
                <a:cubicBezTo>
                  <a:pt x="21508" y="9817"/>
                  <a:pt x="21595" y="8905"/>
                  <a:pt x="21592" y="7121"/>
                </a:cubicBezTo>
                <a:cubicBezTo>
                  <a:pt x="21589" y="5677"/>
                  <a:pt x="21576" y="5426"/>
                  <a:pt x="21459" y="4667"/>
                </a:cubicBezTo>
                <a:cubicBezTo>
                  <a:pt x="21388" y="4202"/>
                  <a:pt x="21262" y="3572"/>
                  <a:pt x="21182" y="3267"/>
                </a:cubicBezTo>
                <a:cubicBezTo>
                  <a:pt x="21101" y="2961"/>
                  <a:pt x="21050" y="2642"/>
                  <a:pt x="21068" y="2562"/>
                </a:cubicBezTo>
                <a:cubicBezTo>
                  <a:pt x="21086" y="2482"/>
                  <a:pt x="21083" y="2455"/>
                  <a:pt x="21062" y="2504"/>
                </a:cubicBezTo>
                <a:cubicBezTo>
                  <a:pt x="21041" y="2553"/>
                  <a:pt x="20896" y="2298"/>
                  <a:pt x="20742" y="1932"/>
                </a:cubicBezTo>
                <a:cubicBezTo>
                  <a:pt x="20398" y="1116"/>
                  <a:pt x="20053" y="599"/>
                  <a:pt x="19617" y="258"/>
                </a:cubicBezTo>
                <a:cubicBezTo>
                  <a:pt x="19286" y="-1"/>
                  <a:pt x="19277" y="1"/>
                  <a:pt x="10859" y="1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990" name="Telepresencia…"/>
          <p:cNvSpPr txBox="1"/>
          <p:nvPr/>
        </p:nvSpPr>
        <p:spPr>
          <a:xfrm>
            <a:off x="1577018" y="6104254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  <p:sp>
        <p:nvSpPr>
          <p:cNvPr id="991" name="High Quality Video"/>
          <p:cNvSpPr txBox="1"/>
          <p:nvPr/>
        </p:nvSpPr>
        <p:spPr>
          <a:xfrm>
            <a:off x="19086458" y="11884638"/>
            <a:ext cx="3494305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High Quality Video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" name=""/>
          <p:cNvSpPr txBox="1"/>
          <p:nvPr/>
        </p:nvSpPr>
        <p:spPr>
          <a:xfrm>
            <a:off x="19280074" y="7708139"/>
            <a:ext cx="2654301" cy="2654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0000">
                <a:solidFill>
                  <a:srgbClr val="212F38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</a:t>
            </a:r>
          </a:p>
        </p:txBody>
      </p:sp>
      <p:sp>
        <p:nvSpPr>
          <p:cNvPr id="994" name="Rounded Rectangle"/>
          <p:cNvSpPr/>
          <p:nvPr/>
        </p:nvSpPr>
        <p:spPr>
          <a:xfrm>
            <a:off x="7602835" y="1065410"/>
            <a:ext cx="9178330" cy="15296291"/>
          </a:xfrm>
          <a:prstGeom prst="roundRect">
            <a:avLst>
              <a:gd name="adj" fmla="val 1465"/>
            </a:avLst>
          </a:prstGeom>
          <a:gradFill>
            <a:gsLst>
              <a:gs pos="0">
                <a:srgbClr val="5E5E5E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95" name="Rounded Rectangle"/>
          <p:cNvSpPr/>
          <p:nvPr/>
        </p:nvSpPr>
        <p:spPr>
          <a:xfrm>
            <a:off x="7670965" y="1143000"/>
            <a:ext cx="9042070" cy="15218701"/>
          </a:xfrm>
          <a:prstGeom prst="roundRect">
            <a:avLst>
              <a:gd name="adj" fmla="val 1498"/>
            </a:avLst>
          </a:prstGeom>
          <a:gradFill>
            <a:gsLst>
              <a:gs pos="0">
                <a:srgbClr val="000000"/>
              </a:gs>
              <a:gs pos="100000">
                <a:srgbClr val="424242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996" name="Rectangle"/>
          <p:cNvSpPr/>
          <p:nvPr/>
        </p:nvSpPr>
        <p:spPr>
          <a:xfrm>
            <a:off x="7772565" y="1619713"/>
            <a:ext cx="8838870" cy="14187685"/>
          </a:xfrm>
          <a:prstGeom prst="rect">
            <a:avLst/>
          </a:prstGeom>
          <a:solidFill>
            <a:srgbClr val="000000"/>
          </a:solidFill>
          <a:ln w="6350">
            <a:solidFill>
              <a:srgbClr val="424242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997" name="freepik_diferente-agente-de-contact-center-en-posicion-de-videollamada-con-fondo-blanco_0003.png" descr="freepik_diferente-agente-de-contact-center-en-posicion-de-videollamada-con-fondo-blanco_000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85268" y="1382183"/>
            <a:ext cx="8813463" cy="12077706"/>
          </a:xfrm>
          <a:prstGeom prst="rect">
            <a:avLst/>
          </a:prstGeom>
          <a:ln w="25400">
            <a:solidFill>
              <a:srgbClr val="FFFFFF"/>
            </a:solidFill>
            <a:miter lim="400000"/>
          </a:ln>
        </p:spPr>
      </p:pic>
      <p:pic>
        <p:nvPicPr>
          <p:cNvPr id="998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rcRect l="0" t="0" r="0" b="42620"/>
          <a:stretch>
            <a:fillRect/>
          </a:stretch>
        </p:blipFill>
        <p:spPr>
          <a:xfrm>
            <a:off x="10728920" y="107751"/>
            <a:ext cx="2926035" cy="1259219"/>
          </a:xfrm>
          <a:prstGeom prst="rect">
            <a:avLst/>
          </a:prstGeom>
          <a:ln w="12700">
            <a:miter lim="400000"/>
          </a:ln>
        </p:spPr>
      </p:pic>
      <p:sp>
        <p:nvSpPr>
          <p:cNvPr id="999" name="Asesora Jenny Martinez"/>
          <p:cNvSpPr txBox="1"/>
          <p:nvPr/>
        </p:nvSpPr>
        <p:spPr>
          <a:xfrm>
            <a:off x="14181236" y="1540318"/>
            <a:ext cx="2298193" cy="3246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424242"/>
                </a:solidFill>
              </a:defRPr>
            </a:pPr>
            <a:r>
              <a:t>Asesora </a:t>
            </a:r>
            <a:r>
              <a:rPr b="1"/>
              <a:t>Jenny Martinez</a:t>
            </a:r>
            <a:r>
              <a:t> </a:t>
            </a:r>
          </a:p>
        </p:txBody>
      </p:sp>
      <p:sp>
        <p:nvSpPr>
          <p:cNvPr id="1000" name="Interactive Powers"/>
          <p:cNvSpPr txBox="1"/>
          <p:nvPr/>
        </p:nvSpPr>
        <p:spPr>
          <a:xfrm>
            <a:off x="7916390" y="13043755"/>
            <a:ext cx="1679639" cy="330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A9A9A9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</a:t>
            </a:r>
            <a:r>
              <a:rPr>
                <a:latin typeface="MuseoSansRounded-900"/>
                <a:ea typeface="MuseoSansRounded-900"/>
                <a:cs typeface="MuseoSansRounded-900"/>
                <a:sym typeface="MuseoSansRounded-900"/>
              </a:rPr>
              <a:t>Powers</a:t>
            </a:r>
          </a:p>
        </p:txBody>
      </p:sp>
      <p:pic>
        <p:nvPicPr>
          <p:cNvPr id="1001" name="image14.tif" descr="image14.ti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1002" name="Shape"/>
          <p:cNvSpPr/>
          <p:nvPr/>
        </p:nvSpPr>
        <p:spPr>
          <a:xfrm>
            <a:off x="12071057" y="1116187"/>
            <a:ext cx="4540375" cy="126096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03" name="Remote Viewer"/>
          <p:cNvSpPr txBox="1"/>
          <p:nvPr/>
        </p:nvSpPr>
        <p:spPr>
          <a:xfrm>
            <a:off x="18031344" y="6407150"/>
            <a:ext cx="5186870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Remote Viewer</a:t>
            </a:r>
          </a:p>
        </p:txBody>
      </p:sp>
      <p:pic>
        <p:nvPicPr>
          <p:cNvPr id="1004" name="Layer.tiff" descr="Layer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0201024" y="8627464"/>
            <a:ext cx="812402" cy="815651"/>
          </a:xfrm>
          <a:prstGeom prst="rect">
            <a:avLst/>
          </a:prstGeom>
          <a:ln w="12700">
            <a:miter lim="400000"/>
          </a:ln>
        </p:spPr>
      </p:pic>
      <p:sp>
        <p:nvSpPr>
          <p:cNvPr id="1005" name="Telepresencia…"/>
          <p:cNvSpPr txBox="1"/>
          <p:nvPr/>
        </p:nvSpPr>
        <p:spPr>
          <a:xfrm>
            <a:off x="1577018" y="6104254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  <p:pic>
        <p:nvPicPr>
          <p:cNvPr id="1006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rcRect l="78" t="12143" r="80" b="254"/>
          <a:stretch>
            <a:fillRect/>
          </a:stretch>
        </p:blipFill>
        <p:spPr>
          <a:xfrm>
            <a:off x="9839920" y="7877543"/>
            <a:ext cx="4704160" cy="53399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294" y="0"/>
                </a:moveTo>
                <a:cubicBezTo>
                  <a:pt x="914" y="0"/>
                  <a:pt x="686" y="0"/>
                  <a:pt x="534" y="56"/>
                </a:cubicBezTo>
                <a:cubicBezTo>
                  <a:pt x="315" y="126"/>
                  <a:pt x="144" y="277"/>
                  <a:pt x="64" y="470"/>
                </a:cubicBezTo>
                <a:cubicBezTo>
                  <a:pt x="0" y="604"/>
                  <a:pt x="0" y="805"/>
                  <a:pt x="0" y="1140"/>
                </a:cubicBezTo>
                <a:lnTo>
                  <a:pt x="0" y="20459"/>
                </a:lnTo>
                <a:cubicBezTo>
                  <a:pt x="0" y="20793"/>
                  <a:pt x="0" y="20994"/>
                  <a:pt x="64" y="21128"/>
                </a:cubicBezTo>
                <a:cubicBezTo>
                  <a:pt x="144" y="21321"/>
                  <a:pt x="315" y="21474"/>
                  <a:pt x="534" y="21544"/>
                </a:cubicBezTo>
                <a:cubicBezTo>
                  <a:pt x="686" y="21600"/>
                  <a:pt x="914" y="21600"/>
                  <a:pt x="1294" y="21600"/>
                </a:cubicBezTo>
                <a:lnTo>
                  <a:pt x="20306" y="21600"/>
                </a:lnTo>
                <a:cubicBezTo>
                  <a:pt x="20686" y="21600"/>
                  <a:pt x="20914" y="21600"/>
                  <a:pt x="21066" y="21544"/>
                </a:cubicBezTo>
                <a:cubicBezTo>
                  <a:pt x="21285" y="21474"/>
                  <a:pt x="21456" y="21321"/>
                  <a:pt x="21536" y="21128"/>
                </a:cubicBezTo>
                <a:cubicBezTo>
                  <a:pt x="21600" y="20994"/>
                  <a:pt x="21600" y="20793"/>
                  <a:pt x="21600" y="20459"/>
                </a:cubicBezTo>
                <a:lnTo>
                  <a:pt x="21600" y="1140"/>
                </a:lnTo>
                <a:cubicBezTo>
                  <a:pt x="21600" y="805"/>
                  <a:pt x="21600" y="604"/>
                  <a:pt x="21536" y="470"/>
                </a:cubicBezTo>
                <a:cubicBezTo>
                  <a:pt x="21456" y="277"/>
                  <a:pt x="21285" y="126"/>
                  <a:pt x="21066" y="56"/>
                </a:cubicBezTo>
                <a:cubicBezTo>
                  <a:pt x="20914" y="0"/>
                  <a:pt x="20686" y="0"/>
                  <a:pt x="20306" y="0"/>
                </a:cubicBezTo>
                <a:lnTo>
                  <a:pt x="1294" y="0"/>
                </a:lnTo>
                <a:close/>
              </a:path>
            </a:pathLst>
          </a:custGeom>
          <a:ln w="12700">
            <a:miter lim="400000"/>
          </a:ln>
          <a:effectLst>
            <a:outerShdw sx="100000" sy="100000" kx="0" ky="0" algn="b" rotWithShape="0" blurRad="279400" dist="156205" dir="2932908">
              <a:srgbClr val="000000">
                <a:alpha val="50000"/>
              </a:srgbClr>
            </a:outerShdw>
          </a:effectLst>
        </p:spPr>
      </p:pic>
      <p:sp>
        <p:nvSpPr>
          <p:cNvPr id="1007" name="Agent Screen Sharing"/>
          <p:cNvSpPr txBox="1"/>
          <p:nvPr/>
        </p:nvSpPr>
        <p:spPr>
          <a:xfrm>
            <a:off x="18603478" y="10287169"/>
            <a:ext cx="4042603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Agent Screen Sharing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9" name="Rounded Rectangle"/>
          <p:cNvSpPr/>
          <p:nvPr/>
        </p:nvSpPr>
        <p:spPr>
          <a:xfrm>
            <a:off x="7602835" y="1065410"/>
            <a:ext cx="9178330" cy="15296291"/>
          </a:xfrm>
          <a:prstGeom prst="roundRect">
            <a:avLst>
              <a:gd name="adj" fmla="val 3029"/>
            </a:avLst>
          </a:prstGeom>
          <a:gradFill>
            <a:gsLst>
              <a:gs pos="0">
                <a:srgbClr val="929292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10" name="Rounded Rectangle"/>
          <p:cNvSpPr/>
          <p:nvPr/>
        </p:nvSpPr>
        <p:spPr>
          <a:xfrm>
            <a:off x="7670965" y="1143000"/>
            <a:ext cx="9042070" cy="15218701"/>
          </a:xfrm>
          <a:prstGeom prst="roundRect">
            <a:avLst>
              <a:gd name="adj" fmla="val 2625"/>
            </a:avLst>
          </a:prstGeom>
          <a:gradFill>
            <a:gsLst>
              <a:gs pos="0">
                <a:srgbClr val="000000"/>
              </a:gs>
              <a:gs pos="100000">
                <a:srgbClr val="424242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11" name="Rectangle"/>
          <p:cNvSpPr/>
          <p:nvPr/>
        </p:nvSpPr>
        <p:spPr>
          <a:xfrm>
            <a:off x="7772565" y="1619713"/>
            <a:ext cx="8838870" cy="14187685"/>
          </a:xfrm>
          <a:prstGeom prst="rect">
            <a:avLst/>
          </a:prstGeom>
          <a:solidFill>
            <a:srgbClr val="000000"/>
          </a:solidFill>
          <a:ln w="6350">
            <a:solidFill>
              <a:srgbClr val="424242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12" name="freepik_variante-de-agentes-femeninos_0001.png" descr="freepik_variante-de-agentes-femeninos_00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26068" y="1768078"/>
            <a:ext cx="8531863" cy="11691811"/>
          </a:xfrm>
          <a:prstGeom prst="rect">
            <a:avLst/>
          </a:prstGeom>
          <a:ln w="25400">
            <a:solidFill>
              <a:srgbClr val="FFFFFF"/>
            </a:solidFill>
            <a:miter lim="400000"/>
          </a:ln>
        </p:spPr>
      </p:pic>
      <p:sp>
        <p:nvSpPr>
          <p:cNvPr id="1013" name="Advisor Kelly Smith"/>
          <p:cNvSpPr txBox="1"/>
          <p:nvPr/>
        </p:nvSpPr>
        <p:spPr>
          <a:xfrm>
            <a:off x="14459345" y="1946718"/>
            <a:ext cx="1884618" cy="3246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424242"/>
                </a:solidFill>
              </a:defRPr>
            </a:pPr>
            <a:r>
              <a:t>Advisor </a:t>
            </a:r>
            <a:r>
              <a:rPr b="1"/>
              <a:t>Kelly Smith</a:t>
            </a:r>
            <a:r>
              <a:t> </a:t>
            </a:r>
          </a:p>
        </p:txBody>
      </p:sp>
      <p:sp>
        <p:nvSpPr>
          <p:cNvPr id="1014" name="Circle"/>
          <p:cNvSpPr/>
          <p:nvPr/>
        </p:nvSpPr>
        <p:spPr>
          <a:xfrm>
            <a:off x="12420600" y="1364538"/>
            <a:ext cx="101600" cy="101601"/>
          </a:xfrm>
          <a:prstGeom prst="ellipse">
            <a:avLst/>
          </a:prstGeom>
          <a:gradFill>
            <a:gsLst>
              <a:gs pos="0">
                <a:srgbClr val="64CE6D"/>
              </a:gs>
              <a:gs pos="100000">
                <a:srgbClr val="F8EA76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8EA76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15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rcRect l="32196" t="17934" r="32182" b="46434"/>
          <a:stretch>
            <a:fillRect/>
          </a:stretch>
        </p:blipFill>
        <p:spPr>
          <a:xfrm>
            <a:off x="12029778" y="1253066"/>
            <a:ext cx="324444" cy="3245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8" h="20595" fill="norm" stroke="1" extrusionOk="0">
                <a:moveTo>
                  <a:pt x="9839" y="0"/>
                </a:moveTo>
                <a:cubicBezTo>
                  <a:pt x="7320" y="0"/>
                  <a:pt x="4804" y="1012"/>
                  <a:pt x="2882" y="3022"/>
                </a:cubicBezTo>
                <a:cubicBezTo>
                  <a:pt x="-961" y="7043"/>
                  <a:pt x="-961" y="13558"/>
                  <a:pt x="2882" y="17579"/>
                </a:cubicBezTo>
                <a:cubicBezTo>
                  <a:pt x="6726" y="21600"/>
                  <a:pt x="12952" y="21600"/>
                  <a:pt x="16796" y="17579"/>
                </a:cubicBezTo>
                <a:cubicBezTo>
                  <a:pt x="20639" y="13558"/>
                  <a:pt x="20639" y="7043"/>
                  <a:pt x="16796" y="3022"/>
                </a:cubicBezTo>
                <a:cubicBezTo>
                  <a:pt x="14874" y="1012"/>
                  <a:pt x="12358" y="0"/>
                  <a:pt x="983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1016" name="ACD Routing"/>
          <p:cNvSpPr txBox="1"/>
          <p:nvPr/>
        </p:nvSpPr>
        <p:spPr>
          <a:xfrm>
            <a:off x="18396709" y="6407150"/>
            <a:ext cx="4456141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ACD Routing</a:t>
            </a:r>
          </a:p>
        </p:txBody>
      </p:sp>
      <p:sp>
        <p:nvSpPr>
          <p:cNvPr id="1017" name="Interactive Powers"/>
          <p:cNvSpPr txBox="1"/>
          <p:nvPr/>
        </p:nvSpPr>
        <p:spPr>
          <a:xfrm>
            <a:off x="8034923" y="13077621"/>
            <a:ext cx="1679639" cy="330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A9A9A9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</a:t>
            </a:r>
            <a:r>
              <a:rPr>
                <a:latin typeface="MuseoSansRounded-900"/>
                <a:ea typeface="MuseoSansRounded-900"/>
                <a:cs typeface="MuseoSansRounded-900"/>
                <a:sym typeface="MuseoSansRounded-900"/>
              </a:rPr>
              <a:t>Powers</a:t>
            </a:r>
          </a:p>
        </p:txBody>
      </p:sp>
      <p:pic>
        <p:nvPicPr>
          <p:cNvPr id="1018" name="image14.tif" descr="image14.ti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1019" name="Shape"/>
          <p:cNvSpPr/>
          <p:nvPr/>
        </p:nvSpPr>
        <p:spPr>
          <a:xfrm>
            <a:off x="11724406" y="1117509"/>
            <a:ext cx="4890204" cy="1258436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20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8426657" y="2122950"/>
            <a:ext cx="896172" cy="5440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21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9480321" y="2122950"/>
            <a:ext cx="906750" cy="544050"/>
          </a:xfrm>
          <a:prstGeom prst="rect">
            <a:avLst/>
          </a:prstGeom>
          <a:ln w="12700">
            <a:miter lim="400000"/>
          </a:ln>
        </p:spPr>
      </p:pic>
      <p:sp>
        <p:nvSpPr>
          <p:cNvPr id="1022" name=""/>
          <p:cNvSpPr txBox="1"/>
          <p:nvPr/>
        </p:nvSpPr>
        <p:spPr>
          <a:xfrm>
            <a:off x="19773878" y="8343138"/>
            <a:ext cx="1701801" cy="1384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0000">
                <a:solidFill>
                  <a:srgbClr val="212F38"/>
                </a:solidFill>
                <a:latin typeface="Font Awesome 6 Free Solid"/>
                <a:ea typeface="Font Awesome 6 Free Solid"/>
                <a:cs typeface="Font Awesome 6 Free Solid"/>
                <a:sym typeface="Font Awesome 6 Free Solid"/>
              </a:defRPr>
            </a:lvl1pPr>
          </a:lstStyle>
          <a:p>
            <a:pPr/>
            <a:r>
              <a:t></a:t>
            </a:r>
          </a:p>
        </p:txBody>
      </p:sp>
      <p:sp>
        <p:nvSpPr>
          <p:cNvPr id="1023" name="Telepresencia…"/>
          <p:cNvSpPr txBox="1"/>
          <p:nvPr/>
        </p:nvSpPr>
        <p:spPr>
          <a:xfrm>
            <a:off x="1577018" y="6104254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  <p:sp>
        <p:nvSpPr>
          <p:cNvPr id="1024" name="Real Time Connection"/>
          <p:cNvSpPr txBox="1"/>
          <p:nvPr/>
        </p:nvSpPr>
        <p:spPr>
          <a:xfrm>
            <a:off x="18624453" y="10317310"/>
            <a:ext cx="4059157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Real Time Connection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"/>
          <p:cNvSpPr txBox="1"/>
          <p:nvPr/>
        </p:nvSpPr>
        <p:spPr>
          <a:xfrm>
            <a:off x="19280074" y="7708139"/>
            <a:ext cx="2654301" cy="2654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0000">
                <a:solidFill>
                  <a:srgbClr val="212F38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</a:t>
            </a:r>
          </a:p>
        </p:txBody>
      </p:sp>
      <p:sp>
        <p:nvSpPr>
          <p:cNvPr id="1027" name="Rounded Rectangle"/>
          <p:cNvSpPr/>
          <p:nvPr/>
        </p:nvSpPr>
        <p:spPr>
          <a:xfrm>
            <a:off x="7602835" y="1065410"/>
            <a:ext cx="9178330" cy="15296291"/>
          </a:xfrm>
          <a:prstGeom prst="roundRect">
            <a:avLst>
              <a:gd name="adj" fmla="val 3029"/>
            </a:avLst>
          </a:prstGeom>
          <a:gradFill>
            <a:gsLst>
              <a:gs pos="0">
                <a:srgbClr val="929292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28" name="Rounded Rectangle"/>
          <p:cNvSpPr/>
          <p:nvPr/>
        </p:nvSpPr>
        <p:spPr>
          <a:xfrm>
            <a:off x="7670965" y="1143000"/>
            <a:ext cx="9042070" cy="15218701"/>
          </a:xfrm>
          <a:prstGeom prst="roundRect">
            <a:avLst>
              <a:gd name="adj" fmla="val 2625"/>
            </a:avLst>
          </a:prstGeom>
          <a:gradFill>
            <a:gsLst>
              <a:gs pos="0">
                <a:srgbClr val="000000"/>
              </a:gs>
              <a:gs pos="100000">
                <a:srgbClr val="424242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29" name="Rectangle"/>
          <p:cNvSpPr/>
          <p:nvPr/>
        </p:nvSpPr>
        <p:spPr>
          <a:xfrm>
            <a:off x="7772565" y="1619713"/>
            <a:ext cx="8838870" cy="14187685"/>
          </a:xfrm>
          <a:prstGeom prst="rect">
            <a:avLst/>
          </a:prstGeom>
          <a:gradFill>
            <a:gsLst>
              <a:gs pos="0">
                <a:srgbClr val="4D5C6E"/>
              </a:gs>
              <a:gs pos="100000">
                <a:srgbClr val="212F38"/>
              </a:gs>
            </a:gsLst>
            <a:lin ang="5400000"/>
          </a:gradFill>
          <a:ln w="6350">
            <a:solidFill>
              <a:srgbClr val="4D5C6E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1032" name="Group"/>
          <p:cNvGrpSpPr/>
          <p:nvPr/>
        </p:nvGrpSpPr>
        <p:grpSpPr>
          <a:xfrm>
            <a:off x="8187615" y="2079790"/>
            <a:ext cx="8035657" cy="9556420"/>
            <a:chOff x="1146309" y="0"/>
            <a:chExt cx="8035656" cy="9556419"/>
          </a:xfrm>
        </p:grpSpPr>
        <p:sp>
          <p:nvSpPr>
            <p:cNvPr id="1030" name="Rectangle"/>
            <p:cNvSpPr/>
            <p:nvPr/>
          </p:nvSpPr>
          <p:spPr>
            <a:xfrm>
              <a:off x="1146309" y="0"/>
              <a:ext cx="8035657" cy="9556420"/>
            </a:xfrm>
            <a:prstGeom prst="rect">
              <a:avLst/>
            </a:prstGeom>
            <a:gradFill flip="none" rotWithShape="1">
              <a:gsLst>
                <a:gs pos="0">
                  <a:srgbClr val="969CA3"/>
                </a:gs>
                <a:gs pos="100000">
                  <a:srgbClr val="DFE8F3"/>
                </a:gs>
              </a:gsLst>
              <a:lin ang="54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DFE8F3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1031" name="freepik__generate-this-image-with-9-different-demographics-__92803.png" descr="freepik__generate-this-image-with-9-different-demographics-__92803.png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16697" t="5211" r="16436" b="19465"/>
            <a:stretch>
              <a:fillRect/>
            </a:stretch>
          </p:blipFill>
          <p:spPr>
            <a:xfrm>
              <a:off x="1720056" y="1804207"/>
              <a:ext cx="6888163" cy="77422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91" fill="norm" stroke="1" extrusionOk="0">
                  <a:moveTo>
                    <a:pt x="10885" y="0"/>
                  </a:moveTo>
                  <a:cubicBezTo>
                    <a:pt x="10682" y="0"/>
                    <a:pt x="10484" y="10"/>
                    <a:pt x="10484" y="29"/>
                  </a:cubicBezTo>
                  <a:cubicBezTo>
                    <a:pt x="10484" y="45"/>
                    <a:pt x="10435" y="58"/>
                    <a:pt x="10376" y="58"/>
                  </a:cubicBezTo>
                  <a:cubicBezTo>
                    <a:pt x="10316" y="58"/>
                    <a:pt x="10185" y="97"/>
                    <a:pt x="10086" y="144"/>
                  </a:cubicBezTo>
                  <a:cubicBezTo>
                    <a:pt x="9971" y="199"/>
                    <a:pt x="9857" y="229"/>
                    <a:pt x="9775" y="229"/>
                  </a:cubicBezTo>
                  <a:cubicBezTo>
                    <a:pt x="9703" y="229"/>
                    <a:pt x="9645" y="242"/>
                    <a:pt x="9645" y="258"/>
                  </a:cubicBezTo>
                  <a:cubicBezTo>
                    <a:pt x="9645" y="274"/>
                    <a:pt x="9600" y="287"/>
                    <a:pt x="9546" y="287"/>
                  </a:cubicBezTo>
                  <a:cubicBezTo>
                    <a:pt x="9434" y="287"/>
                    <a:pt x="9286" y="349"/>
                    <a:pt x="9149" y="451"/>
                  </a:cubicBezTo>
                  <a:cubicBezTo>
                    <a:pt x="8953" y="596"/>
                    <a:pt x="8843" y="624"/>
                    <a:pt x="8418" y="640"/>
                  </a:cubicBezTo>
                  <a:cubicBezTo>
                    <a:pt x="8007" y="655"/>
                    <a:pt x="7881" y="682"/>
                    <a:pt x="7676" y="799"/>
                  </a:cubicBezTo>
                  <a:cubicBezTo>
                    <a:pt x="7614" y="835"/>
                    <a:pt x="7523" y="872"/>
                    <a:pt x="7475" y="881"/>
                  </a:cubicBezTo>
                  <a:cubicBezTo>
                    <a:pt x="7426" y="890"/>
                    <a:pt x="7385" y="908"/>
                    <a:pt x="7385" y="922"/>
                  </a:cubicBezTo>
                  <a:cubicBezTo>
                    <a:pt x="7385" y="936"/>
                    <a:pt x="7360" y="948"/>
                    <a:pt x="7329" y="948"/>
                  </a:cubicBezTo>
                  <a:cubicBezTo>
                    <a:pt x="7270" y="948"/>
                    <a:pt x="6998" y="1158"/>
                    <a:pt x="6998" y="1203"/>
                  </a:cubicBezTo>
                  <a:cubicBezTo>
                    <a:pt x="6998" y="1217"/>
                    <a:pt x="6919" y="1304"/>
                    <a:pt x="6821" y="1397"/>
                  </a:cubicBezTo>
                  <a:cubicBezTo>
                    <a:pt x="6724" y="1490"/>
                    <a:pt x="6643" y="1574"/>
                    <a:pt x="6643" y="1586"/>
                  </a:cubicBezTo>
                  <a:cubicBezTo>
                    <a:pt x="6643" y="1598"/>
                    <a:pt x="6592" y="1656"/>
                    <a:pt x="6529" y="1716"/>
                  </a:cubicBezTo>
                  <a:cubicBezTo>
                    <a:pt x="6466" y="1775"/>
                    <a:pt x="6334" y="1967"/>
                    <a:pt x="6236" y="2143"/>
                  </a:cubicBezTo>
                  <a:cubicBezTo>
                    <a:pt x="6071" y="2440"/>
                    <a:pt x="6050" y="2466"/>
                    <a:pt x="5924" y="2511"/>
                  </a:cubicBezTo>
                  <a:cubicBezTo>
                    <a:pt x="5443" y="2685"/>
                    <a:pt x="5126" y="2892"/>
                    <a:pt x="5033" y="3095"/>
                  </a:cubicBezTo>
                  <a:cubicBezTo>
                    <a:pt x="5009" y="3146"/>
                    <a:pt x="4976" y="3188"/>
                    <a:pt x="4961" y="3188"/>
                  </a:cubicBezTo>
                  <a:cubicBezTo>
                    <a:pt x="4945" y="3188"/>
                    <a:pt x="4933" y="3239"/>
                    <a:pt x="4933" y="3302"/>
                  </a:cubicBezTo>
                  <a:cubicBezTo>
                    <a:pt x="4933" y="3364"/>
                    <a:pt x="4919" y="3423"/>
                    <a:pt x="4901" y="3432"/>
                  </a:cubicBezTo>
                  <a:cubicBezTo>
                    <a:pt x="4883" y="3442"/>
                    <a:pt x="4869" y="3500"/>
                    <a:pt x="4869" y="3562"/>
                  </a:cubicBezTo>
                  <a:cubicBezTo>
                    <a:pt x="4869" y="3623"/>
                    <a:pt x="4854" y="3680"/>
                    <a:pt x="4836" y="3690"/>
                  </a:cubicBezTo>
                  <a:cubicBezTo>
                    <a:pt x="4818" y="3700"/>
                    <a:pt x="4804" y="3733"/>
                    <a:pt x="4804" y="3763"/>
                  </a:cubicBezTo>
                  <a:cubicBezTo>
                    <a:pt x="4804" y="3793"/>
                    <a:pt x="4775" y="3864"/>
                    <a:pt x="4739" y="3920"/>
                  </a:cubicBezTo>
                  <a:cubicBezTo>
                    <a:pt x="4704" y="3977"/>
                    <a:pt x="4674" y="4047"/>
                    <a:pt x="4674" y="4078"/>
                  </a:cubicBezTo>
                  <a:cubicBezTo>
                    <a:pt x="4674" y="4108"/>
                    <a:pt x="4660" y="4141"/>
                    <a:pt x="4642" y="4151"/>
                  </a:cubicBezTo>
                  <a:cubicBezTo>
                    <a:pt x="4624" y="4160"/>
                    <a:pt x="4610" y="4212"/>
                    <a:pt x="4610" y="4266"/>
                  </a:cubicBezTo>
                  <a:cubicBezTo>
                    <a:pt x="4610" y="4341"/>
                    <a:pt x="4575" y="4400"/>
                    <a:pt x="4463" y="4516"/>
                  </a:cubicBezTo>
                  <a:cubicBezTo>
                    <a:pt x="4206" y="4781"/>
                    <a:pt x="4182" y="4809"/>
                    <a:pt x="4136" y="4897"/>
                  </a:cubicBezTo>
                  <a:cubicBezTo>
                    <a:pt x="4073" y="5014"/>
                    <a:pt x="4026" y="5086"/>
                    <a:pt x="3923" y="5219"/>
                  </a:cubicBezTo>
                  <a:cubicBezTo>
                    <a:pt x="3818" y="5353"/>
                    <a:pt x="3739" y="5605"/>
                    <a:pt x="3739" y="5803"/>
                  </a:cubicBezTo>
                  <a:cubicBezTo>
                    <a:pt x="3739" y="5881"/>
                    <a:pt x="3726" y="5968"/>
                    <a:pt x="3710" y="5996"/>
                  </a:cubicBezTo>
                  <a:cubicBezTo>
                    <a:pt x="3605" y="6178"/>
                    <a:pt x="3594" y="6229"/>
                    <a:pt x="3597" y="6468"/>
                  </a:cubicBezTo>
                  <a:cubicBezTo>
                    <a:pt x="3600" y="6698"/>
                    <a:pt x="3615" y="6763"/>
                    <a:pt x="3710" y="6929"/>
                  </a:cubicBezTo>
                  <a:cubicBezTo>
                    <a:pt x="3749" y="6997"/>
                    <a:pt x="3746" y="7266"/>
                    <a:pt x="3706" y="7266"/>
                  </a:cubicBezTo>
                  <a:cubicBezTo>
                    <a:pt x="3688" y="7266"/>
                    <a:pt x="3674" y="7303"/>
                    <a:pt x="3674" y="7347"/>
                  </a:cubicBezTo>
                  <a:cubicBezTo>
                    <a:pt x="3674" y="7391"/>
                    <a:pt x="3657" y="7443"/>
                    <a:pt x="3635" y="7462"/>
                  </a:cubicBezTo>
                  <a:cubicBezTo>
                    <a:pt x="3589" y="7504"/>
                    <a:pt x="3266" y="7508"/>
                    <a:pt x="3238" y="7468"/>
                  </a:cubicBezTo>
                  <a:cubicBezTo>
                    <a:pt x="3227" y="7452"/>
                    <a:pt x="3123" y="7439"/>
                    <a:pt x="3006" y="7439"/>
                  </a:cubicBezTo>
                  <a:cubicBezTo>
                    <a:pt x="2807" y="7439"/>
                    <a:pt x="2786" y="7445"/>
                    <a:pt x="2701" y="7531"/>
                  </a:cubicBezTo>
                  <a:cubicBezTo>
                    <a:pt x="2594" y="7637"/>
                    <a:pt x="2593" y="7643"/>
                    <a:pt x="2662" y="7762"/>
                  </a:cubicBezTo>
                  <a:cubicBezTo>
                    <a:pt x="2720" y="7861"/>
                    <a:pt x="2784" y="7927"/>
                    <a:pt x="2825" y="7928"/>
                  </a:cubicBezTo>
                  <a:cubicBezTo>
                    <a:pt x="2840" y="7928"/>
                    <a:pt x="2877" y="7947"/>
                    <a:pt x="2908" y="7968"/>
                  </a:cubicBezTo>
                  <a:cubicBezTo>
                    <a:pt x="2959" y="8002"/>
                    <a:pt x="2962" y="8021"/>
                    <a:pt x="2927" y="8136"/>
                  </a:cubicBezTo>
                  <a:cubicBezTo>
                    <a:pt x="2880" y="8294"/>
                    <a:pt x="2925" y="8416"/>
                    <a:pt x="3065" y="8505"/>
                  </a:cubicBezTo>
                  <a:cubicBezTo>
                    <a:pt x="3156" y="8562"/>
                    <a:pt x="3159" y="8569"/>
                    <a:pt x="3159" y="8834"/>
                  </a:cubicBezTo>
                  <a:cubicBezTo>
                    <a:pt x="3159" y="8984"/>
                    <a:pt x="3172" y="9128"/>
                    <a:pt x="3188" y="9155"/>
                  </a:cubicBezTo>
                  <a:cubicBezTo>
                    <a:pt x="3205" y="9183"/>
                    <a:pt x="3257" y="9277"/>
                    <a:pt x="3303" y="9363"/>
                  </a:cubicBezTo>
                  <a:lnTo>
                    <a:pt x="3386" y="9522"/>
                  </a:lnTo>
                  <a:lnTo>
                    <a:pt x="3282" y="9600"/>
                  </a:lnTo>
                  <a:cubicBezTo>
                    <a:pt x="3224" y="9644"/>
                    <a:pt x="3162" y="9679"/>
                    <a:pt x="3144" y="9680"/>
                  </a:cubicBezTo>
                  <a:cubicBezTo>
                    <a:pt x="3074" y="9682"/>
                    <a:pt x="2973" y="9786"/>
                    <a:pt x="2918" y="9914"/>
                  </a:cubicBezTo>
                  <a:cubicBezTo>
                    <a:pt x="2864" y="10039"/>
                    <a:pt x="2864" y="10056"/>
                    <a:pt x="2916" y="10215"/>
                  </a:cubicBezTo>
                  <a:cubicBezTo>
                    <a:pt x="2946" y="10307"/>
                    <a:pt x="2981" y="10389"/>
                    <a:pt x="2993" y="10397"/>
                  </a:cubicBezTo>
                  <a:cubicBezTo>
                    <a:pt x="3040" y="10427"/>
                    <a:pt x="3159" y="10725"/>
                    <a:pt x="3159" y="10814"/>
                  </a:cubicBezTo>
                  <a:cubicBezTo>
                    <a:pt x="3159" y="10866"/>
                    <a:pt x="3190" y="10961"/>
                    <a:pt x="3228" y="11026"/>
                  </a:cubicBezTo>
                  <a:cubicBezTo>
                    <a:pt x="3288" y="11126"/>
                    <a:pt x="3293" y="11154"/>
                    <a:pt x="3258" y="11211"/>
                  </a:cubicBezTo>
                  <a:cubicBezTo>
                    <a:pt x="3222" y="11271"/>
                    <a:pt x="2959" y="11401"/>
                    <a:pt x="2782" y="11445"/>
                  </a:cubicBezTo>
                  <a:cubicBezTo>
                    <a:pt x="2743" y="11455"/>
                    <a:pt x="2660" y="11513"/>
                    <a:pt x="2596" y="11576"/>
                  </a:cubicBezTo>
                  <a:cubicBezTo>
                    <a:pt x="2498" y="11673"/>
                    <a:pt x="2480" y="11710"/>
                    <a:pt x="2480" y="11826"/>
                  </a:cubicBezTo>
                  <a:cubicBezTo>
                    <a:pt x="2480" y="11908"/>
                    <a:pt x="2504" y="11992"/>
                    <a:pt x="2538" y="12037"/>
                  </a:cubicBezTo>
                  <a:cubicBezTo>
                    <a:pt x="2569" y="12079"/>
                    <a:pt x="2633" y="12165"/>
                    <a:pt x="2681" y="12229"/>
                  </a:cubicBezTo>
                  <a:cubicBezTo>
                    <a:pt x="2729" y="12293"/>
                    <a:pt x="2805" y="12378"/>
                    <a:pt x="2850" y="12418"/>
                  </a:cubicBezTo>
                  <a:cubicBezTo>
                    <a:pt x="2895" y="12458"/>
                    <a:pt x="2932" y="12502"/>
                    <a:pt x="2932" y="12514"/>
                  </a:cubicBezTo>
                  <a:cubicBezTo>
                    <a:pt x="2932" y="12542"/>
                    <a:pt x="2588" y="12752"/>
                    <a:pt x="2544" y="12752"/>
                  </a:cubicBezTo>
                  <a:cubicBezTo>
                    <a:pt x="2527" y="12752"/>
                    <a:pt x="2513" y="12764"/>
                    <a:pt x="2513" y="12777"/>
                  </a:cubicBezTo>
                  <a:cubicBezTo>
                    <a:pt x="2513" y="12790"/>
                    <a:pt x="2474" y="12818"/>
                    <a:pt x="2426" y="12841"/>
                  </a:cubicBezTo>
                  <a:cubicBezTo>
                    <a:pt x="2309" y="12896"/>
                    <a:pt x="1764" y="13370"/>
                    <a:pt x="1653" y="13514"/>
                  </a:cubicBezTo>
                  <a:cubicBezTo>
                    <a:pt x="1522" y="13682"/>
                    <a:pt x="1261" y="14167"/>
                    <a:pt x="1236" y="14286"/>
                  </a:cubicBezTo>
                  <a:cubicBezTo>
                    <a:pt x="1224" y="14343"/>
                    <a:pt x="1202" y="14397"/>
                    <a:pt x="1186" y="14406"/>
                  </a:cubicBezTo>
                  <a:cubicBezTo>
                    <a:pt x="1170" y="14415"/>
                    <a:pt x="1157" y="14451"/>
                    <a:pt x="1157" y="14486"/>
                  </a:cubicBezTo>
                  <a:cubicBezTo>
                    <a:pt x="1157" y="14521"/>
                    <a:pt x="1137" y="14575"/>
                    <a:pt x="1113" y="14606"/>
                  </a:cubicBezTo>
                  <a:cubicBezTo>
                    <a:pt x="1088" y="14637"/>
                    <a:pt x="1058" y="14730"/>
                    <a:pt x="1045" y="14813"/>
                  </a:cubicBezTo>
                  <a:cubicBezTo>
                    <a:pt x="1033" y="14896"/>
                    <a:pt x="1009" y="14971"/>
                    <a:pt x="993" y="14980"/>
                  </a:cubicBezTo>
                  <a:cubicBezTo>
                    <a:pt x="977" y="14989"/>
                    <a:pt x="963" y="15038"/>
                    <a:pt x="963" y="15089"/>
                  </a:cubicBezTo>
                  <a:cubicBezTo>
                    <a:pt x="963" y="15140"/>
                    <a:pt x="951" y="15194"/>
                    <a:pt x="935" y="15209"/>
                  </a:cubicBezTo>
                  <a:cubicBezTo>
                    <a:pt x="919" y="15224"/>
                    <a:pt x="898" y="15289"/>
                    <a:pt x="889" y="15352"/>
                  </a:cubicBezTo>
                  <a:cubicBezTo>
                    <a:pt x="879" y="15415"/>
                    <a:pt x="855" y="15525"/>
                    <a:pt x="835" y="15596"/>
                  </a:cubicBezTo>
                  <a:cubicBezTo>
                    <a:pt x="815" y="15667"/>
                    <a:pt x="790" y="15803"/>
                    <a:pt x="780" y="15898"/>
                  </a:cubicBezTo>
                  <a:cubicBezTo>
                    <a:pt x="771" y="15993"/>
                    <a:pt x="750" y="16082"/>
                    <a:pt x="734" y="16097"/>
                  </a:cubicBezTo>
                  <a:cubicBezTo>
                    <a:pt x="718" y="16112"/>
                    <a:pt x="706" y="16210"/>
                    <a:pt x="706" y="16314"/>
                  </a:cubicBezTo>
                  <a:cubicBezTo>
                    <a:pt x="706" y="16418"/>
                    <a:pt x="692" y="16516"/>
                    <a:pt x="676" y="16531"/>
                  </a:cubicBezTo>
                  <a:cubicBezTo>
                    <a:pt x="646" y="16558"/>
                    <a:pt x="622" y="16804"/>
                    <a:pt x="590" y="17448"/>
                  </a:cubicBezTo>
                  <a:cubicBezTo>
                    <a:pt x="580" y="17638"/>
                    <a:pt x="559" y="17805"/>
                    <a:pt x="543" y="17820"/>
                  </a:cubicBezTo>
                  <a:cubicBezTo>
                    <a:pt x="526" y="17835"/>
                    <a:pt x="512" y="17978"/>
                    <a:pt x="512" y="18138"/>
                  </a:cubicBezTo>
                  <a:cubicBezTo>
                    <a:pt x="512" y="18297"/>
                    <a:pt x="498" y="18441"/>
                    <a:pt x="482" y="18456"/>
                  </a:cubicBezTo>
                  <a:cubicBezTo>
                    <a:pt x="465" y="18471"/>
                    <a:pt x="443" y="18586"/>
                    <a:pt x="433" y="18712"/>
                  </a:cubicBezTo>
                  <a:cubicBezTo>
                    <a:pt x="423" y="18839"/>
                    <a:pt x="401" y="19078"/>
                    <a:pt x="385" y="19244"/>
                  </a:cubicBezTo>
                  <a:cubicBezTo>
                    <a:pt x="368" y="19409"/>
                    <a:pt x="344" y="19655"/>
                    <a:pt x="334" y="19789"/>
                  </a:cubicBezTo>
                  <a:cubicBezTo>
                    <a:pt x="323" y="19923"/>
                    <a:pt x="302" y="20059"/>
                    <a:pt x="286" y="20090"/>
                  </a:cubicBezTo>
                  <a:cubicBezTo>
                    <a:pt x="270" y="20122"/>
                    <a:pt x="249" y="20213"/>
                    <a:pt x="240" y="20292"/>
                  </a:cubicBezTo>
                  <a:cubicBezTo>
                    <a:pt x="174" y="20864"/>
                    <a:pt x="133" y="21115"/>
                    <a:pt x="100" y="21145"/>
                  </a:cubicBezTo>
                  <a:cubicBezTo>
                    <a:pt x="78" y="21164"/>
                    <a:pt x="60" y="21241"/>
                    <a:pt x="60" y="21315"/>
                  </a:cubicBezTo>
                  <a:cubicBezTo>
                    <a:pt x="60" y="21390"/>
                    <a:pt x="47" y="21458"/>
                    <a:pt x="31" y="21467"/>
                  </a:cubicBezTo>
                  <a:cubicBezTo>
                    <a:pt x="22" y="21472"/>
                    <a:pt x="10" y="21523"/>
                    <a:pt x="0" y="21591"/>
                  </a:cubicBezTo>
                  <a:lnTo>
                    <a:pt x="21600" y="21591"/>
                  </a:lnTo>
                  <a:cubicBezTo>
                    <a:pt x="21595" y="21509"/>
                    <a:pt x="21591" y="21404"/>
                    <a:pt x="21585" y="21392"/>
                  </a:cubicBezTo>
                  <a:cubicBezTo>
                    <a:pt x="21557" y="21333"/>
                    <a:pt x="21516" y="20470"/>
                    <a:pt x="21468" y="18958"/>
                  </a:cubicBezTo>
                  <a:cubicBezTo>
                    <a:pt x="21458" y="18629"/>
                    <a:pt x="21439" y="18442"/>
                    <a:pt x="21413" y="18415"/>
                  </a:cubicBezTo>
                  <a:cubicBezTo>
                    <a:pt x="21391" y="18391"/>
                    <a:pt x="21357" y="18178"/>
                    <a:pt x="21334" y="17925"/>
                  </a:cubicBezTo>
                  <a:cubicBezTo>
                    <a:pt x="21263" y="17163"/>
                    <a:pt x="21260" y="17134"/>
                    <a:pt x="21232" y="17075"/>
                  </a:cubicBezTo>
                  <a:cubicBezTo>
                    <a:pt x="21216" y="17044"/>
                    <a:pt x="21188" y="16940"/>
                    <a:pt x="21167" y="16845"/>
                  </a:cubicBezTo>
                  <a:cubicBezTo>
                    <a:pt x="21146" y="16750"/>
                    <a:pt x="21115" y="16634"/>
                    <a:pt x="21098" y="16585"/>
                  </a:cubicBezTo>
                  <a:cubicBezTo>
                    <a:pt x="21082" y="16537"/>
                    <a:pt x="21069" y="16456"/>
                    <a:pt x="21069" y="16407"/>
                  </a:cubicBezTo>
                  <a:cubicBezTo>
                    <a:pt x="21069" y="16358"/>
                    <a:pt x="21054" y="16309"/>
                    <a:pt x="21036" y="16300"/>
                  </a:cubicBezTo>
                  <a:cubicBezTo>
                    <a:pt x="21018" y="16290"/>
                    <a:pt x="21004" y="16238"/>
                    <a:pt x="21004" y="16184"/>
                  </a:cubicBezTo>
                  <a:cubicBezTo>
                    <a:pt x="21004" y="16131"/>
                    <a:pt x="20991" y="16080"/>
                    <a:pt x="20975" y="16072"/>
                  </a:cubicBezTo>
                  <a:cubicBezTo>
                    <a:pt x="20948" y="16057"/>
                    <a:pt x="20930" y="15984"/>
                    <a:pt x="20887" y="15732"/>
                  </a:cubicBezTo>
                  <a:cubicBezTo>
                    <a:pt x="20877" y="15672"/>
                    <a:pt x="20855" y="15617"/>
                    <a:pt x="20840" y="15608"/>
                  </a:cubicBezTo>
                  <a:cubicBezTo>
                    <a:pt x="20824" y="15599"/>
                    <a:pt x="20810" y="15548"/>
                    <a:pt x="20810" y="15494"/>
                  </a:cubicBezTo>
                  <a:cubicBezTo>
                    <a:pt x="20810" y="15439"/>
                    <a:pt x="20797" y="15394"/>
                    <a:pt x="20781" y="15394"/>
                  </a:cubicBezTo>
                  <a:cubicBezTo>
                    <a:pt x="20753" y="15394"/>
                    <a:pt x="20725" y="15304"/>
                    <a:pt x="20691" y="15100"/>
                  </a:cubicBezTo>
                  <a:cubicBezTo>
                    <a:pt x="20682" y="15040"/>
                    <a:pt x="20661" y="14985"/>
                    <a:pt x="20645" y="14976"/>
                  </a:cubicBezTo>
                  <a:cubicBezTo>
                    <a:pt x="20630" y="14967"/>
                    <a:pt x="20617" y="14929"/>
                    <a:pt x="20617" y="14892"/>
                  </a:cubicBezTo>
                  <a:cubicBezTo>
                    <a:pt x="20617" y="14854"/>
                    <a:pt x="20602" y="14815"/>
                    <a:pt x="20584" y="14805"/>
                  </a:cubicBezTo>
                  <a:cubicBezTo>
                    <a:pt x="20567" y="14796"/>
                    <a:pt x="20552" y="14758"/>
                    <a:pt x="20552" y="14720"/>
                  </a:cubicBezTo>
                  <a:cubicBezTo>
                    <a:pt x="20552" y="14683"/>
                    <a:pt x="20538" y="14644"/>
                    <a:pt x="20520" y="14634"/>
                  </a:cubicBezTo>
                  <a:cubicBezTo>
                    <a:pt x="20502" y="14624"/>
                    <a:pt x="20488" y="14594"/>
                    <a:pt x="20487" y="14567"/>
                  </a:cubicBezTo>
                  <a:cubicBezTo>
                    <a:pt x="20487" y="14513"/>
                    <a:pt x="20220" y="14029"/>
                    <a:pt x="20153" y="13960"/>
                  </a:cubicBezTo>
                  <a:cubicBezTo>
                    <a:pt x="20129" y="13935"/>
                    <a:pt x="20082" y="13864"/>
                    <a:pt x="20049" y="13800"/>
                  </a:cubicBezTo>
                  <a:cubicBezTo>
                    <a:pt x="19964" y="13634"/>
                    <a:pt x="19790" y="13411"/>
                    <a:pt x="19671" y="13317"/>
                  </a:cubicBezTo>
                  <a:cubicBezTo>
                    <a:pt x="19614" y="13272"/>
                    <a:pt x="19484" y="13201"/>
                    <a:pt x="19382" y="13161"/>
                  </a:cubicBezTo>
                  <a:cubicBezTo>
                    <a:pt x="19280" y="13120"/>
                    <a:pt x="19197" y="13078"/>
                    <a:pt x="19197" y="13068"/>
                  </a:cubicBezTo>
                  <a:cubicBezTo>
                    <a:pt x="19197" y="13057"/>
                    <a:pt x="19135" y="13031"/>
                    <a:pt x="19060" y="13010"/>
                  </a:cubicBezTo>
                  <a:cubicBezTo>
                    <a:pt x="18984" y="12989"/>
                    <a:pt x="18909" y="12961"/>
                    <a:pt x="18892" y="12948"/>
                  </a:cubicBezTo>
                  <a:cubicBezTo>
                    <a:pt x="18875" y="12935"/>
                    <a:pt x="18835" y="12925"/>
                    <a:pt x="18804" y="12925"/>
                  </a:cubicBezTo>
                  <a:cubicBezTo>
                    <a:pt x="18772" y="12925"/>
                    <a:pt x="18745" y="12912"/>
                    <a:pt x="18745" y="12896"/>
                  </a:cubicBezTo>
                  <a:cubicBezTo>
                    <a:pt x="18745" y="12880"/>
                    <a:pt x="18722" y="12867"/>
                    <a:pt x="18694" y="12867"/>
                  </a:cubicBezTo>
                  <a:cubicBezTo>
                    <a:pt x="18666" y="12867"/>
                    <a:pt x="18653" y="12854"/>
                    <a:pt x="18664" y="12839"/>
                  </a:cubicBezTo>
                  <a:cubicBezTo>
                    <a:pt x="18675" y="12823"/>
                    <a:pt x="18741" y="12810"/>
                    <a:pt x="18810" y="12810"/>
                  </a:cubicBezTo>
                  <a:cubicBezTo>
                    <a:pt x="18879" y="12810"/>
                    <a:pt x="18942" y="12799"/>
                    <a:pt x="18952" y="12786"/>
                  </a:cubicBezTo>
                  <a:cubicBezTo>
                    <a:pt x="18961" y="12772"/>
                    <a:pt x="19060" y="12753"/>
                    <a:pt x="19172" y="12744"/>
                  </a:cubicBezTo>
                  <a:cubicBezTo>
                    <a:pt x="19428" y="12722"/>
                    <a:pt x="19468" y="12709"/>
                    <a:pt x="19520" y="12622"/>
                  </a:cubicBezTo>
                  <a:cubicBezTo>
                    <a:pt x="19579" y="12524"/>
                    <a:pt x="19518" y="12431"/>
                    <a:pt x="19355" y="12367"/>
                  </a:cubicBezTo>
                  <a:lnTo>
                    <a:pt x="19229" y="12317"/>
                  </a:lnTo>
                  <a:lnTo>
                    <a:pt x="19229" y="12030"/>
                  </a:lnTo>
                  <a:lnTo>
                    <a:pt x="19229" y="11743"/>
                  </a:lnTo>
                  <a:lnTo>
                    <a:pt x="19094" y="11630"/>
                  </a:lnTo>
                  <a:cubicBezTo>
                    <a:pt x="18978" y="11534"/>
                    <a:pt x="18936" y="11517"/>
                    <a:pt x="18815" y="11517"/>
                  </a:cubicBezTo>
                  <a:cubicBezTo>
                    <a:pt x="18681" y="11517"/>
                    <a:pt x="18675" y="11514"/>
                    <a:pt x="18698" y="11453"/>
                  </a:cubicBezTo>
                  <a:cubicBezTo>
                    <a:pt x="18711" y="11417"/>
                    <a:pt x="18729" y="11298"/>
                    <a:pt x="18736" y="11187"/>
                  </a:cubicBezTo>
                  <a:cubicBezTo>
                    <a:pt x="18744" y="11077"/>
                    <a:pt x="18761" y="10980"/>
                    <a:pt x="18772" y="10972"/>
                  </a:cubicBezTo>
                  <a:cubicBezTo>
                    <a:pt x="18841" y="10926"/>
                    <a:pt x="19003" y="10567"/>
                    <a:pt x="19003" y="10462"/>
                  </a:cubicBezTo>
                  <a:cubicBezTo>
                    <a:pt x="19003" y="10302"/>
                    <a:pt x="18967" y="10231"/>
                    <a:pt x="18812" y="10089"/>
                  </a:cubicBezTo>
                  <a:cubicBezTo>
                    <a:pt x="18740" y="10023"/>
                    <a:pt x="18680" y="9963"/>
                    <a:pt x="18680" y="9957"/>
                  </a:cubicBezTo>
                  <a:cubicBezTo>
                    <a:pt x="18680" y="9950"/>
                    <a:pt x="18745" y="9938"/>
                    <a:pt x="18825" y="9930"/>
                  </a:cubicBezTo>
                  <a:cubicBezTo>
                    <a:pt x="18924" y="9920"/>
                    <a:pt x="18990" y="9895"/>
                    <a:pt x="19034" y="9848"/>
                  </a:cubicBezTo>
                  <a:cubicBezTo>
                    <a:pt x="19123" y="9753"/>
                    <a:pt x="19115" y="9697"/>
                    <a:pt x="19000" y="9595"/>
                  </a:cubicBezTo>
                  <a:cubicBezTo>
                    <a:pt x="18919" y="9522"/>
                    <a:pt x="18875" y="9507"/>
                    <a:pt x="18758" y="9507"/>
                  </a:cubicBezTo>
                  <a:lnTo>
                    <a:pt x="18613" y="9507"/>
                  </a:lnTo>
                  <a:lnTo>
                    <a:pt x="18638" y="9399"/>
                  </a:lnTo>
                  <a:cubicBezTo>
                    <a:pt x="18652" y="9340"/>
                    <a:pt x="18661" y="9211"/>
                    <a:pt x="18658" y="9112"/>
                  </a:cubicBezTo>
                  <a:cubicBezTo>
                    <a:pt x="18651" y="8902"/>
                    <a:pt x="18648" y="8576"/>
                    <a:pt x="18653" y="8423"/>
                  </a:cubicBezTo>
                  <a:cubicBezTo>
                    <a:pt x="18655" y="8363"/>
                    <a:pt x="18641" y="8193"/>
                    <a:pt x="18622" y="8043"/>
                  </a:cubicBezTo>
                  <a:cubicBezTo>
                    <a:pt x="18603" y="7893"/>
                    <a:pt x="18594" y="7765"/>
                    <a:pt x="18602" y="7758"/>
                  </a:cubicBezTo>
                  <a:cubicBezTo>
                    <a:pt x="18610" y="7750"/>
                    <a:pt x="18634" y="7760"/>
                    <a:pt x="18655" y="7779"/>
                  </a:cubicBezTo>
                  <a:cubicBezTo>
                    <a:pt x="18799" y="7906"/>
                    <a:pt x="19100" y="7666"/>
                    <a:pt x="19100" y="7424"/>
                  </a:cubicBezTo>
                  <a:cubicBezTo>
                    <a:pt x="19100" y="7374"/>
                    <a:pt x="19123" y="7292"/>
                    <a:pt x="19151" y="7242"/>
                  </a:cubicBezTo>
                  <a:cubicBezTo>
                    <a:pt x="19183" y="7185"/>
                    <a:pt x="19194" y="7120"/>
                    <a:pt x="19181" y="7067"/>
                  </a:cubicBezTo>
                  <a:cubicBezTo>
                    <a:pt x="19159" y="6978"/>
                    <a:pt x="19021" y="6836"/>
                    <a:pt x="18957" y="6836"/>
                  </a:cubicBezTo>
                  <a:cubicBezTo>
                    <a:pt x="18936" y="6836"/>
                    <a:pt x="18870" y="6787"/>
                    <a:pt x="18811" y="6728"/>
                  </a:cubicBezTo>
                  <a:cubicBezTo>
                    <a:pt x="18706" y="6623"/>
                    <a:pt x="18698" y="6620"/>
                    <a:pt x="18444" y="6610"/>
                  </a:cubicBezTo>
                  <a:cubicBezTo>
                    <a:pt x="18271" y="6603"/>
                    <a:pt x="18168" y="6585"/>
                    <a:pt x="18136" y="6557"/>
                  </a:cubicBezTo>
                  <a:cubicBezTo>
                    <a:pt x="18110" y="6533"/>
                    <a:pt x="18103" y="6506"/>
                    <a:pt x="18119" y="6496"/>
                  </a:cubicBezTo>
                  <a:cubicBezTo>
                    <a:pt x="18159" y="6470"/>
                    <a:pt x="18293" y="6228"/>
                    <a:pt x="18293" y="6183"/>
                  </a:cubicBezTo>
                  <a:cubicBezTo>
                    <a:pt x="18293" y="6163"/>
                    <a:pt x="18308" y="6146"/>
                    <a:pt x="18326" y="6146"/>
                  </a:cubicBezTo>
                  <a:cubicBezTo>
                    <a:pt x="18343" y="6146"/>
                    <a:pt x="18358" y="6120"/>
                    <a:pt x="18358" y="6087"/>
                  </a:cubicBezTo>
                  <a:cubicBezTo>
                    <a:pt x="18358" y="6055"/>
                    <a:pt x="18373" y="6003"/>
                    <a:pt x="18390" y="5973"/>
                  </a:cubicBezTo>
                  <a:cubicBezTo>
                    <a:pt x="18447" y="5879"/>
                    <a:pt x="18440" y="5539"/>
                    <a:pt x="18379" y="5437"/>
                  </a:cubicBezTo>
                  <a:cubicBezTo>
                    <a:pt x="18317" y="5331"/>
                    <a:pt x="18167" y="5199"/>
                    <a:pt x="18110" y="5199"/>
                  </a:cubicBezTo>
                  <a:cubicBezTo>
                    <a:pt x="18055" y="5199"/>
                    <a:pt x="17866" y="5105"/>
                    <a:pt x="17819" y="5055"/>
                  </a:cubicBezTo>
                  <a:cubicBezTo>
                    <a:pt x="17794" y="5028"/>
                    <a:pt x="17779" y="4918"/>
                    <a:pt x="17778" y="4763"/>
                  </a:cubicBezTo>
                  <a:cubicBezTo>
                    <a:pt x="17777" y="4625"/>
                    <a:pt x="17763" y="4481"/>
                    <a:pt x="17746" y="4441"/>
                  </a:cubicBezTo>
                  <a:cubicBezTo>
                    <a:pt x="17706" y="4347"/>
                    <a:pt x="17553" y="4205"/>
                    <a:pt x="17452" y="4166"/>
                  </a:cubicBezTo>
                  <a:cubicBezTo>
                    <a:pt x="17278" y="4100"/>
                    <a:pt x="17035" y="3942"/>
                    <a:pt x="17035" y="3896"/>
                  </a:cubicBezTo>
                  <a:cubicBezTo>
                    <a:pt x="17035" y="3829"/>
                    <a:pt x="16898" y="3606"/>
                    <a:pt x="16794" y="3502"/>
                  </a:cubicBezTo>
                  <a:cubicBezTo>
                    <a:pt x="16677" y="3386"/>
                    <a:pt x="16545" y="3152"/>
                    <a:pt x="16489" y="2959"/>
                  </a:cubicBezTo>
                  <a:cubicBezTo>
                    <a:pt x="16446" y="2811"/>
                    <a:pt x="16438" y="2793"/>
                    <a:pt x="16283" y="2496"/>
                  </a:cubicBezTo>
                  <a:cubicBezTo>
                    <a:pt x="16164" y="2267"/>
                    <a:pt x="15994" y="2068"/>
                    <a:pt x="15917" y="2068"/>
                  </a:cubicBezTo>
                  <a:cubicBezTo>
                    <a:pt x="15893" y="2068"/>
                    <a:pt x="15873" y="2055"/>
                    <a:pt x="15873" y="2039"/>
                  </a:cubicBezTo>
                  <a:cubicBezTo>
                    <a:pt x="15873" y="2023"/>
                    <a:pt x="15851" y="2010"/>
                    <a:pt x="15824" y="2010"/>
                  </a:cubicBezTo>
                  <a:cubicBezTo>
                    <a:pt x="15798" y="2010"/>
                    <a:pt x="15776" y="2000"/>
                    <a:pt x="15776" y="1987"/>
                  </a:cubicBezTo>
                  <a:cubicBezTo>
                    <a:pt x="15776" y="1961"/>
                    <a:pt x="15316" y="1752"/>
                    <a:pt x="15259" y="1752"/>
                  </a:cubicBezTo>
                  <a:cubicBezTo>
                    <a:pt x="15168" y="1752"/>
                    <a:pt x="14933" y="1530"/>
                    <a:pt x="14824" y="1338"/>
                  </a:cubicBezTo>
                  <a:cubicBezTo>
                    <a:pt x="14694" y="1112"/>
                    <a:pt x="14544" y="952"/>
                    <a:pt x="14313" y="795"/>
                  </a:cubicBezTo>
                  <a:cubicBezTo>
                    <a:pt x="14228" y="737"/>
                    <a:pt x="14066" y="608"/>
                    <a:pt x="13952" y="506"/>
                  </a:cubicBezTo>
                  <a:cubicBezTo>
                    <a:pt x="13583" y="176"/>
                    <a:pt x="13582" y="175"/>
                    <a:pt x="13017" y="112"/>
                  </a:cubicBezTo>
                  <a:cubicBezTo>
                    <a:pt x="12875" y="96"/>
                    <a:pt x="12607" y="77"/>
                    <a:pt x="12420" y="69"/>
                  </a:cubicBezTo>
                  <a:cubicBezTo>
                    <a:pt x="12234" y="61"/>
                    <a:pt x="12068" y="42"/>
                    <a:pt x="12051" y="27"/>
                  </a:cubicBezTo>
                  <a:cubicBezTo>
                    <a:pt x="12010" y="-9"/>
                    <a:pt x="11848" y="-7"/>
                    <a:pt x="11823" y="29"/>
                  </a:cubicBezTo>
                  <a:cubicBezTo>
                    <a:pt x="11797" y="66"/>
                    <a:pt x="11333" y="66"/>
                    <a:pt x="11307" y="29"/>
                  </a:cubicBezTo>
                  <a:cubicBezTo>
                    <a:pt x="11293" y="10"/>
                    <a:pt x="11087" y="0"/>
                    <a:pt x="10885" y="0"/>
                  </a:cubicBez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sp>
        <p:nvSpPr>
          <p:cNvPr id="1033" name="Interprete Ana Velazquez"/>
          <p:cNvSpPr txBox="1"/>
          <p:nvPr/>
        </p:nvSpPr>
        <p:spPr>
          <a:xfrm>
            <a:off x="13629972" y="2234584"/>
            <a:ext cx="2358391" cy="3246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424242"/>
                </a:solidFill>
              </a:defRPr>
            </a:pPr>
            <a:r>
              <a:t>Interprete </a:t>
            </a:r>
            <a:r>
              <a:rPr b="1"/>
              <a:t>Ana Velazquez</a:t>
            </a:r>
            <a:r>
              <a:t> </a:t>
            </a:r>
          </a:p>
        </p:txBody>
      </p:sp>
      <p:sp>
        <p:nvSpPr>
          <p:cNvPr id="1034" name="Interactive Powers"/>
          <p:cNvSpPr txBox="1"/>
          <p:nvPr/>
        </p:nvSpPr>
        <p:spPr>
          <a:xfrm>
            <a:off x="8356656" y="11164154"/>
            <a:ext cx="1679640" cy="330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defRPr sz="1500">
                <a:solidFill>
                  <a:srgbClr val="A9A9A9"/>
                </a:solidFill>
                <a:latin typeface="MuseoSansRounded-500"/>
                <a:ea typeface="MuseoSansRounded-500"/>
                <a:cs typeface="MuseoSansRounded-500"/>
                <a:sym typeface="MuseoSansRounded-500"/>
              </a:defRPr>
            </a:pPr>
            <a:r>
              <a:rPr>
                <a:latin typeface="MuseoSansRounded-100"/>
                <a:ea typeface="MuseoSansRounded-100"/>
                <a:cs typeface="MuseoSansRounded-100"/>
                <a:sym typeface="MuseoSansRounded-100"/>
              </a:rPr>
              <a:t>Interactive</a:t>
            </a:r>
            <a:r>
              <a:t> </a:t>
            </a:r>
            <a:r>
              <a:rPr>
                <a:latin typeface="MuseoSansRounded-900"/>
                <a:ea typeface="MuseoSansRounded-900"/>
                <a:cs typeface="MuseoSansRounded-900"/>
                <a:sym typeface="MuseoSansRounded-900"/>
              </a:rPr>
              <a:t>Powers</a:t>
            </a:r>
          </a:p>
        </p:txBody>
      </p:sp>
      <p:pic>
        <p:nvPicPr>
          <p:cNvPr id="1035" name="image14.tif" descr="image14.ti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1036" name="Shape"/>
          <p:cNvSpPr/>
          <p:nvPr/>
        </p:nvSpPr>
        <p:spPr>
          <a:xfrm>
            <a:off x="13426214" y="1086653"/>
            <a:ext cx="5329892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37" name="Circle"/>
          <p:cNvSpPr/>
          <p:nvPr/>
        </p:nvSpPr>
        <p:spPr>
          <a:xfrm>
            <a:off x="11096856" y="12092979"/>
            <a:ext cx="2190288" cy="2190288"/>
          </a:xfrm>
          <a:prstGeom prst="ellipse">
            <a:avLst/>
          </a:prstGeom>
          <a:solidFill>
            <a:srgbClr val="171385"/>
          </a:solidFill>
          <a:ln w="50800">
            <a:solidFill>
              <a:srgbClr val="FFFFFF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38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856468" y="-493580"/>
            <a:ext cx="3009731" cy="2584782"/>
          </a:xfrm>
          <a:prstGeom prst="rect">
            <a:avLst/>
          </a:prstGeom>
          <a:ln w="12700">
            <a:miter lim="400000"/>
          </a:ln>
        </p:spPr>
      </p:pic>
      <p:sp>
        <p:nvSpPr>
          <p:cNvPr id="1039" name="Deaf Interpreter"/>
          <p:cNvSpPr txBox="1"/>
          <p:nvPr/>
        </p:nvSpPr>
        <p:spPr>
          <a:xfrm>
            <a:off x="17916777" y="6407150"/>
            <a:ext cx="5418450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Deaf Interpreter</a:t>
            </a:r>
          </a:p>
        </p:txBody>
      </p:sp>
      <p:pic>
        <p:nvPicPr>
          <p:cNvPr id="1040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1481754" y="12460122"/>
            <a:ext cx="1420491" cy="1456003"/>
          </a:xfrm>
          <a:prstGeom prst="rect">
            <a:avLst/>
          </a:prstGeom>
          <a:ln w="12700">
            <a:miter lim="400000"/>
          </a:ln>
        </p:spPr>
      </p:pic>
      <p:pic>
        <p:nvPicPr>
          <p:cNvPr id="1041" name="Layer.tiff" descr="Layer.tiff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0198655" y="8616189"/>
            <a:ext cx="817141" cy="838201"/>
          </a:xfrm>
          <a:prstGeom prst="rect">
            <a:avLst/>
          </a:prstGeom>
          <a:ln w="12700">
            <a:miter lim="400000"/>
          </a:ln>
        </p:spPr>
      </p:pic>
      <p:sp>
        <p:nvSpPr>
          <p:cNvPr id="1042" name="Telepresencia…"/>
          <p:cNvSpPr txBox="1"/>
          <p:nvPr/>
        </p:nvSpPr>
        <p:spPr>
          <a:xfrm>
            <a:off x="1577018" y="6104254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  <p:sp>
        <p:nvSpPr>
          <p:cNvPr id="1043" name="Servicios de Inclusión"/>
          <p:cNvSpPr txBox="1"/>
          <p:nvPr/>
        </p:nvSpPr>
        <p:spPr>
          <a:xfrm>
            <a:off x="18632562" y="10362521"/>
            <a:ext cx="4007145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Servicios de Inclusión</a:t>
            </a:r>
          </a:p>
        </p:txBody>
      </p:sp>
      <p:sp>
        <p:nvSpPr>
          <p:cNvPr id="1044" name="Shape"/>
          <p:cNvSpPr/>
          <p:nvPr/>
        </p:nvSpPr>
        <p:spPr>
          <a:xfrm>
            <a:off x="11835305" y="1086653"/>
            <a:ext cx="5329892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Rounded Rectangle"/>
          <p:cNvSpPr/>
          <p:nvPr/>
        </p:nvSpPr>
        <p:spPr>
          <a:xfrm>
            <a:off x="7602835" y="1065410"/>
            <a:ext cx="9178330" cy="15296291"/>
          </a:xfrm>
          <a:prstGeom prst="roundRect">
            <a:avLst>
              <a:gd name="adj" fmla="val 3029"/>
            </a:avLst>
          </a:prstGeom>
          <a:gradFill>
            <a:gsLst>
              <a:gs pos="0">
                <a:srgbClr val="929292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47" name="Rounded Rectangle"/>
          <p:cNvSpPr/>
          <p:nvPr/>
        </p:nvSpPr>
        <p:spPr>
          <a:xfrm>
            <a:off x="7670965" y="1143000"/>
            <a:ext cx="9042070" cy="15218701"/>
          </a:xfrm>
          <a:prstGeom prst="roundRect">
            <a:avLst>
              <a:gd name="adj" fmla="val 2625"/>
            </a:avLst>
          </a:prstGeom>
          <a:gradFill>
            <a:gsLst>
              <a:gs pos="0">
                <a:srgbClr val="EFCB6C"/>
              </a:gs>
              <a:gs pos="100000">
                <a:srgbClr val="212F38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48" name="image14.tif" descr="image14.ti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1049" name="Shape"/>
          <p:cNvSpPr/>
          <p:nvPr/>
        </p:nvSpPr>
        <p:spPr>
          <a:xfrm>
            <a:off x="13493948" y="1086653"/>
            <a:ext cx="5329891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50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856468" y="-493580"/>
            <a:ext cx="3009731" cy="2584782"/>
          </a:xfrm>
          <a:prstGeom prst="rect">
            <a:avLst/>
          </a:prstGeom>
          <a:ln w="12700">
            <a:miter lim="400000"/>
          </a:ln>
        </p:spPr>
      </p:pic>
      <p:sp>
        <p:nvSpPr>
          <p:cNvPr id="1051" name="White Label"/>
          <p:cNvSpPr txBox="1"/>
          <p:nvPr/>
        </p:nvSpPr>
        <p:spPr>
          <a:xfrm>
            <a:off x="18573002" y="6334290"/>
            <a:ext cx="4103552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White Label</a:t>
            </a:r>
          </a:p>
        </p:txBody>
      </p:sp>
      <p:sp>
        <p:nvSpPr>
          <p:cNvPr id="1052" name="Rounded Rectangle"/>
          <p:cNvSpPr/>
          <p:nvPr/>
        </p:nvSpPr>
        <p:spPr>
          <a:xfrm>
            <a:off x="11295360" y="5637014"/>
            <a:ext cx="2131947" cy="2584781"/>
          </a:xfrm>
          <a:prstGeom prst="roundRect">
            <a:avLst>
              <a:gd name="adj" fmla="val 7071"/>
            </a:avLst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50800" dist="102345" dir="92149">
              <a:srgbClr val="000000">
                <a:alpha val="17348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53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650364" y="6074171"/>
            <a:ext cx="1421938" cy="1421938"/>
          </a:xfrm>
          <a:prstGeom prst="rect">
            <a:avLst/>
          </a:prstGeom>
          <a:ln w="12700">
            <a:miter lim="400000"/>
          </a:ln>
        </p:spPr>
      </p:pic>
      <p:sp>
        <p:nvSpPr>
          <p:cNvPr id="1054" name="4505"/>
          <p:cNvSpPr txBox="1"/>
          <p:nvPr/>
        </p:nvSpPr>
        <p:spPr>
          <a:xfrm>
            <a:off x="11914416" y="7588249"/>
            <a:ext cx="893835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4505</a:t>
            </a:r>
          </a:p>
        </p:txBody>
      </p:sp>
      <p:sp>
        <p:nvSpPr>
          <p:cNvPr id="1055" name="Circle"/>
          <p:cNvSpPr/>
          <p:nvPr/>
        </p:nvSpPr>
        <p:spPr>
          <a:xfrm>
            <a:off x="13120819" y="5765800"/>
            <a:ext cx="174361" cy="174361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56" name="Telepresencia…"/>
          <p:cNvSpPr txBox="1"/>
          <p:nvPr/>
        </p:nvSpPr>
        <p:spPr>
          <a:xfrm>
            <a:off x="1577018" y="6104254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  <p:pic>
        <p:nvPicPr>
          <p:cNvPr id="1057" name="freepik_assistant_1759287579330.svg" descr="freepik_assistant_1759287579330.sv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0400095" y="9825125"/>
            <a:ext cx="3922476" cy="3922476"/>
          </a:xfrm>
          <a:prstGeom prst="rect">
            <a:avLst/>
          </a:prstGeom>
          <a:ln w="12700">
            <a:miter lim="400000"/>
          </a:ln>
        </p:spPr>
      </p:pic>
      <p:sp>
        <p:nvSpPr>
          <p:cNvPr id="1058" name="Shape"/>
          <p:cNvSpPr/>
          <p:nvPr/>
        </p:nvSpPr>
        <p:spPr>
          <a:xfrm>
            <a:off x="12072372" y="1086653"/>
            <a:ext cx="5329891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59" name=""/>
          <p:cNvSpPr txBox="1"/>
          <p:nvPr/>
        </p:nvSpPr>
        <p:spPr>
          <a:xfrm>
            <a:off x="19815291" y="8343138"/>
            <a:ext cx="1543051" cy="1384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0000">
                <a:latin typeface="Font Awesome 6 Free Solid"/>
                <a:ea typeface="Font Awesome 6 Free Solid"/>
                <a:cs typeface="Font Awesome 6 Free Solid"/>
                <a:sym typeface="Font Awesome 6 Free Solid"/>
              </a:defRPr>
            </a:lvl1pPr>
          </a:lstStyle>
          <a:p>
            <a:pPr/>
            <a:r>
              <a:t></a:t>
            </a:r>
          </a:p>
        </p:txBody>
      </p:sp>
      <p:sp>
        <p:nvSpPr>
          <p:cNvPr id="1060" name="Please scan the QR code and select your service. Enter the PIN below to connect with an agent."/>
          <p:cNvSpPr txBox="1"/>
          <p:nvPr/>
        </p:nvSpPr>
        <p:spPr>
          <a:xfrm>
            <a:off x="8576829" y="8838624"/>
            <a:ext cx="7230342" cy="6981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ctr">
              <a:defRPr sz="2100">
                <a:solidFill>
                  <a:srgbClr val="FFFFFF"/>
                </a:solidFill>
              </a:defRPr>
            </a:pPr>
            <a:r>
              <a:t>Please scan the QR code and select your service.</a:t>
            </a:r>
            <a:br/>
            <a:r>
              <a:t>Enter the PIN below to connect with an agent.</a:t>
            </a:r>
          </a:p>
        </p:txBody>
      </p:sp>
      <p:sp>
        <p:nvSpPr>
          <p:cNvPr id="1061" name="Your Brands…"/>
          <p:cNvSpPr txBox="1"/>
          <p:nvPr/>
        </p:nvSpPr>
        <p:spPr>
          <a:xfrm>
            <a:off x="19301955" y="10347451"/>
            <a:ext cx="2569722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Your Brands…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3" name="Rounded Rectangle"/>
          <p:cNvSpPr/>
          <p:nvPr/>
        </p:nvSpPr>
        <p:spPr>
          <a:xfrm>
            <a:off x="7602835" y="1065410"/>
            <a:ext cx="9178330" cy="15296291"/>
          </a:xfrm>
          <a:prstGeom prst="roundRect">
            <a:avLst>
              <a:gd name="adj" fmla="val 3029"/>
            </a:avLst>
          </a:prstGeom>
          <a:gradFill>
            <a:gsLst>
              <a:gs pos="0">
                <a:srgbClr val="929292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64" name="Rounded Rectangle"/>
          <p:cNvSpPr/>
          <p:nvPr/>
        </p:nvSpPr>
        <p:spPr>
          <a:xfrm>
            <a:off x="7670965" y="1143000"/>
            <a:ext cx="9042070" cy="15218701"/>
          </a:xfrm>
          <a:prstGeom prst="roundRect">
            <a:avLst>
              <a:gd name="adj" fmla="val 2625"/>
            </a:avLst>
          </a:prstGeom>
          <a:gradFill>
            <a:gsLst>
              <a:gs pos="0">
                <a:srgbClr val="000000"/>
              </a:gs>
              <a:gs pos="100000">
                <a:srgbClr val="424242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65" name="ads-viku-916-monteverde.png" descr="ads-viku-916-monteverde.png"/>
          <p:cNvPicPr>
            <a:picLocks noChangeAspect="1"/>
          </p:cNvPicPr>
          <p:nvPr/>
        </p:nvPicPr>
        <p:blipFill>
          <a:blip r:embed="rId2">
            <a:extLst/>
          </a:blip>
          <a:srcRect l="7352" t="10025" r="9580" b="0"/>
          <a:stretch>
            <a:fillRect/>
          </a:stretch>
        </p:blipFill>
        <p:spPr>
          <a:xfrm>
            <a:off x="7772565" y="1619713"/>
            <a:ext cx="8838870" cy="12765285"/>
          </a:xfrm>
          <a:prstGeom prst="rect">
            <a:avLst/>
          </a:prstGeom>
          <a:ln w="6350">
            <a:solidFill>
              <a:srgbClr val="212F38"/>
            </a:solidFill>
            <a:miter lim="400000"/>
          </a:ln>
        </p:spPr>
      </p:pic>
      <p:pic>
        <p:nvPicPr>
          <p:cNvPr id="1066" name="image14.tif" descr="image14.ti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1067" name="Shape"/>
          <p:cNvSpPr/>
          <p:nvPr/>
        </p:nvSpPr>
        <p:spPr>
          <a:xfrm>
            <a:off x="13493948" y="1086653"/>
            <a:ext cx="5329891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68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856468" y="-493580"/>
            <a:ext cx="3009731" cy="2584782"/>
          </a:xfrm>
          <a:prstGeom prst="rect">
            <a:avLst/>
          </a:prstGeom>
          <a:ln w="12700">
            <a:miter lim="400000"/>
          </a:ln>
        </p:spPr>
      </p:pic>
      <p:sp>
        <p:nvSpPr>
          <p:cNvPr id="1069" name="QR Modes"/>
          <p:cNvSpPr txBox="1"/>
          <p:nvPr/>
        </p:nvSpPr>
        <p:spPr>
          <a:xfrm>
            <a:off x="18890479" y="6334290"/>
            <a:ext cx="3533827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QR Modes</a:t>
            </a:r>
          </a:p>
        </p:txBody>
      </p:sp>
      <p:sp>
        <p:nvSpPr>
          <p:cNvPr id="1070" name="Rounded Rectangle"/>
          <p:cNvSpPr/>
          <p:nvPr/>
        </p:nvSpPr>
        <p:spPr>
          <a:xfrm>
            <a:off x="11295360" y="5637014"/>
            <a:ext cx="2131947" cy="2584781"/>
          </a:xfrm>
          <a:prstGeom prst="roundRect">
            <a:avLst>
              <a:gd name="adj" fmla="val 7071"/>
            </a:avLst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50800" dist="102345" dir="92149">
              <a:srgbClr val="000000">
                <a:alpha val="17348"/>
              </a:srgbClr>
            </a:outerShdw>
          </a:effectLst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71" name="Shape"/>
          <p:cNvSpPr/>
          <p:nvPr/>
        </p:nvSpPr>
        <p:spPr>
          <a:xfrm>
            <a:off x="12072372" y="1086653"/>
            <a:ext cx="5329891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72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1650364" y="6074171"/>
            <a:ext cx="1421938" cy="1421938"/>
          </a:xfrm>
          <a:prstGeom prst="rect">
            <a:avLst/>
          </a:prstGeom>
          <a:ln w="12700">
            <a:miter lim="400000"/>
          </a:ln>
        </p:spPr>
      </p:pic>
      <p:sp>
        <p:nvSpPr>
          <p:cNvPr id="1073" name="4505"/>
          <p:cNvSpPr txBox="1"/>
          <p:nvPr/>
        </p:nvSpPr>
        <p:spPr>
          <a:xfrm>
            <a:off x="11914416" y="7588249"/>
            <a:ext cx="893835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4505</a:t>
            </a:r>
          </a:p>
        </p:txBody>
      </p:sp>
      <p:sp>
        <p:nvSpPr>
          <p:cNvPr id="1074" name="Circle"/>
          <p:cNvSpPr/>
          <p:nvPr/>
        </p:nvSpPr>
        <p:spPr>
          <a:xfrm>
            <a:off x="13120819" y="5765800"/>
            <a:ext cx="174361" cy="174361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75" name=""/>
          <p:cNvSpPr txBox="1"/>
          <p:nvPr/>
        </p:nvSpPr>
        <p:spPr>
          <a:xfrm>
            <a:off x="19297628" y="7708138"/>
            <a:ext cx="2654301" cy="2654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0000">
                <a:solidFill>
                  <a:srgbClr val="212F38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</a:t>
            </a:r>
          </a:p>
        </p:txBody>
      </p:sp>
      <p:sp>
        <p:nvSpPr>
          <p:cNvPr id="1076" name="Telepresencia…"/>
          <p:cNvSpPr txBox="1"/>
          <p:nvPr/>
        </p:nvSpPr>
        <p:spPr>
          <a:xfrm>
            <a:off x="1577018" y="6104254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  <p:sp>
        <p:nvSpPr>
          <p:cNvPr id="1077" name="Dynamic Data Collection"/>
          <p:cNvSpPr txBox="1"/>
          <p:nvPr/>
        </p:nvSpPr>
        <p:spPr>
          <a:xfrm>
            <a:off x="18368632" y="10362521"/>
            <a:ext cx="4577522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7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Dynamic Data Collection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9" name="Rounded Rectangle"/>
          <p:cNvSpPr/>
          <p:nvPr/>
        </p:nvSpPr>
        <p:spPr>
          <a:xfrm>
            <a:off x="7602835" y="1065410"/>
            <a:ext cx="9178330" cy="15296291"/>
          </a:xfrm>
          <a:prstGeom prst="roundRect">
            <a:avLst>
              <a:gd name="adj" fmla="val 3029"/>
            </a:avLst>
          </a:prstGeom>
          <a:gradFill>
            <a:gsLst>
              <a:gs pos="0">
                <a:srgbClr val="929292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80" name="Rounded Rectangle"/>
          <p:cNvSpPr/>
          <p:nvPr/>
        </p:nvSpPr>
        <p:spPr>
          <a:xfrm>
            <a:off x="7670965" y="1143000"/>
            <a:ext cx="9042070" cy="15218701"/>
          </a:xfrm>
          <a:prstGeom prst="roundRect">
            <a:avLst>
              <a:gd name="adj" fmla="val 2625"/>
            </a:avLst>
          </a:prstGeom>
          <a:gradFill>
            <a:gsLst>
              <a:gs pos="0">
                <a:srgbClr val="000000"/>
              </a:gs>
              <a:gs pos="100000">
                <a:srgbClr val="424242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81" name="ads-viku-916-volcanarenal.png" descr="ads-viku-916-volcanarenal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80667" y="1629414"/>
            <a:ext cx="8822665" cy="11763553"/>
          </a:xfrm>
          <a:prstGeom prst="rect">
            <a:avLst/>
          </a:prstGeom>
          <a:ln w="6350">
            <a:solidFill>
              <a:srgbClr val="212F38"/>
            </a:solidFill>
            <a:miter lim="400000"/>
          </a:ln>
        </p:spPr>
      </p:pic>
      <p:pic>
        <p:nvPicPr>
          <p:cNvPr id="1082" name="image14.tif" descr="image14.ti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sp>
        <p:nvSpPr>
          <p:cNvPr id="1083" name="Shape"/>
          <p:cNvSpPr/>
          <p:nvPr/>
        </p:nvSpPr>
        <p:spPr>
          <a:xfrm>
            <a:off x="12072372" y="1086653"/>
            <a:ext cx="5329891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084" name="Shape"/>
          <p:cNvSpPr/>
          <p:nvPr/>
        </p:nvSpPr>
        <p:spPr>
          <a:xfrm>
            <a:off x="13493948" y="1086653"/>
            <a:ext cx="5329891" cy="1266862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4639" y="0"/>
                </a:moveTo>
                <a:lnTo>
                  <a:pt x="0" y="21600"/>
                </a:lnTo>
                <a:lnTo>
                  <a:pt x="16961" y="21600"/>
                </a:lnTo>
                <a:lnTo>
                  <a:pt x="21600" y="0"/>
                </a:lnTo>
                <a:lnTo>
                  <a:pt x="4639" y="0"/>
                </a:lnTo>
                <a:close/>
              </a:path>
            </a:pathLst>
          </a:custGeom>
          <a:gradFill>
            <a:gsLst>
              <a:gs pos="0">
                <a:srgbClr val="D4D4D4">
                  <a:alpha val="12075"/>
                </a:srgbClr>
              </a:gs>
              <a:gs pos="100000">
                <a:srgbClr val="FFFFFF">
                  <a:alpha val="654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085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856468" y="-493580"/>
            <a:ext cx="3009731" cy="2584782"/>
          </a:xfrm>
          <a:prstGeom prst="rect">
            <a:avLst/>
          </a:prstGeom>
          <a:ln w="12700">
            <a:miter lim="400000"/>
          </a:ln>
        </p:spPr>
      </p:pic>
      <p:sp>
        <p:nvSpPr>
          <p:cNvPr id="1086" name="ADS Carousels"/>
          <p:cNvSpPr txBox="1"/>
          <p:nvPr/>
        </p:nvSpPr>
        <p:spPr>
          <a:xfrm>
            <a:off x="18141359" y="4561416"/>
            <a:ext cx="4908644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ADS Carousels</a:t>
            </a:r>
          </a:p>
        </p:txBody>
      </p:sp>
      <p:pic>
        <p:nvPicPr>
          <p:cNvPr id="1087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4627733" y="11897414"/>
            <a:ext cx="1684620" cy="819128"/>
          </a:xfrm>
          <a:prstGeom prst="rect">
            <a:avLst/>
          </a:prstGeom>
          <a:ln w="12700">
            <a:miter lim="400000"/>
          </a:ln>
        </p:spPr>
      </p:pic>
      <p:pic>
        <p:nvPicPr>
          <p:cNvPr id="1088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8292552" y="11856128"/>
            <a:ext cx="1024660" cy="901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089" name="ads-viku-916-lafortuna.jpeg" descr="ads-viku-916-lafortuna.jpe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21084739" y="6567620"/>
            <a:ext cx="1905001" cy="25400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50800" dist="33084" dir="92149">
              <a:srgbClr val="000000">
                <a:alpha val="17348"/>
              </a:srgbClr>
            </a:outerShdw>
          </a:effectLst>
        </p:spPr>
      </p:pic>
      <p:pic>
        <p:nvPicPr>
          <p:cNvPr id="1090" name="ads-viku-916-monteverde.jpeg" descr="ads-viku-916-monteverde.jpe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9621132" y="6889353"/>
            <a:ext cx="1905001" cy="25400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50800" dist="33084" dir="92149">
              <a:srgbClr val="000000">
                <a:alpha val="17348"/>
              </a:srgbClr>
            </a:outerShdw>
          </a:effectLst>
        </p:spPr>
      </p:pic>
      <p:pic>
        <p:nvPicPr>
          <p:cNvPr id="1091" name="ads-viku-916-volcanarenal.jpeg" descr="ads-viku-916-volcanarenal.jpe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8201622" y="7211086"/>
            <a:ext cx="1905001" cy="25400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50800" dist="33084" dir="92149">
              <a:srgbClr val="000000">
                <a:alpha val="17348"/>
              </a:srgbClr>
            </a:outerShdw>
          </a:effectLst>
        </p:spPr>
      </p:pic>
      <p:sp>
        <p:nvSpPr>
          <p:cNvPr id="1092" name=""/>
          <p:cNvSpPr txBox="1"/>
          <p:nvPr/>
        </p:nvSpPr>
        <p:spPr>
          <a:xfrm>
            <a:off x="19903530" y="11075327"/>
            <a:ext cx="1384301" cy="1371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0000">
                <a:solidFill>
                  <a:srgbClr val="212F38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</a:t>
            </a:r>
          </a:p>
        </p:txBody>
      </p:sp>
      <p:sp>
        <p:nvSpPr>
          <p:cNvPr id="1093" name="🖻"/>
          <p:cNvSpPr txBox="1"/>
          <p:nvPr/>
        </p:nvSpPr>
        <p:spPr>
          <a:xfrm>
            <a:off x="20367080" y="9966590"/>
            <a:ext cx="457201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212F38"/>
                </a:solidFill>
                <a:latin typeface="Font Awesome 6 Free Solid"/>
                <a:ea typeface="Font Awesome 6 Free Solid"/>
                <a:cs typeface="Font Awesome 6 Free Solid"/>
                <a:sym typeface="Font Awesome 6 Free Solid"/>
              </a:defRPr>
            </a:lvl1pPr>
          </a:lstStyle>
          <a:p>
            <a:pPr/>
            <a:r>
              <a:t>🖻</a:t>
            </a:r>
          </a:p>
        </p:txBody>
      </p:sp>
      <p:sp>
        <p:nvSpPr>
          <p:cNvPr id="1094" name=""/>
          <p:cNvSpPr txBox="1"/>
          <p:nvPr/>
        </p:nvSpPr>
        <p:spPr>
          <a:xfrm>
            <a:off x="21808639" y="9966590"/>
            <a:ext cx="457201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212F38"/>
                </a:solidFill>
                <a:latin typeface="Font Awesome 6 Free Solid"/>
                <a:ea typeface="Font Awesome 6 Free Solid"/>
                <a:cs typeface="Font Awesome 6 Free Solid"/>
                <a:sym typeface="Font Awesome 6 Free Solid"/>
              </a:defRPr>
            </a:lvl1pPr>
          </a:lstStyle>
          <a:p>
            <a:pPr/>
            <a:r>
              <a:t></a:t>
            </a:r>
          </a:p>
        </p:txBody>
      </p:sp>
      <p:sp>
        <p:nvSpPr>
          <p:cNvPr id="1095" name=""/>
          <p:cNvSpPr txBox="1"/>
          <p:nvPr/>
        </p:nvSpPr>
        <p:spPr>
          <a:xfrm>
            <a:off x="18925522" y="9966590"/>
            <a:ext cx="457201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600">
                <a:solidFill>
                  <a:srgbClr val="212F38"/>
                </a:solidFill>
                <a:latin typeface="Font Awesome 6 Free Solid"/>
                <a:ea typeface="Font Awesome 6 Free Solid"/>
                <a:cs typeface="Font Awesome 6 Free Solid"/>
                <a:sym typeface="Font Awesome 6 Free Solid"/>
              </a:defRPr>
            </a:lvl1pPr>
          </a:lstStyle>
          <a:p>
            <a:pPr/>
            <a:r>
              <a:t></a:t>
            </a:r>
          </a:p>
        </p:txBody>
      </p:sp>
      <p:sp>
        <p:nvSpPr>
          <p:cNvPr id="1096" name="MP4"/>
          <p:cNvSpPr txBox="1"/>
          <p:nvPr/>
        </p:nvSpPr>
        <p:spPr>
          <a:xfrm>
            <a:off x="21741815" y="10470357"/>
            <a:ext cx="590848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6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MP4</a:t>
            </a:r>
          </a:p>
        </p:txBody>
      </p:sp>
      <p:sp>
        <p:nvSpPr>
          <p:cNvPr id="1097" name="JPG"/>
          <p:cNvSpPr txBox="1"/>
          <p:nvPr/>
        </p:nvSpPr>
        <p:spPr>
          <a:xfrm>
            <a:off x="20330884" y="10470357"/>
            <a:ext cx="529593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6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JPG</a:t>
            </a:r>
          </a:p>
        </p:txBody>
      </p:sp>
      <p:sp>
        <p:nvSpPr>
          <p:cNvPr id="1098" name="GIF"/>
          <p:cNvSpPr txBox="1"/>
          <p:nvPr/>
        </p:nvSpPr>
        <p:spPr>
          <a:xfrm>
            <a:off x="18925522" y="10470357"/>
            <a:ext cx="467515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6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GIF</a:t>
            </a:r>
          </a:p>
        </p:txBody>
      </p:sp>
      <p:sp>
        <p:nvSpPr>
          <p:cNvPr id="1099" name="Telepresencia…"/>
          <p:cNvSpPr txBox="1"/>
          <p:nvPr/>
        </p:nvSpPr>
        <p:spPr>
          <a:xfrm>
            <a:off x="1577018" y="6104254"/>
            <a:ext cx="4890204" cy="1507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spcBef>
                <a:spcPts val="100"/>
              </a:spcBef>
              <a:defRPr sz="52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</a:t>
            </a:r>
          </a:p>
          <a:p>
            <a:pPr algn="ctr">
              <a:spcBef>
                <a:spcPts val="1000"/>
              </a:spcBef>
              <a:defRPr sz="3600">
                <a:solidFill>
                  <a:srgbClr val="212F38"/>
                </a:solidFill>
                <a:latin typeface="Montserrat Thin Light"/>
                <a:ea typeface="Montserrat Thin Light"/>
                <a:cs typeface="Montserrat Thin Light"/>
                <a:sym typeface="Montserrat Thin Light"/>
              </a:defRPr>
            </a:pPr>
            <a:r>
              <a:t>HUMANA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1" name="image14.tif" descr="image14.ti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591293" y="310661"/>
            <a:ext cx="500281" cy="6223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102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921989" y="506148"/>
            <a:ext cx="3009731" cy="2584782"/>
          </a:xfrm>
          <a:prstGeom prst="rect">
            <a:avLst/>
          </a:prstGeom>
          <a:ln w="12700">
            <a:miter lim="400000"/>
          </a:ln>
        </p:spPr>
      </p:pic>
      <p:sp>
        <p:nvSpPr>
          <p:cNvPr id="1103" name="Rounded Rectangle"/>
          <p:cNvSpPr/>
          <p:nvPr/>
        </p:nvSpPr>
        <p:spPr>
          <a:xfrm>
            <a:off x="2073515" y="2151480"/>
            <a:ext cx="16706679" cy="9538006"/>
          </a:xfrm>
          <a:prstGeom prst="roundRect">
            <a:avLst>
              <a:gd name="adj" fmla="val 2915"/>
            </a:avLst>
          </a:prstGeom>
          <a:gradFill>
            <a:gsLst>
              <a:gs pos="0">
                <a:srgbClr val="929292"/>
              </a:gs>
              <a:gs pos="100000">
                <a:srgbClr val="D5D5D5"/>
              </a:gs>
            </a:gsLst>
            <a:lin ang="54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104" name="Rounded Rectangle"/>
          <p:cNvSpPr/>
          <p:nvPr/>
        </p:nvSpPr>
        <p:spPr>
          <a:xfrm>
            <a:off x="2161873" y="2227239"/>
            <a:ext cx="16529964" cy="9386488"/>
          </a:xfrm>
          <a:prstGeom prst="roundRect">
            <a:avLst>
              <a:gd name="adj" fmla="val 2528"/>
            </a:avLst>
          </a:prstGeom>
          <a:gradFill>
            <a:gsLst>
              <a:gs pos="0">
                <a:srgbClr val="000000"/>
              </a:gs>
              <a:gs pos="100000">
                <a:srgbClr val="424242"/>
              </a:gs>
            </a:gsLst>
            <a:lin ang="2270769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1122" name="Group"/>
          <p:cNvGrpSpPr/>
          <p:nvPr/>
        </p:nvGrpSpPr>
        <p:grpSpPr>
          <a:xfrm>
            <a:off x="2298706" y="2346412"/>
            <a:ext cx="16256297" cy="9148142"/>
            <a:chOff x="0" y="0"/>
            <a:chExt cx="16256295" cy="9148140"/>
          </a:xfrm>
        </p:grpSpPr>
        <p:sp>
          <p:nvSpPr>
            <p:cNvPr id="1105" name="Rectangle"/>
            <p:cNvSpPr/>
            <p:nvPr/>
          </p:nvSpPr>
          <p:spPr>
            <a:xfrm>
              <a:off x="0" y="0"/>
              <a:ext cx="4103623" cy="9148141"/>
            </a:xfrm>
            <a:prstGeom prst="rect">
              <a:avLst/>
            </a:prstGeom>
            <a:gradFill flip="none" rotWithShape="1">
              <a:gsLst>
                <a:gs pos="0">
                  <a:srgbClr val="000000"/>
                </a:gs>
                <a:gs pos="100000">
                  <a:srgbClr val="212F38"/>
                </a:gs>
              </a:gsLst>
              <a:lin ang="54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06" name="Circle"/>
            <p:cNvSpPr/>
            <p:nvPr/>
          </p:nvSpPr>
          <p:spPr>
            <a:xfrm>
              <a:off x="1205129" y="6630003"/>
              <a:ext cx="1693364" cy="1693364"/>
            </a:xfrm>
            <a:prstGeom prst="ellipse">
              <a:avLst/>
            </a:prstGeom>
            <a:solidFill>
              <a:srgbClr val="D4D4D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1107" name="ads-rentalcars-alamo.png" descr="ads-rentalcars-alamo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4064082" y="1990"/>
              <a:ext cx="12192214" cy="914416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108" name="Screenshot 2025-09-24 at 5.56.27 PM.png" descr="Screenshot 2025-09-24 at 5.56.27 PM.png"/>
            <p:cNvPicPr>
              <a:picLocks noChangeAspect="1"/>
            </p:cNvPicPr>
            <p:nvPr/>
          </p:nvPicPr>
          <p:blipFill>
            <a:blip r:embed="rId5">
              <a:extLst/>
            </a:blip>
            <a:srcRect l="14206" t="11779" r="14206" b="27154"/>
            <a:stretch>
              <a:fillRect/>
            </a:stretch>
          </p:blipFill>
          <p:spPr>
            <a:xfrm>
              <a:off x="1200235" y="3720906"/>
              <a:ext cx="1703192" cy="170621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109" name="Circle"/>
            <p:cNvSpPr/>
            <p:nvPr/>
          </p:nvSpPr>
          <p:spPr>
            <a:xfrm>
              <a:off x="1963821" y="3466348"/>
              <a:ext cx="175981" cy="175980"/>
            </a:xfrm>
            <a:prstGeom prst="ellipse">
              <a:avLst/>
            </a:prstGeom>
            <a:solidFill>
              <a:srgbClr val="64CE6D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110" name="7830"/>
            <p:cNvSpPr txBox="1"/>
            <p:nvPr/>
          </p:nvSpPr>
          <p:spPr>
            <a:xfrm>
              <a:off x="1498966" y="5671293"/>
              <a:ext cx="1105690" cy="55881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 sz="3100">
                  <a:solidFill>
                    <a:srgbClr val="FFFFFF"/>
                  </a:solidFill>
                  <a:latin typeface="Montserrat Thin Bold"/>
                  <a:ea typeface="Montserrat Thin Bold"/>
                  <a:cs typeface="Montserrat Thin Bold"/>
                  <a:sym typeface="Montserrat Thin Bold"/>
                </a:defRPr>
              </a:lvl1pPr>
            </a:lstStyle>
            <a:p>
              <a:pPr/>
              <a:r>
                <a:t>7830</a:t>
              </a:r>
            </a:p>
          </p:txBody>
        </p:sp>
        <p:pic>
          <p:nvPicPr>
            <p:cNvPr id="1111" name="icons-slots-hertz.png" descr="icons-slots-hertz.png"/>
            <p:cNvPicPr>
              <a:picLocks noChangeAspect="1"/>
            </p:cNvPicPr>
            <p:nvPr/>
          </p:nvPicPr>
          <p:blipFill>
            <a:blip r:embed="rId6">
              <a:alphaModFix amt="35000"/>
              <a:extLst/>
            </a:blip>
            <a:srcRect l="0" t="154" r="0" b="164"/>
            <a:stretch>
              <a:fillRect/>
            </a:stretch>
          </p:blipFill>
          <p:spPr>
            <a:xfrm>
              <a:off x="628463" y="347757"/>
              <a:ext cx="847256" cy="8445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6" h="21591" fill="norm" stroke="1" extrusionOk="0">
                  <a:moveTo>
                    <a:pt x="5250" y="0"/>
                  </a:moveTo>
                  <a:cubicBezTo>
                    <a:pt x="3710" y="0"/>
                    <a:pt x="2781" y="-4"/>
                    <a:pt x="2165" y="254"/>
                  </a:cubicBezTo>
                  <a:cubicBezTo>
                    <a:pt x="1277" y="578"/>
                    <a:pt x="577" y="1281"/>
                    <a:pt x="253" y="2172"/>
                  </a:cubicBezTo>
                  <a:cubicBezTo>
                    <a:pt x="-4" y="2790"/>
                    <a:pt x="0" y="3721"/>
                    <a:pt x="0" y="5266"/>
                  </a:cubicBezTo>
                  <a:lnTo>
                    <a:pt x="0" y="16326"/>
                  </a:lnTo>
                  <a:cubicBezTo>
                    <a:pt x="0" y="17871"/>
                    <a:pt x="-4" y="18802"/>
                    <a:pt x="253" y="19420"/>
                  </a:cubicBezTo>
                  <a:cubicBezTo>
                    <a:pt x="577" y="20311"/>
                    <a:pt x="1277" y="21014"/>
                    <a:pt x="2165" y="21338"/>
                  </a:cubicBezTo>
                  <a:cubicBezTo>
                    <a:pt x="2781" y="21596"/>
                    <a:pt x="3710" y="21592"/>
                    <a:pt x="5250" y="21592"/>
                  </a:cubicBezTo>
                  <a:lnTo>
                    <a:pt x="16346" y="21592"/>
                  </a:lnTo>
                  <a:cubicBezTo>
                    <a:pt x="17887" y="21592"/>
                    <a:pt x="18805" y="21596"/>
                    <a:pt x="19421" y="21338"/>
                  </a:cubicBezTo>
                  <a:cubicBezTo>
                    <a:pt x="20310" y="21014"/>
                    <a:pt x="21010" y="20311"/>
                    <a:pt x="21333" y="19420"/>
                  </a:cubicBezTo>
                  <a:cubicBezTo>
                    <a:pt x="21590" y="18802"/>
                    <a:pt x="21596" y="17871"/>
                    <a:pt x="21596" y="16326"/>
                  </a:cubicBezTo>
                  <a:lnTo>
                    <a:pt x="21596" y="5266"/>
                  </a:lnTo>
                  <a:cubicBezTo>
                    <a:pt x="21596" y="3721"/>
                    <a:pt x="21590" y="2790"/>
                    <a:pt x="21333" y="2172"/>
                  </a:cubicBezTo>
                  <a:cubicBezTo>
                    <a:pt x="21010" y="1281"/>
                    <a:pt x="20310" y="578"/>
                    <a:pt x="19421" y="254"/>
                  </a:cubicBezTo>
                  <a:cubicBezTo>
                    <a:pt x="18805" y="-4"/>
                    <a:pt x="17887" y="0"/>
                    <a:pt x="16346" y="0"/>
                  </a:cubicBezTo>
                  <a:lnTo>
                    <a:pt x="5250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1112" name="icons-slots-sixt.png" descr="icons-slots-sixt.png"/>
            <p:cNvPicPr>
              <a:picLocks noChangeAspect="1"/>
            </p:cNvPicPr>
            <p:nvPr/>
          </p:nvPicPr>
          <p:blipFill>
            <a:blip r:embed="rId7">
              <a:alphaModFix amt="35000"/>
              <a:extLst/>
            </a:blip>
            <a:srcRect l="297" t="451" r="314" b="440"/>
            <a:stretch>
              <a:fillRect/>
            </a:stretch>
          </p:blipFill>
          <p:spPr>
            <a:xfrm>
              <a:off x="1628602" y="2217026"/>
              <a:ext cx="846536" cy="8441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2" h="21596" fill="norm" stroke="1" extrusionOk="0">
                  <a:moveTo>
                    <a:pt x="5254" y="0"/>
                  </a:moveTo>
                  <a:cubicBezTo>
                    <a:pt x="3713" y="0"/>
                    <a:pt x="2783" y="-4"/>
                    <a:pt x="2166" y="254"/>
                  </a:cubicBezTo>
                  <a:cubicBezTo>
                    <a:pt x="1278" y="578"/>
                    <a:pt x="577" y="1282"/>
                    <a:pt x="253" y="2173"/>
                  </a:cubicBezTo>
                  <a:cubicBezTo>
                    <a:pt x="-4" y="2791"/>
                    <a:pt x="0" y="3725"/>
                    <a:pt x="0" y="5270"/>
                  </a:cubicBezTo>
                  <a:lnTo>
                    <a:pt x="0" y="16327"/>
                  </a:lnTo>
                  <a:cubicBezTo>
                    <a:pt x="0" y="17872"/>
                    <a:pt x="-4" y="18805"/>
                    <a:pt x="253" y="19423"/>
                  </a:cubicBezTo>
                  <a:cubicBezTo>
                    <a:pt x="577" y="20314"/>
                    <a:pt x="1278" y="21008"/>
                    <a:pt x="2166" y="21332"/>
                  </a:cubicBezTo>
                  <a:cubicBezTo>
                    <a:pt x="2783" y="21590"/>
                    <a:pt x="3713" y="21596"/>
                    <a:pt x="5254" y="21596"/>
                  </a:cubicBezTo>
                  <a:lnTo>
                    <a:pt x="16348" y="21596"/>
                  </a:lnTo>
                  <a:cubicBezTo>
                    <a:pt x="17889" y="21596"/>
                    <a:pt x="18809" y="21590"/>
                    <a:pt x="19426" y="21332"/>
                  </a:cubicBezTo>
                  <a:cubicBezTo>
                    <a:pt x="20314" y="21008"/>
                    <a:pt x="21015" y="20314"/>
                    <a:pt x="21339" y="19423"/>
                  </a:cubicBezTo>
                  <a:cubicBezTo>
                    <a:pt x="21596" y="18805"/>
                    <a:pt x="21592" y="17872"/>
                    <a:pt x="21592" y="16327"/>
                  </a:cubicBezTo>
                  <a:lnTo>
                    <a:pt x="21592" y="5270"/>
                  </a:lnTo>
                  <a:cubicBezTo>
                    <a:pt x="21592" y="3725"/>
                    <a:pt x="21596" y="2791"/>
                    <a:pt x="21339" y="2173"/>
                  </a:cubicBezTo>
                  <a:cubicBezTo>
                    <a:pt x="21015" y="1282"/>
                    <a:pt x="20314" y="578"/>
                    <a:pt x="19426" y="254"/>
                  </a:cubicBezTo>
                  <a:cubicBezTo>
                    <a:pt x="18809" y="-4"/>
                    <a:pt x="17889" y="0"/>
                    <a:pt x="16348" y="0"/>
                  </a:cubicBezTo>
                  <a:lnTo>
                    <a:pt x="525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1113" name="icons-slots-europcar.png" descr="icons-slots-europcar.png"/>
            <p:cNvPicPr>
              <a:picLocks noChangeAspect="1"/>
            </p:cNvPicPr>
            <p:nvPr/>
          </p:nvPicPr>
          <p:blipFill>
            <a:blip r:embed="rId8">
              <a:alphaModFix amt="35000"/>
              <a:extLst/>
            </a:blip>
            <a:srcRect l="0" t="154" r="17" b="143"/>
            <a:stretch>
              <a:fillRect/>
            </a:stretch>
          </p:blipFill>
          <p:spPr>
            <a:xfrm>
              <a:off x="2628213" y="348021"/>
              <a:ext cx="846535" cy="8441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2" h="21596" fill="norm" stroke="1" extrusionOk="0">
                  <a:moveTo>
                    <a:pt x="5254" y="0"/>
                  </a:moveTo>
                  <a:cubicBezTo>
                    <a:pt x="3713" y="0"/>
                    <a:pt x="2783" y="-4"/>
                    <a:pt x="2166" y="254"/>
                  </a:cubicBezTo>
                  <a:cubicBezTo>
                    <a:pt x="1278" y="578"/>
                    <a:pt x="577" y="1282"/>
                    <a:pt x="253" y="2173"/>
                  </a:cubicBezTo>
                  <a:cubicBezTo>
                    <a:pt x="-4" y="2791"/>
                    <a:pt x="0" y="3725"/>
                    <a:pt x="0" y="5270"/>
                  </a:cubicBezTo>
                  <a:lnTo>
                    <a:pt x="0" y="16327"/>
                  </a:lnTo>
                  <a:cubicBezTo>
                    <a:pt x="0" y="17872"/>
                    <a:pt x="-4" y="18805"/>
                    <a:pt x="253" y="19423"/>
                  </a:cubicBezTo>
                  <a:cubicBezTo>
                    <a:pt x="577" y="20314"/>
                    <a:pt x="1278" y="21008"/>
                    <a:pt x="2166" y="21332"/>
                  </a:cubicBezTo>
                  <a:cubicBezTo>
                    <a:pt x="2783" y="21590"/>
                    <a:pt x="3713" y="21596"/>
                    <a:pt x="5254" y="21596"/>
                  </a:cubicBezTo>
                  <a:lnTo>
                    <a:pt x="16348" y="21596"/>
                  </a:lnTo>
                  <a:cubicBezTo>
                    <a:pt x="17889" y="21596"/>
                    <a:pt x="18809" y="21590"/>
                    <a:pt x="19426" y="21332"/>
                  </a:cubicBezTo>
                  <a:cubicBezTo>
                    <a:pt x="20314" y="21008"/>
                    <a:pt x="21015" y="20314"/>
                    <a:pt x="21339" y="19423"/>
                  </a:cubicBezTo>
                  <a:cubicBezTo>
                    <a:pt x="21596" y="18805"/>
                    <a:pt x="21592" y="17872"/>
                    <a:pt x="21592" y="16327"/>
                  </a:cubicBezTo>
                  <a:lnTo>
                    <a:pt x="21592" y="5270"/>
                  </a:lnTo>
                  <a:cubicBezTo>
                    <a:pt x="21592" y="3725"/>
                    <a:pt x="21596" y="2791"/>
                    <a:pt x="21339" y="2173"/>
                  </a:cubicBezTo>
                  <a:cubicBezTo>
                    <a:pt x="21015" y="1282"/>
                    <a:pt x="20314" y="578"/>
                    <a:pt x="19426" y="254"/>
                  </a:cubicBezTo>
                  <a:cubicBezTo>
                    <a:pt x="18809" y="-4"/>
                    <a:pt x="17889" y="0"/>
                    <a:pt x="16348" y="0"/>
                  </a:cubicBezTo>
                  <a:lnTo>
                    <a:pt x="525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1114" name="icons-slots-dollar.png" descr="icons-slots-dollar.png"/>
            <p:cNvPicPr>
              <a:picLocks noChangeAspect="1"/>
            </p:cNvPicPr>
            <p:nvPr/>
          </p:nvPicPr>
          <p:blipFill>
            <a:blip r:embed="rId9">
              <a:alphaModFix amt="35000"/>
              <a:extLst/>
            </a:blip>
            <a:srcRect l="0" t="154" r="17" b="143"/>
            <a:stretch>
              <a:fillRect/>
            </a:stretch>
          </p:blipFill>
          <p:spPr>
            <a:xfrm>
              <a:off x="2628345" y="1282524"/>
              <a:ext cx="846535" cy="8441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2" h="21596" fill="norm" stroke="1" extrusionOk="0">
                  <a:moveTo>
                    <a:pt x="5254" y="0"/>
                  </a:moveTo>
                  <a:cubicBezTo>
                    <a:pt x="3713" y="0"/>
                    <a:pt x="2783" y="-4"/>
                    <a:pt x="2166" y="254"/>
                  </a:cubicBezTo>
                  <a:cubicBezTo>
                    <a:pt x="1278" y="578"/>
                    <a:pt x="577" y="1282"/>
                    <a:pt x="253" y="2173"/>
                  </a:cubicBezTo>
                  <a:cubicBezTo>
                    <a:pt x="-4" y="2791"/>
                    <a:pt x="0" y="3725"/>
                    <a:pt x="0" y="5270"/>
                  </a:cubicBezTo>
                  <a:lnTo>
                    <a:pt x="0" y="16327"/>
                  </a:lnTo>
                  <a:cubicBezTo>
                    <a:pt x="0" y="17872"/>
                    <a:pt x="-4" y="18805"/>
                    <a:pt x="253" y="19423"/>
                  </a:cubicBezTo>
                  <a:cubicBezTo>
                    <a:pt x="577" y="20314"/>
                    <a:pt x="1278" y="21008"/>
                    <a:pt x="2166" y="21332"/>
                  </a:cubicBezTo>
                  <a:cubicBezTo>
                    <a:pt x="2783" y="21590"/>
                    <a:pt x="3713" y="21596"/>
                    <a:pt x="5254" y="21596"/>
                  </a:cubicBezTo>
                  <a:lnTo>
                    <a:pt x="16348" y="21596"/>
                  </a:lnTo>
                  <a:cubicBezTo>
                    <a:pt x="17889" y="21596"/>
                    <a:pt x="18809" y="21590"/>
                    <a:pt x="19426" y="21332"/>
                  </a:cubicBezTo>
                  <a:cubicBezTo>
                    <a:pt x="20314" y="21008"/>
                    <a:pt x="21015" y="20314"/>
                    <a:pt x="21339" y="19423"/>
                  </a:cubicBezTo>
                  <a:cubicBezTo>
                    <a:pt x="21596" y="18805"/>
                    <a:pt x="21592" y="17872"/>
                    <a:pt x="21592" y="16327"/>
                  </a:cubicBezTo>
                  <a:lnTo>
                    <a:pt x="21592" y="5270"/>
                  </a:lnTo>
                  <a:cubicBezTo>
                    <a:pt x="21592" y="3725"/>
                    <a:pt x="21596" y="2791"/>
                    <a:pt x="21339" y="2173"/>
                  </a:cubicBezTo>
                  <a:cubicBezTo>
                    <a:pt x="21015" y="1282"/>
                    <a:pt x="20314" y="578"/>
                    <a:pt x="19426" y="254"/>
                  </a:cubicBezTo>
                  <a:cubicBezTo>
                    <a:pt x="18809" y="-4"/>
                    <a:pt x="17889" y="0"/>
                    <a:pt x="16348" y="0"/>
                  </a:cubicBezTo>
                  <a:lnTo>
                    <a:pt x="525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1115" name="icons-slots-enterprise.png" descr="icons-slots-enterprise.png"/>
            <p:cNvPicPr>
              <a:picLocks noChangeAspect="1"/>
            </p:cNvPicPr>
            <p:nvPr/>
          </p:nvPicPr>
          <p:blipFill>
            <a:blip r:embed="rId10">
              <a:alphaModFix amt="35000"/>
              <a:extLst/>
            </a:blip>
            <a:srcRect l="0" t="154" r="17" b="143"/>
            <a:stretch>
              <a:fillRect/>
            </a:stretch>
          </p:blipFill>
          <p:spPr>
            <a:xfrm>
              <a:off x="628728" y="2217026"/>
              <a:ext cx="846535" cy="8441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2" h="21596" fill="norm" stroke="1" extrusionOk="0">
                  <a:moveTo>
                    <a:pt x="5254" y="0"/>
                  </a:moveTo>
                  <a:cubicBezTo>
                    <a:pt x="3713" y="0"/>
                    <a:pt x="2783" y="-4"/>
                    <a:pt x="2166" y="254"/>
                  </a:cubicBezTo>
                  <a:cubicBezTo>
                    <a:pt x="1278" y="578"/>
                    <a:pt x="577" y="1282"/>
                    <a:pt x="253" y="2173"/>
                  </a:cubicBezTo>
                  <a:cubicBezTo>
                    <a:pt x="-4" y="2791"/>
                    <a:pt x="0" y="3725"/>
                    <a:pt x="0" y="5270"/>
                  </a:cubicBezTo>
                  <a:lnTo>
                    <a:pt x="0" y="16327"/>
                  </a:lnTo>
                  <a:cubicBezTo>
                    <a:pt x="0" y="17872"/>
                    <a:pt x="-4" y="18805"/>
                    <a:pt x="253" y="19423"/>
                  </a:cubicBezTo>
                  <a:cubicBezTo>
                    <a:pt x="577" y="20314"/>
                    <a:pt x="1278" y="21008"/>
                    <a:pt x="2166" y="21332"/>
                  </a:cubicBezTo>
                  <a:cubicBezTo>
                    <a:pt x="2783" y="21590"/>
                    <a:pt x="3713" y="21596"/>
                    <a:pt x="5254" y="21596"/>
                  </a:cubicBezTo>
                  <a:lnTo>
                    <a:pt x="16348" y="21596"/>
                  </a:lnTo>
                  <a:cubicBezTo>
                    <a:pt x="17889" y="21596"/>
                    <a:pt x="18809" y="21590"/>
                    <a:pt x="19426" y="21332"/>
                  </a:cubicBezTo>
                  <a:cubicBezTo>
                    <a:pt x="20314" y="21008"/>
                    <a:pt x="21015" y="20314"/>
                    <a:pt x="21339" y="19423"/>
                  </a:cubicBezTo>
                  <a:cubicBezTo>
                    <a:pt x="21596" y="18805"/>
                    <a:pt x="21592" y="17872"/>
                    <a:pt x="21592" y="16327"/>
                  </a:cubicBezTo>
                  <a:lnTo>
                    <a:pt x="21592" y="5270"/>
                  </a:lnTo>
                  <a:cubicBezTo>
                    <a:pt x="21592" y="3725"/>
                    <a:pt x="21596" y="2791"/>
                    <a:pt x="21339" y="2173"/>
                  </a:cubicBezTo>
                  <a:cubicBezTo>
                    <a:pt x="21015" y="1282"/>
                    <a:pt x="20314" y="578"/>
                    <a:pt x="19426" y="254"/>
                  </a:cubicBezTo>
                  <a:cubicBezTo>
                    <a:pt x="18809" y="-4"/>
                    <a:pt x="17889" y="0"/>
                    <a:pt x="16348" y="0"/>
                  </a:cubicBezTo>
                  <a:lnTo>
                    <a:pt x="525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1116" name="icons-slots-budget.png" descr="icons-slots-budget.png"/>
            <p:cNvPicPr>
              <a:picLocks noChangeAspect="1"/>
            </p:cNvPicPr>
            <p:nvPr/>
          </p:nvPicPr>
          <p:blipFill>
            <a:blip r:embed="rId11">
              <a:alphaModFix amt="35000"/>
              <a:extLst/>
            </a:blip>
            <a:srcRect l="0" t="154" r="17" b="143"/>
            <a:stretch>
              <a:fillRect/>
            </a:stretch>
          </p:blipFill>
          <p:spPr>
            <a:xfrm>
              <a:off x="2628477" y="2217026"/>
              <a:ext cx="846536" cy="8441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2" h="21596" fill="norm" stroke="1" extrusionOk="0">
                  <a:moveTo>
                    <a:pt x="5254" y="0"/>
                  </a:moveTo>
                  <a:cubicBezTo>
                    <a:pt x="3713" y="0"/>
                    <a:pt x="2783" y="-4"/>
                    <a:pt x="2166" y="254"/>
                  </a:cubicBezTo>
                  <a:cubicBezTo>
                    <a:pt x="1278" y="578"/>
                    <a:pt x="577" y="1282"/>
                    <a:pt x="253" y="2173"/>
                  </a:cubicBezTo>
                  <a:cubicBezTo>
                    <a:pt x="-4" y="2791"/>
                    <a:pt x="0" y="3725"/>
                    <a:pt x="0" y="5270"/>
                  </a:cubicBezTo>
                  <a:lnTo>
                    <a:pt x="0" y="16327"/>
                  </a:lnTo>
                  <a:cubicBezTo>
                    <a:pt x="0" y="17872"/>
                    <a:pt x="-4" y="18805"/>
                    <a:pt x="253" y="19423"/>
                  </a:cubicBezTo>
                  <a:cubicBezTo>
                    <a:pt x="577" y="20314"/>
                    <a:pt x="1278" y="21008"/>
                    <a:pt x="2166" y="21332"/>
                  </a:cubicBezTo>
                  <a:cubicBezTo>
                    <a:pt x="2783" y="21590"/>
                    <a:pt x="3713" y="21596"/>
                    <a:pt x="5254" y="21596"/>
                  </a:cubicBezTo>
                  <a:lnTo>
                    <a:pt x="16348" y="21596"/>
                  </a:lnTo>
                  <a:cubicBezTo>
                    <a:pt x="17889" y="21596"/>
                    <a:pt x="18809" y="21590"/>
                    <a:pt x="19426" y="21332"/>
                  </a:cubicBezTo>
                  <a:cubicBezTo>
                    <a:pt x="20314" y="21008"/>
                    <a:pt x="21015" y="20314"/>
                    <a:pt x="21339" y="19423"/>
                  </a:cubicBezTo>
                  <a:cubicBezTo>
                    <a:pt x="21596" y="18805"/>
                    <a:pt x="21592" y="17872"/>
                    <a:pt x="21592" y="16327"/>
                  </a:cubicBezTo>
                  <a:lnTo>
                    <a:pt x="21592" y="5270"/>
                  </a:lnTo>
                  <a:cubicBezTo>
                    <a:pt x="21592" y="3725"/>
                    <a:pt x="21596" y="2791"/>
                    <a:pt x="21339" y="2173"/>
                  </a:cubicBezTo>
                  <a:cubicBezTo>
                    <a:pt x="21015" y="1282"/>
                    <a:pt x="20314" y="578"/>
                    <a:pt x="19426" y="254"/>
                  </a:cubicBezTo>
                  <a:cubicBezTo>
                    <a:pt x="18809" y="-4"/>
                    <a:pt x="17889" y="0"/>
                    <a:pt x="16348" y="0"/>
                  </a:cubicBezTo>
                  <a:lnTo>
                    <a:pt x="525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1117" name="icons-slots-avis.png" descr="icons-slots-avis.png"/>
            <p:cNvPicPr>
              <a:picLocks noChangeAspect="1"/>
            </p:cNvPicPr>
            <p:nvPr/>
          </p:nvPicPr>
          <p:blipFill>
            <a:blip r:embed="rId12">
              <a:alphaModFix amt="35000"/>
              <a:extLst/>
            </a:blip>
            <a:srcRect l="0" t="154" r="17" b="143"/>
            <a:stretch>
              <a:fillRect/>
            </a:stretch>
          </p:blipFill>
          <p:spPr>
            <a:xfrm>
              <a:off x="1628602" y="348021"/>
              <a:ext cx="846536" cy="8441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2" h="21596" fill="norm" stroke="1" extrusionOk="0">
                  <a:moveTo>
                    <a:pt x="5254" y="0"/>
                  </a:moveTo>
                  <a:cubicBezTo>
                    <a:pt x="3713" y="0"/>
                    <a:pt x="2783" y="-4"/>
                    <a:pt x="2166" y="254"/>
                  </a:cubicBezTo>
                  <a:cubicBezTo>
                    <a:pt x="1278" y="578"/>
                    <a:pt x="577" y="1282"/>
                    <a:pt x="253" y="2173"/>
                  </a:cubicBezTo>
                  <a:cubicBezTo>
                    <a:pt x="-4" y="2791"/>
                    <a:pt x="0" y="3725"/>
                    <a:pt x="0" y="5270"/>
                  </a:cubicBezTo>
                  <a:lnTo>
                    <a:pt x="0" y="16327"/>
                  </a:lnTo>
                  <a:cubicBezTo>
                    <a:pt x="0" y="17872"/>
                    <a:pt x="-4" y="18805"/>
                    <a:pt x="253" y="19423"/>
                  </a:cubicBezTo>
                  <a:cubicBezTo>
                    <a:pt x="577" y="20314"/>
                    <a:pt x="1278" y="21008"/>
                    <a:pt x="2166" y="21332"/>
                  </a:cubicBezTo>
                  <a:cubicBezTo>
                    <a:pt x="2783" y="21590"/>
                    <a:pt x="3713" y="21596"/>
                    <a:pt x="5254" y="21596"/>
                  </a:cubicBezTo>
                  <a:lnTo>
                    <a:pt x="16348" y="21596"/>
                  </a:lnTo>
                  <a:cubicBezTo>
                    <a:pt x="17889" y="21596"/>
                    <a:pt x="18809" y="21590"/>
                    <a:pt x="19426" y="21332"/>
                  </a:cubicBezTo>
                  <a:cubicBezTo>
                    <a:pt x="20314" y="21008"/>
                    <a:pt x="21015" y="20314"/>
                    <a:pt x="21339" y="19423"/>
                  </a:cubicBezTo>
                  <a:cubicBezTo>
                    <a:pt x="21596" y="18805"/>
                    <a:pt x="21592" y="17872"/>
                    <a:pt x="21592" y="16327"/>
                  </a:cubicBezTo>
                  <a:lnTo>
                    <a:pt x="21592" y="5270"/>
                  </a:lnTo>
                  <a:cubicBezTo>
                    <a:pt x="21592" y="3725"/>
                    <a:pt x="21596" y="2791"/>
                    <a:pt x="21339" y="2173"/>
                  </a:cubicBezTo>
                  <a:cubicBezTo>
                    <a:pt x="21015" y="1282"/>
                    <a:pt x="20314" y="578"/>
                    <a:pt x="19426" y="254"/>
                  </a:cubicBezTo>
                  <a:cubicBezTo>
                    <a:pt x="18809" y="-4"/>
                    <a:pt x="17889" y="0"/>
                    <a:pt x="16348" y="0"/>
                  </a:cubicBezTo>
                  <a:lnTo>
                    <a:pt x="525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1118" name="icons-slots-alamo.png" descr="icons-slots-alamo.png"/>
            <p:cNvPicPr>
              <a:picLocks noChangeAspect="1"/>
            </p:cNvPicPr>
            <p:nvPr/>
          </p:nvPicPr>
          <p:blipFill>
            <a:blip r:embed="rId13">
              <a:extLst/>
            </a:blip>
            <a:srcRect l="0" t="154" r="17" b="143"/>
            <a:stretch>
              <a:fillRect/>
            </a:stretch>
          </p:blipFill>
          <p:spPr>
            <a:xfrm>
              <a:off x="1628735" y="1282524"/>
              <a:ext cx="846535" cy="8441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2" h="21596" fill="norm" stroke="1" extrusionOk="0">
                  <a:moveTo>
                    <a:pt x="5254" y="0"/>
                  </a:moveTo>
                  <a:cubicBezTo>
                    <a:pt x="3713" y="0"/>
                    <a:pt x="2783" y="-4"/>
                    <a:pt x="2166" y="254"/>
                  </a:cubicBezTo>
                  <a:cubicBezTo>
                    <a:pt x="1278" y="578"/>
                    <a:pt x="577" y="1282"/>
                    <a:pt x="253" y="2173"/>
                  </a:cubicBezTo>
                  <a:cubicBezTo>
                    <a:pt x="-4" y="2791"/>
                    <a:pt x="0" y="3725"/>
                    <a:pt x="0" y="5270"/>
                  </a:cubicBezTo>
                  <a:lnTo>
                    <a:pt x="0" y="16327"/>
                  </a:lnTo>
                  <a:cubicBezTo>
                    <a:pt x="0" y="17872"/>
                    <a:pt x="-4" y="18805"/>
                    <a:pt x="253" y="19423"/>
                  </a:cubicBezTo>
                  <a:cubicBezTo>
                    <a:pt x="577" y="20314"/>
                    <a:pt x="1278" y="21008"/>
                    <a:pt x="2166" y="21332"/>
                  </a:cubicBezTo>
                  <a:cubicBezTo>
                    <a:pt x="2783" y="21590"/>
                    <a:pt x="3713" y="21596"/>
                    <a:pt x="5254" y="21596"/>
                  </a:cubicBezTo>
                  <a:lnTo>
                    <a:pt x="16348" y="21596"/>
                  </a:lnTo>
                  <a:cubicBezTo>
                    <a:pt x="17889" y="21596"/>
                    <a:pt x="18809" y="21590"/>
                    <a:pt x="19426" y="21332"/>
                  </a:cubicBezTo>
                  <a:cubicBezTo>
                    <a:pt x="20314" y="21008"/>
                    <a:pt x="21015" y="20314"/>
                    <a:pt x="21339" y="19423"/>
                  </a:cubicBezTo>
                  <a:cubicBezTo>
                    <a:pt x="21596" y="18805"/>
                    <a:pt x="21592" y="17872"/>
                    <a:pt x="21592" y="16327"/>
                  </a:cubicBezTo>
                  <a:lnTo>
                    <a:pt x="21592" y="5270"/>
                  </a:lnTo>
                  <a:cubicBezTo>
                    <a:pt x="21592" y="3725"/>
                    <a:pt x="21596" y="2791"/>
                    <a:pt x="21339" y="2173"/>
                  </a:cubicBezTo>
                  <a:cubicBezTo>
                    <a:pt x="21015" y="1282"/>
                    <a:pt x="20314" y="578"/>
                    <a:pt x="19426" y="254"/>
                  </a:cubicBezTo>
                  <a:cubicBezTo>
                    <a:pt x="18809" y="-4"/>
                    <a:pt x="17889" y="0"/>
                    <a:pt x="16348" y="0"/>
                  </a:cubicBezTo>
                  <a:lnTo>
                    <a:pt x="525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pic>
          <p:nvPicPr>
            <p:cNvPr id="1119" name="icons-slots-adobe.png" descr="icons-slots-adobe.png"/>
            <p:cNvPicPr>
              <a:picLocks noChangeAspect="1"/>
            </p:cNvPicPr>
            <p:nvPr/>
          </p:nvPicPr>
          <p:blipFill>
            <a:blip r:embed="rId14">
              <a:alphaModFix amt="35000"/>
              <a:extLst/>
            </a:blip>
            <a:srcRect l="0" t="154" r="17" b="143"/>
            <a:stretch>
              <a:fillRect/>
            </a:stretch>
          </p:blipFill>
          <p:spPr>
            <a:xfrm>
              <a:off x="628860" y="1282524"/>
              <a:ext cx="846536" cy="8441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2" h="21596" fill="norm" stroke="1" extrusionOk="0">
                  <a:moveTo>
                    <a:pt x="5254" y="0"/>
                  </a:moveTo>
                  <a:cubicBezTo>
                    <a:pt x="3713" y="0"/>
                    <a:pt x="2783" y="-4"/>
                    <a:pt x="2166" y="254"/>
                  </a:cubicBezTo>
                  <a:cubicBezTo>
                    <a:pt x="1278" y="578"/>
                    <a:pt x="577" y="1282"/>
                    <a:pt x="253" y="2173"/>
                  </a:cubicBezTo>
                  <a:cubicBezTo>
                    <a:pt x="-4" y="2791"/>
                    <a:pt x="0" y="3725"/>
                    <a:pt x="0" y="5270"/>
                  </a:cubicBezTo>
                  <a:lnTo>
                    <a:pt x="0" y="16327"/>
                  </a:lnTo>
                  <a:cubicBezTo>
                    <a:pt x="0" y="17872"/>
                    <a:pt x="-4" y="18805"/>
                    <a:pt x="253" y="19423"/>
                  </a:cubicBezTo>
                  <a:cubicBezTo>
                    <a:pt x="577" y="20314"/>
                    <a:pt x="1278" y="21008"/>
                    <a:pt x="2166" y="21332"/>
                  </a:cubicBezTo>
                  <a:cubicBezTo>
                    <a:pt x="2783" y="21590"/>
                    <a:pt x="3713" y="21596"/>
                    <a:pt x="5254" y="21596"/>
                  </a:cubicBezTo>
                  <a:lnTo>
                    <a:pt x="16348" y="21596"/>
                  </a:lnTo>
                  <a:cubicBezTo>
                    <a:pt x="17889" y="21596"/>
                    <a:pt x="18809" y="21590"/>
                    <a:pt x="19426" y="21332"/>
                  </a:cubicBezTo>
                  <a:cubicBezTo>
                    <a:pt x="20314" y="21008"/>
                    <a:pt x="21015" y="20314"/>
                    <a:pt x="21339" y="19423"/>
                  </a:cubicBezTo>
                  <a:cubicBezTo>
                    <a:pt x="21596" y="18805"/>
                    <a:pt x="21592" y="17872"/>
                    <a:pt x="21592" y="16327"/>
                  </a:cubicBezTo>
                  <a:lnTo>
                    <a:pt x="21592" y="5270"/>
                  </a:lnTo>
                  <a:cubicBezTo>
                    <a:pt x="21592" y="3725"/>
                    <a:pt x="21596" y="2791"/>
                    <a:pt x="21339" y="2173"/>
                  </a:cubicBezTo>
                  <a:cubicBezTo>
                    <a:pt x="21015" y="1282"/>
                    <a:pt x="20314" y="578"/>
                    <a:pt x="19426" y="254"/>
                  </a:cubicBezTo>
                  <a:cubicBezTo>
                    <a:pt x="18809" y="-4"/>
                    <a:pt x="17889" y="0"/>
                    <a:pt x="16348" y="0"/>
                  </a:cubicBezTo>
                  <a:lnTo>
                    <a:pt x="525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1120" name="Interactive Powers"/>
            <p:cNvSpPr txBox="1"/>
            <p:nvPr/>
          </p:nvSpPr>
          <p:spPr>
            <a:xfrm>
              <a:off x="1369276" y="8767828"/>
              <a:ext cx="1365071" cy="25400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>
                <a:defRPr sz="1100">
                  <a:solidFill>
                    <a:srgbClr val="A9A9A9"/>
                  </a:solidFill>
                  <a:latin typeface="MuseoSansRounded-500"/>
                  <a:ea typeface="MuseoSansRounded-500"/>
                  <a:cs typeface="MuseoSansRounded-500"/>
                  <a:sym typeface="MuseoSansRounded-500"/>
                </a:defRPr>
              </a:pPr>
              <a:r>
                <a:t>Interactive </a:t>
              </a:r>
              <a:r>
                <a:rPr>
                  <a:latin typeface="MuseoSansRounded-900"/>
                  <a:ea typeface="MuseoSansRounded-900"/>
                  <a:cs typeface="MuseoSansRounded-900"/>
                  <a:sym typeface="MuseoSansRounded-900"/>
                </a:rPr>
                <a:t>Powers</a:t>
              </a:r>
            </a:p>
          </p:txBody>
        </p:sp>
        <p:pic>
          <p:nvPicPr>
            <p:cNvPr id="1121" name="freepik__a-hispanic-woman-28-years-old-black-hair-wearing-a__79054.png" descr="freepik__a-hispanic-woman-28-years-old-black-hair-wearing-a__79054.png"/>
            <p:cNvPicPr>
              <a:picLocks noChangeAspect="1"/>
            </p:cNvPicPr>
            <p:nvPr/>
          </p:nvPicPr>
          <p:blipFill>
            <a:blip r:embed="rId15">
              <a:extLst/>
            </a:blip>
            <a:srcRect l="29310" t="608" r="29310" b="26971"/>
            <a:stretch>
              <a:fillRect/>
            </a:stretch>
          </p:blipFill>
          <p:spPr>
            <a:xfrm>
              <a:off x="1204220" y="6651170"/>
              <a:ext cx="1695153" cy="16953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8" h="20595" fill="norm" stroke="1" extrusionOk="0">
                  <a:moveTo>
                    <a:pt x="9839" y="0"/>
                  </a:moveTo>
                  <a:cubicBezTo>
                    <a:pt x="7320" y="0"/>
                    <a:pt x="4804" y="1007"/>
                    <a:pt x="2882" y="3018"/>
                  </a:cubicBezTo>
                  <a:cubicBezTo>
                    <a:pt x="-961" y="7040"/>
                    <a:pt x="-961" y="13557"/>
                    <a:pt x="2882" y="17578"/>
                  </a:cubicBezTo>
                  <a:cubicBezTo>
                    <a:pt x="6725" y="21600"/>
                    <a:pt x="12953" y="21600"/>
                    <a:pt x="16796" y="17578"/>
                  </a:cubicBezTo>
                  <a:cubicBezTo>
                    <a:pt x="20639" y="13557"/>
                    <a:pt x="20639" y="7040"/>
                    <a:pt x="16796" y="3018"/>
                  </a:cubicBezTo>
                  <a:cubicBezTo>
                    <a:pt x="14874" y="1007"/>
                    <a:pt x="12358" y="0"/>
                    <a:pt x="9839" y="0"/>
                  </a:cubicBezTo>
                  <a:close/>
                </a:path>
              </a:pathLst>
            </a:custGeom>
            <a:ln w="63500" cap="flat">
              <a:solidFill>
                <a:srgbClr val="FFFFFF"/>
              </a:solidFill>
              <a:prstDash val="solid"/>
              <a:miter lim="400000"/>
            </a:ln>
            <a:effectLst/>
          </p:spPr>
        </p:pic>
      </p:grpSp>
      <p:grpSp>
        <p:nvGrpSpPr>
          <p:cNvPr id="1146" name="Group"/>
          <p:cNvGrpSpPr/>
          <p:nvPr/>
        </p:nvGrpSpPr>
        <p:grpSpPr>
          <a:xfrm>
            <a:off x="14570999" y="-693228"/>
            <a:ext cx="9350447" cy="14045485"/>
            <a:chOff x="0" y="0"/>
            <a:chExt cx="9350446" cy="14045483"/>
          </a:xfrm>
        </p:grpSpPr>
        <p:grpSp>
          <p:nvGrpSpPr>
            <p:cNvPr id="1128" name="Group"/>
            <p:cNvGrpSpPr/>
            <p:nvPr/>
          </p:nvGrpSpPr>
          <p:grpSpPr>
            <a:xfrm>
              <a:off x="0" y="0"/>
              <a:ext cx="9350447" cy="14045484"/>
              <a:chOff x="0" y="0"/>
              <a:chExt cx="9350446" cy="14045484"/>
            </a:xfrm>
          </p:grpSpPr>
          <p:sp>
            <p:nvSpPr>
              <p:cNvPr id="1123" name="Rounded Rectangle"/>
              <p:cNvSpPr/>
              <p:nvPr/>
            </p:nvSpPr>
            <p:spPr>
              <a:xfrm>
                <a:off x="0" y="1299104"/>
                <a:ext cx="7648289" cy="12746381"/>
              </a:xfrm>
              <a:prstGeom prst="roundRect">
                <a:avLst>
                  <a:gd name="adj" fmla="val 3029"/>
                </a:avLst>
              </a:prstGeom>
              <a:gradFill flip="none" rotWithShape="1">
                <a:gsLst>
                  <a:gs pos="0">
                    <a:srgbClr val="929292"/>
                  </a:gs>
                  <a:gs pos="100000">
                    <a:srgbClr val="D5D5D5"/>
                  </a:gs>
                </a:gsLst>
                <a:lin ang="54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1124" name="Rounded Rectangle"/>
              <p:cNvSpPr/>
              <p:nvPr/>
            </p:nvSpPr>
            <p:spPr>
              <a:xfrm>
                <a:off x="56771" y="1363759"/>
                <a:ext cx="7534745" cy="12681725"/>
              </a:xfrm>
              <a:prstGeom prst="roundRect">
                <a:avLst>
                  <a:gd name="adj" fmla="val 2625"/>
                </a:avLst>
              </a:prstGeom>
              <a:gradFill flip="none" rotWithShape="1">
                <a:gsLst>
                  <a:gs pos="0">
                    <a:srgbClr val="000000"/>
                  </a:gs>
                  <a:gs pos="100000">
                    <a:srgbClr val="424242"/>
                  </a:gs>
                </a:gsLst>
                <a:lin ang="2270769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1125" name="Shape"/>
              <p:cNvSpPr/>
              <p:nvPr/>
            </p:nvSpPr>
            <p:spPr>
              <a:xfrm>
                <a:off x="3724458" y="1316805"/>
                <a:ext cx="4441391" cy="1271018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4639" y="0"/>
                    </a:moveTo>
                    <a:lnTo>
                      <a:pt x="0" y="21600"/>
                    </a:lnTo>
                    <a:lnTo>
                      <a:pt x="16961" y="21600"/>
                    </a:lnTo>
                    <a:lnTo>
                      <a:pt x="21600" y="0"/>
                    </a:lnTo>
                    <a:lnTo>
                      <a:pt x="4639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D4D4D4">
                      <a:alpha val="12075"/>
                    </a:srgbClr>
                  </a:gs>
                  <a:gs pos="100000">
                    <a:srgbClr val="FFFFFF">
                      <a:alpha val="654"/>
                    </a:srgbClr>
                  </a:gs>
                </a:gsLst>
                <a:lin ang="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sp>
            <p:nvSpPr>
              <p:cNvPr id="1126" name="Shape"/>
              <p:cNvSpPr/>
              <p:nvPr/>
            </p:nvSpPr>
            <p:spPr>
              <a:xfrm>
                <a:off x="4909056" y="1316805"/>
                <a:ext cx="4441391" cy="1270033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4639" y="0"/>
                    </a:moveTo>
                    <a:lnTo>
                      <a:pt x="0" y="21600"/>
                    </a:lnTo>
                    <a:lnTo>
                      <a:pt x="16961" y="21600"/>
                    </a:lnTo>
                    <a:lnTo>
                      <a:pt x="21600" y="0"/>
                    </a:lnTo>
                    <a:lnTo>
                      <a:pt x="4639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D4D4D4">
                      <a:alpha val="12075"/>
                    </a:srgbClr>
                  </a:gs>
                  <a:gs pos="100000">
                    <a:srgbClr val="FFFFFF">
                      <a:alpha val="654"/>
                    </a:srgbClr>
                  </a:gs>
                </a:gsLst>
                <a:lin ang="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pic>
            <p:nvPicPr>
              <p:cNvPr id="1127" name="pasted-movie.png" descr="pasted-movie.png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2711247" y="0"/>
                <a:ext cx="2508004" cy="2153895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grpSp>
          <p:nvGrpSpPr>
            <p:cNvPr id="1145" name="Group"/>
            <p:cNvGrpSpPr/>
            <p:nvPr/>
          </p:nvGrpSpPr>
          <p:grpSpPr>
            <a:xfrm>
              <a:off x="295126" y="1492860"/>
              <a:ext cx="7081899" cy="12436615"/>
              <a:chOff x="0" y="0"/>
              <a:chExt cx="7081897" cy="12436614"/>
            </a:xfrm>
          </p:grpSpPr>
          <p:sp>
            <p:nvSpPr>
              <p:cNvPr id="1129" name="Circle"/>
              <p:cNvSpPr/>
              <p:nvPr/>
            </p:nvSpPr>
            <p:spPr>
              <a:xfrm>
                <a:off x="755784" y="10692746"/>
                <a:ext cx="1311463" cy="1311464"/>
              </a:xfrm>
              <a:prstGeom prst="ellipse">
                <a:avLst/>
              </a:prstGeom>
              <a:solidFill>
                <a:srgbClr val="D4D4D4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pic>
            <p:nvPicPr>
              <p:cNvPr id="1130" name="Screenshot 2025-09-24 at 5.56.27 PM.png" descr="Screenshot 2025-09-24 at 5.56.27 PM.png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rcRect l="14206" t="11779" r="14206" b="27154"/>
              <a:stretch>
                <a:fillRect/>
              </a:stretch>
            </p:blipFill>
            <p:spPr>
              <a:xfrm>
                <a:off x="2926098" y="10732602"/>
                <a:ext cx="1229669" cy="1231854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1131" name="3500"/>
              <p:cNvSpPr txBox="1"/>
              <p:nvPr/>
            </p:nvSpPr>
            <p:spPr>
              <a:xfrm>
                <a:off x="4898925" y="11055383"/>
                <a:ext cx="1212067" cy="58619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8856" tIns="8856" rIns="8856" bIns="8856" numCol="1" anchor="ctr">
                <a:noAutofit/>
              </a:bodyPr>
              <a:lstStyle>
                <a:lvl1pPr algn="ctr" defTabSz="1467555">
                  <a:lnSpc>
                    <a:spcPct val="100000"/>
                  </a:lnSpc>
                  <a:spcBef>
                    <a:spcPts val="0"/>
                  </a:spcBef>
                  <a:defRPr sz="3500">
                    <a:solidFill>
                      <a:srgbClr val="FFFFFF"/>
                    </a:solidFill>
                    <a:latin typeface="Montserrat Thin Bold"/>
                    <a:ea typeface="Montserrat Thin Bold"/>
                    <a:cs typeface="Montserrat Thin Bold"/>
                    <a:sym typeface="Montserrat Thin Bold"/>
                  </a:defRPr>
                </a:lvl1pPr>
              </a:lstStyle>
              <a:p>
                <a:pPr/>
                <a:r>
                  <a:t>3500</a:t>
                </a:r>
              </a:p>
            </p:txBody>
          </p:sp>
          <p:sp>
            <p:nvSpPr>
              <p:cNvPr id="1132" name="Interactive Powers"/>
              <p:cNvSpPr txBox="1"/>
              <p:nvPr/>
            </p:nvSpPr>
            <p:spPr>
              <a:xfrm>
                <a:off x="2867634" y="12237306"/>
                <a:ext cx="1346629" cy="19930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8856" tIns="8856" rIns="8856" bIns="8856" numCol="1" anchor="ctr">
                <a:noAutofit/>
              </a:bodyPr>
              <a:lstStyle/>
              <a:p>
                <a:pPr algn="ctr">
                  <a:defRPr sz="1200">
                    <a:solidFill>
                      <a:srgbClr val="929292"/>
                    </a:solidFill>
                    <a:latin typeface="MuseoSansRounded-500"/>
                    <a:ea typeface="MuseoSansRounded-500"/>
                    <a:cs typeface="MuseoSansRounded-500"/>
                    <a:sym typeface="MuseoSansRounded-500"/>
                  </a:defRPr>
                </a:pPr>
                <a:r>
                  <a:t>Interactive </a:t>
                </a:r>
                <a:r>
                  <a:rPr>
                    <a:latin typeface="MuseoSansRounded-900"/>
                    <a:ea typeface="MuseoSansRounded-900"/>
                    <a:cs typeface="MuseoSansRounded-900"/>
                    <a:sym typeface="MuseoSansRounded-900"/>
                  </a:rPr>
                  <a:t>Powers</a:t>
                </a:r>
              </a:p>
            </p:txBody>
          </p:sp>
          <p:sp>
            <p:nvSpPr>
              <p:cNvPr id="1133" name="Oval"/>
              <p:cNvSpPr/>
              <p:nvPr/>
            </p:nvSpPr>
            <p:spPr>
              <a:xfrm>
                <a:off x="3476807" y="10433182"/>
                <a:ext cx="128284" cy="134224"/>
              </a:xfrm>
              <a:prstGeom prst="ellipse">
                <a:avLst/>
              </a:prstGeom>
              <a:solidFill>
                <a:srgbClr val="32D85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8856" tIns="8856" rIns="8856" bIns="8856" numCol="1" anchor="ctr">
                <a:noAutofit/>
              </a:bodyPr>
              <a:lstStyle/>
              <a:p>
                <a:pPr algn="ctr" defTabSz="1467555">
                  <a:lnSpc>
                    <a:spcPct val="100000"/>
                  </a:lnSpc>
                  <a:spcBef>
                    <a:spcPts val="0"/>
                  </a:spcBef>
                  <a:defRPr sz="5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pic>
            <p:nvPicPr>
              <p:cNvPr id="1134" name="ads-rentalcars-916-sixt.png" descr="ads-rentalcars-916-sixt.png"/>
              <p:cNvPicPr>
                <a:picLocks noChangeAspect="1"/>
              </p:cNvPicPr>
              <p:nvPr/>
            </p:nvPicPr>
            <p:blipFill>
              <a:blip r:embed="rId16">
                <a:extLst/>
              </a:blip>
              <a:stretch>
                <a:fillRect/>
              </a:stretch>
            </p:blipFill>
            <p:spPr>
              <a:xfrm>
                <a:off x="0" y="0"/>
                <a:ext cx="7081898" cy="9442530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35" name="icons-slots-hertz.png" descr="icons-slots-hertz.png"/>
              <p:cNvPicPr>
                <a:picLocks noChangeAspect="1"/>
              </p:cNvPicPr>
              <p:nvPr/>
            </p:nvPicPr>
            <p:blipFill>
              <a:blip r:embed="rId6">
                <a:alphaModFix amt="35216"/>
                <a:extLst/>
              </a:blip>
              <a:srcRect l="0" t="154" r="21" b="168"/>
              <a:stretch>
                <a:fillRect/>
              </a:stretch>
            </p:blipFill>
            <p:spPr>
              <a:xfrm>
                <a:off x="126545" y="9566106"/>
                <a:ext cx="656037" cy="6540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1" h="21591" fill="norm" stroke="1" extrusionOk="0">
                    <a:moveTo>
                      <a:pt x="5251" y="0"/>
                    </a:moveTo>
                    <a:cubicBezTo>
                      <a:pt x="3710" y="0"/>
                      <a:pt x="2784" y="4"/>
                      <a:pt x="2168" y="262"/>
                    </a:cubicBezTo>
                    <a:cubicBezTo>
                      <a:pt x="1280" y="586"/>
                      <a:pt x="585" y="1284"/>
                      <a:pt x="261" y="2175"/>
                    </a:cubicBezTo>
                    <a:cubicBezTo>
                      <a:pt x="4" y="2793"/>
                      <a:pt x="0" y="3721"/>
                      <a:pt x="0" y="5267"/>
                    </a:cubicBezTo>
                    <a:lnTo>
                      <a:pt x="0" y="16324"/>
                    </a:lnTo>
                    <a:cubicBezTo>
                      <a:pt x="0" y="17869"/>
                      <a:pt x="4" y="18798"/>
                      <a:pt x="261" y="19416"/>
                    </a:cubicBezTo>
                    <a:cubicBezTo>
                      <a:pt x="585" y="20307"/>
                      <a:pt x="1280" y="21018"/>
                      <a:pt x="2168" y="21342"/>
                    </a:cubicBezTo>
                    <a:cubicBezTo>
                      <a:pt x="2784" y="21600"/>
                      <a:pt x="3710" y="21591"/>
                      <a:pt x="5251" y="21591"/>
                    </a:cubicBezTo>
                    <a:lnTo>
                      <a:pt x="16340" y="21591"/>
                    </a:lnTo>
                    <a:cubicBezTo>
                      <a:pt x="17881" y="21591"/>
                      <a:pt x="18806" y="21600"/>
                      <a:pt x="19423" y="21342"/>
                    </a:cubicBezTo>
                    <a:cubicBezTo>
                      <a:pt x="20311" y="21018"/>
                      <a:pt x="21019" y="20307"/>
                      <a:pt x="21343" y="19416"/>
                    </a:cubicBezTo>
                    <a:cubicBezTo>
                      <a:pt x="21600" y="18798"/>
                      <a:pt x="21591" y="17869"/>
                      <a:pt x="21591" y="16324"/>
                    </a:cubicBezTo>
                    <a:lnTo>
                      <a:pt x="21591" y="5267"/>
                    </a:lnTo>
                    <a:cubicBezTo>
                      <a:pt x="21591" y="3721"/>
                      <a:pt x="21600" y="2793"/>
                      <a:pt x="21343" y="2175"/>
                    </a:cubicBezTo>
                    <a:cubicBezTo>
                      <a:pt x="21019" y="1284"/>
                      <a:pt x="20311" y="586"/>
                      <a:pt x="19423" y="262"/>
                    </a:cubicBezTo>
                    <a:cubicBezTo>
                      <a:pt x="18806" y="4"/>
                      <a:pt x="17881" y="0"/>
                      <a:pt x="16340" y="0"/>
                    </a:cubicBezTo>
                    <a:lnTo>
                      <a:pt x="5251" y="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36" name="icons-slots-sixt.png" descr="icons-slots-sixt.png"/>
              <p:cNvPicPr>
                <a:picLocks noChangeAspect="1"/>
              </p:cNvPicPr>
              <p:nvPr/>
            </p:nvPicPr>
            <p:blipFill>
              <a:blip r:embed="rId7">
                <a:extLst/>
              </a:blip>
              <a:srcRect l="297" t="451" r="311" b="458"/>
              <a:stretch>
                <a:fillRect/>
              </a:stretch>
            </p:blipFill>
            <p:spPr>
              <a:xfrm>
                <a:off x="5528011" y="9566311"/>
                <a:ext cx="655640" cy="65365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1" h="21600" fill="norm" stroke="1" extrusionOk="0">
                    <a:moveTo>
                      <a:pt x="5254" y="0"/>
                    </a:moveTo>
                    <a:cubicBezTo>
                      <a:pt x="3714" y="0"/>
                      <a:pt x="2786" y="4"/>
                      <a:pt x="2170" y="262"/>
                    </a:cubicBezTo>
                    <a:cubicBezTo>
                      <a:pt x="1281" y="587"/>
                      <a:pt x="585" y="1286"/>
                      <a:pt x="261" y="2177"/>
                    </a:cubicBezTo>
                    <a:cubicBezTo>
                      <a:pt x="4" y="2795"/>
                      <a:pt x="0" y="3726"/>
                      <a:pt x="0" y="5272"/>
                    </a:cubicBezTo>
                    <a:lnTo>
                      <a:pt x="0" y="16328"/>
                    </a:lnTo>
                    <a:cubicBezTo>
                      <a:pt x="0" y="17874"/>
                      <a:pt x="4" y="18805"/>
                      <a:pt x="261" y="19423"/>
                    </a:cubicBezTo>
                    <a:cubicBezTo>
                      <a:pt x="585" y="20314"/>
                      <a:pt x="1281" y="21013"/>
                      <a:pt x="2170" y="21338"/>
                    </a:cubicBezTo>
                    <a:cubicBezTo>
                      <a:pt x="2786" y="21596"/>
                      <a:pt x="3714" y="21600"/>
                      <a:pt x="5254" y="21600"/>
                    </a:cubicBezTo>
                    <a:lnTo>
                      <a:pt x="16350" y="21600"/>
                    </a:lnTo>
                    <a:cubicBezTo>
                      <a:pt x="17891" y="21600"/>
                      <a:pt x="18805" y="21596"/>
                      <a:pt x="19422" y="21338"/>
                    </a:cubicBezTo>
                    <a:cubicBezTo>
                      <a:pt x="20310" y="21013"/>
                      <a:pt x="21019" y="20314"/>
                      <a:pt x="21343" y="19423"/>
                    </a:cubicBezTo>
                    <a:cubicBezTo>
                      <a:pt x="21600" y="18805"/>
                      <a:pt x="21591" y="17874"/>
                      <a:pt x="21591" y="16328"/>
                    </a:cubicBezTo>
                    <a:lnTo>
                      <a:pt x="21591" y="5272"/>
                    </a:lnTo>
                    <a:cubicBezTo>
                      <a:pt x="21591" y="3726"/>
                      <a:pt x="21600" y="2795"/>
                      <a:pt x="21343" y="2177"/>
                    </a:cubicBezTo>
                    <a:cubicBezTo>
                      <a:pt x="21019" y="1286"/>
                      <a:pt x="20310" y="587"/>
                      <a:pt x="19422" y="262"/>
                    </a:cubicBezTo>
                    <a:cubicBezTo>
                      <a:pt x="18805" y="4"/>
                      <a:pt x="17891" y="0"/>
                      <a:pt x="16350" y="0"/>
                    </a:cubicBezTo>
                    <a:lnTo>
                      <a:pt x="5254" y="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37" name="icons-slots-europcar.png" descr="icons-slots-europcar.png"/>
              <p:cNvPicPr>
                <a:picLocks noChangeAspect="1"/>
              </p:cNvPicPr>
              <p:nvPr/>
            </p:nvPicPr>
            <p:blipFill>
              <a:blip r:embed="rId8">
                <a:alphaModFix amt="35216"/>
                <a:extLst/>
              </a:blip>
              <a:srcRect l="0" t="154" r="14" b="162"/>
              <a:stretch>
                <a:fillRect/>
              </a:stretch>
            </p:blipFill>
            <p:spPr>
              <a:xfrm>
                <a:off x="1669968" y="9566311"/>
                <a:ext cx="655639" cy="65365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1" h="21600" fill="norm" stroke="1" extrusionOk="0">
                    <a:moveTo>
                      <a:pt x="5254" y="0"/>
                    </a:moveTo>
                    <a:cubicBezTo>
                      <a:pt x="3714" y="0"/>
                      <a:pt x="2786" y="4"/>
                      <a:pt x="2170" y="262"/>
                    </a:cubicBezTo>
                    <a:cubicBezTo>
                      <a:pt x="1281" y="587"/>
                      <a:pt x="585" y="1286"/>
                      <a:pt x="261" y="2177"/>
                    </a:cubicBezTo>
                    <a:cubicBezTo>
                      <a:pt x="4" y="2795"/>
                      <a:pt x="0" y="3726"/>
                      <a:pt x="0" y="5272"/>
                    </a:cubicBezTo>
                    <a:lnTo>
                      <a:pt x="0" y="16328"/>
                    </a:lnTo>
                    <a:cubicBezTo>
                      <a:pt x="0" y="17874"/>
                      <a:pt x="4" y="18805"/>
                      <a:pt x="261" y="19423"/>
                    </a:cubicBezTo>
                    <a:cubicBezTo>
                      <a:pt x="585" y="20314"/>
                      <a:pt x="1281" y="21013"/>
                      <a:pt x="2170" y="21338"/>
                    </a:cubicBezTo>
                    <a:cubicBezTo>
                      <a:pt x="2786" y="21596"/>
                      <a:pt x="3714" y="21600"/>
                      <a:pt x="5254" y="21600"/>
                    </a:cubicBezTo>
                    <a:lnTo>
                      <a:pt x="16350" y="21600"/>
                    </a:lnTo>
                    <a:cubicBezTo>
                      <a:pt x="17891" y="21600"/>
                      <a:pt x="18805" y="21596"/>
                      <a:pt x="19422" y="21338"/>
                    </a:cubicBezTo>
                    <a:cubicBezTo>
                      <a:pt x="20310" y="21013"/>
                      <a:pt x="21019" y="20314"/>
                      <a:pt x="21343" y="19423"/>
                    </a:cubicBezTo>
                    <a:cubicBezTo>
                      <a:pt x="21600" y="18805"/>
                      <a:pt x="21591" y="17874"/>
                      <a:pt x="21591" y="16328"/>
                    </a:cubicBezTo>
                    <a:lnTo>
                      <a:pt x="21591" y="5272"/>
                    </a:lnTo>
                    <a:cubicBezTo>
                      <a:pt x="21591" y="3726"/>
                      <a:pt x="21600" y="2795"/>
                      <a:pt x="21343" y="2177"/>
                    </a:cubicBezTo>
                    <a:cubicBezTo>
                      <a:pt x="21019" y="1286"/>
                      <a:pt x="20310" y="587"/>
                      <a:pt x="19422" y="262"/>
                    </a:cubicBezTo>
                    <a:cubicBezTo>
                      <a:pt x="18805" y="4"/>
                      <a:pt x="17891" y="0"/>
                      <a:pt x="16350" y="0"/>
                    </a:cubicBezTo>
                    <a:lnTo>
                      <a:pt x="5254" y="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38" name="icons-slots-dollar.png" descr="icons-slots-dollar.png"/>
              <p:cNvPicPr>
                <a:picLocks noChangeAspect="1"/>
              </p:cNvPicPr>
              <p:nvPr/>
            </p:nvPicPr>
            <p:blipFill>
              <a:blip r:embed="rId9">
                <a:alphaModFix amt="35216"/>
                <a:extLst/>
              </a:blip>
              <a:srcRect l="0" t="154" r="14" b="162"/>
              <a:stretch>
                <a:fillRect/>
              </a:stretch>
            </p:blipFill>
            <p:spPr>
              <a:xfrm>
                <a:off x="3984794" y="9566311"/>
                <a:ext cx="655640" cy="65365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1" h="21600" fill="norm" stroke="1" extrusionOk="0">
                    <a:moveTo>
                      <a:pt x="5254" y="0"/>
                    </a:moveTo>
                    <a:cubicBezTo>
                      <a:pt x="3714" y="0"/>
                      <a:pt x="2786" y="4"/>
                      <a:pt x="2170" y="262"/>
                    </a:cubicBezTo>
                    <a:cubicBezTo>
                      <a:pt x="1281" y="587"/>
                      <a:pt x="585" y="1286"/>
                      <a:pt x="261" y="2177"/>
                    </a:cubicBezTo>
                    <a:cubicBezTo>
                      <a:pt x="4" y="2795"/>
                      <a:pt x="0" y="3726"/>
                      <a:pt x="0" y="5272"/>
                    </a:cubicBezTo>
                    <a:lnTo>
                      <a:pt x="0" y="16328"/>
                    </a:lnTo>
                    <a:cubicBezTo>
                      <a:pt x="0" y="17874"/>
                      <a:pt x="4" y="18805"/>
                      <a:pt x="261" y="19423"/>
                    </a:cubicBezTo>
                    <a:cubicBezTo>
                      <a:pt x="585" y="20314"/>
                      <a:pt x="1281" y="21013"/>
                      <a:pt x="2170" y="21338"/>
                    </a:cubicBezTo>
                    <a:cubicBezTo>
                      <a:pt x="2786" y="21596"/>
                      <a:pt x="3714" y="21600"/>
                      <a:pt x="5254" y="21600"/>
                    </a:cubicBezTo>
                    <a:lnTo>
                      <a:pt x="16350" y="21600"/>
                    </a:lnTo>
                    <a:cubicBezTo>
                      <a:pt x="17891" y="21600"/>
                      <a:pt x="18805" y="21596"/>
                      <a:pt x="19422" y="21338"/>
                    </a:cubicBezTo>
                    <a:cubicBezTo>
                      <a:pt x="20310" y="21013"/>
                      <a:pt x="21019" y="20314"/>
                      <a:pt x="21343" y="19423"/>
                    </a:cubicBezTo>
                    <a:cubicBezTo>
                      <a:pt x="21600" y="18805"/>
                      <a:pt x="21591" y="17874"/>
                      <a:pt x="21591" y="16328"/>
                    </a:cubicBezTo>
                    <a:lnTo>
                      <a:pt x="21591" y="5272"/>
                    </a:lnTo>
                    <a:cubicBezTo>
                      <a:pt x="21591" y="3726"/>
                      <a:pt x="21600" y="2795"/>
                      <a:pt x="21343" y="2177"/>
                    </a:cubicBezTo>
                    <a:cubicBezTo>
                      <a:pt x="21019" y="1286"/>
                      <a:pt x="20310" y="587"/>
                      <a:pt x="19422" y="262"/>
                    </a:cubicBezTo>
                    <a:cubicBezTo>
                      <a:pt x="18805" y="4"/>
                      <a:pt x="17891" y="0"/>
                      <a:pt x="16350" y="0"/>
                    </a:cubicBezTo>
                    <a:lnTo>
                      <a:pt x="5254" y="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39" name="icons-slots-enterprise.png" descr="icons-slots-enterprise.png"/>
              <p:cNvPicPr>
                <a:picLocks noChangeAspect="1"/>
              </p:cNvPicPr>
              <p:nvPr/>
            </p:nvPicPr>
            <p:blipFill>
              <a:blip r:embed="rId10">
                <a:alphaModFix amt="35216"/>
                <a:extLst/>
              </a:blip>
              <a:srcRect l="0" t="154" r="14" b="162"/>
              <a:stretch>
                <a:fillRect/>
              </a:stretch>
            </p:blipFill>
            <p:spPr>
              <a:xfrm>
                <a:off x="4756402" y="9566311"/>
                <a:ext cx="655640" cy="65365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1" h="21600" fill="norm" stroke="1" extrusionOk="0">
                    <a:moveTo>
                      <a:pt x="5254" y="0"/>
                    </a:moveTo>
                    <a:cubicBezTo>
                      <a:pt x="3714" y="0"/>
                      <a:pt x="2786" y="4"/>
                      <a:pt x="2170" y="262"/>
                    </a:cubicBezTo>
                    <a:cubicBezTo>
                      <a:pt x="1281" y="587"/>
                      <a:pt x="585" y="1286"/>
                      <a:pt x="261" y="2177"/>
                    </a:cubicBezTo>
                    <a:cubicBezTo>
                      <a:pt x="4" y="2795"/>
                      <a:pt x="0" y="3726"/>
                      <a:pt x="0" y="5272"/>
                    </a:cubicBezTo>
                    <a:lnTo>
                      <a:pt x="0" y="16328"/>
                    </a:lnTo>
                    <a:cubicBezTo>
                      <a:pt x="0" y="17874"/>
                      <a:pt x="4" y="18805"/>
                      <a:pt x="261" y="19423"/>
                    </a:cubicBezTo>
                    <a:cubicBezTo>
                      <a:pt x="585" y="20314"/>
                      <a:pt x="1281" y="21013"/>
                      <a:pt x="2170" y="21338"/>
                    </a:cubicBezTo>
                    <a:cubicBezTo>
                      <a:pt x="2786" y="21596"/>
                      <a:pt x="3714" y="21600"/>
                      <a:pt x="5254" y="21600"/>
                    </a:cubicBezTo>
                    <a:lnTo>
                      <a:pt x="16350" y="21600"/>
                    </a:lnTo>
                    <a:cubicBezTo>
                      <a:pt x="17891" y="21600"/>
                      <a:pt x="18805" y="21596"/>
                      <a:pt x="19422" y="21338"/>
                    </a:cubicBezTo>
                    <a:cubicBezTo>
                      <a:pt x="20310" y="21013"/>
                      <a:pt x="21019" y="20314"/>
                      <a:pt x="21343" y="19423"/>
                    </a:cubicBezTo>
                    <a:cubicBezTo>
                      <a:pt x="21600" y="18805"/>
                      <a:pt x="21591" y="17874"/>
                      <a:pt x="21591" y="16328"/>
                    </a:cubicBezTo>
                    <a:lnTo>
                      <a:pt x="21591" y="5272"/>
                    </a:lnTo>
                    <a:cubicBezTo>
                      <a:pt x="21591" y="3726"/>
                      <a:pt x="21600" y="2795"/>
                      <a:pt x="21343" y="2177"/>
                    </a:cubicBezTo>
                    <a:cubicBezTo>
                      <a:pt x="21019" y="1286"/>
                      <a:pt x="20310" y="587"/>
                      <a:pt x="19422" y="262"/>
                    </a:cubicBezTo>
                    <a:cubicBezTo>
                      <a:pt x="18805" y="4"/>
                      <a:pt x="17891" y="0"/>
                      <a:pt x="16350" y="0"/>
                    </a:cubicBezTo>
                    <a:lnTo>
                      <a:pt x="5254" y="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40" name="icons-slots-budget.png" descr="icons-slots-budget.png"/>
              <p:cNvPicPr>
                <a:picLocks noChangeAspect="1"/>
              </p:cNvPicPr>
              <p:nvPr/>
            </p:nvPicPr>
            <p:blipFill>
              <a:blip r:embed="rId11">
                <a:alphaModFix amt="35288"/>
                <a:extLst/>
              </a:blip>
              <a:srcRect l="0" t="154" r="14" b="162"/>
              <a:stretch>
                <a:fillRect/>
              </a:stretch>
            </p:blipFill>
            <p:spPr>
              <a:xfrm>
                <a:off x="6299620" y="9566311"/>
                <a:ext cx="655640" cy="65365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1" h="21600" fill="norm" stroke="1" extrusionOk="0">
                    <a:moveTo>
                      <a:pt x="5254" y="0"/>
                    </a:moveTo>
                    <a:cubicBezTo>
                      <a:pt x="3714" y="0"/>
                      <a:pt x="2786" y="4"/>
                      <a:pt x="2170" y="262"/>
                    </a:cubicBezTo>
                    <a:cubicBezTo>
                      <a:pt x="1281" y="587"/>
                      <a:pt x="585" y="1286"/>
                      <a:pt x="261" y="2177"/>
                    </a:cubicBezTo>
                    <a:cubicBezTo>
                      <a:pt x="4" y="2795"/>
                      <a:pt x="0" y="3726"/>
                      <a:pt x="0" y="5272"/>
                    </a:cubicBezTo>
                    <a:lnTo>
                      <a:pt x="0" y="16328"/>
                    </a:lnTo>
                    <a:cubicBezTo>
                      <a:pt x="0" y="17874"/>
                      <a:pt x="4" y="18805"/>
                      <a:pt x="261" y="19423"/>
                    </a:cubicBezTo>
                    <a:cubicBezTo>
                      <a:pt x="585" y="20314"/>
                      <a:pt x="1281" y="21013"/>
                      <a:pt x="2170" y="21338"/>
                    </a:cubicBezTo>
                    <a:cubicBezTo>
                      <a:pt x="2786" y="21596"/>
                      <a:pt x="3714" y="21600"/>
                      <a:pt x="5254" y="21600"/>
                    </a:cubicBezTo>
                    <a:lnTo>
                      <a:pt x="16350" y="21600"/>
                    </a:lnTo>
                    <a:cubicBezTo>
                      <a:pt x="17891" y="21600"/>
                      <a:pt x="18805" y="21596"/>
                      <a:pt x="19422" y="21338"/>
                    </a:cubicBezTo>
                    <a:cubicBezTo>
                      <a:pt x="20310" y="21013"/>
                      <a:pt x="21019" y="20314"/>
                      <a:pt x="21343" y="19423"/>
                    </a:cubicBezTo>
                    <a:cubicBezTo>
                      <a:pt x="21600" y="18805"/>
                      <a:pt x="21591" y="17874"/>
                      <a:pt x="21591" y="16328"/>
                    </a:cubicBezTo>
                    <a:lnTo>
                      <a:pt x="21591" y="5272"/>
                    </a:lnTo>
                    <a:cubicBezTo>
                      <a:pt x="21591" y="3726"/>
                      <a:pt x="21600" y="2795"/>
                      <a:pt x="21343" y="2177"/>
                    </a:cubicBezTo>
                    <a:cubicBezTo>
                      <a:pt x="21019" y="1286"/>
                      <a:pt x="20310" y="587"/>
                      <a:pt x="19422" y="262"/>
                    </a:cubicBezTo>
                    <a:cubicBezTo>
                      <a:pt x="18805" y="4"/>
                      <a:pt x="17891" y="0"/>
                      <a:pt x="16350" y="0"/>
                    </a:cubicBezTo>
                    <a:lnTo>
                      <a:pt x="5254" y="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41" name="icons-slots-avis.png" descr="icons-slots-avis.png"/>
              <p:cNvPicPr>
                <a:picLocks noChangeAspect="1"/>
              </p:cNvPicPr>
              <p:nvPr/>
            </p:nvPicPr>
            <p:blipFill>
              <a:blip r:embed="rId12">
                <a:alphaModFix amt="35216"/>
                <a:extLst/>
              </a:blip>
              <a:srcRect l="0" t="154" r="14" b="162"/>
              <a:stretch>
                <a:fillRect/>
              </a:stretch>
            </p:blipFill>
            <p:spPr>
              <a:xfrm>
                <a:off x="898359" y="9566311"/>
                <a:ext cx="655640" cy="65365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1" h="21600" fill="norm" stroke="1" extrusionOk="0">
                    <a:moveTo>
                      <a:pt x="5254" y="0"/>
                    </a:moveTo>
                    <a:cubicBezTo>
                      <a:pt x="3714" y="0"/>
                      <a:pt x="2786" y="4"/>
                      <a:pt x="2170" y="262"/>
                    </a:cubicBezTo>
                    <a:cubicBezTo>
                      <a:pt x="1281" y="587"/>
                      <a:pt x="585" y="1286"/>
                      <a:pt x="261" y="2177"/>
                    </a:cubicBezTo>
                    <a:cubicBezTo>
                      <a:pt x="4" y="2795"/>
                      <a:pt x="0" y="3726"/>
                      <a:pt x="0" y="5272"/>
                    </a:cubicBezTo>
                    <a:lnTo>
                      <a:pt x="0" y="16328"/>
                    </a:lnTo>
                    <a:cubicBezTo>
                      <a:pt x="0" y="17874"/>
                      <a:pt x="4" y="18805"/>
                      <a:pt x="261" y="19423"/>
                    </a:cubicBezTo>
                    <a:cubicBezTo>
                      <a:pt x="585" y="20314"/>
                      <a:pt x="1281" y="21013"/>
                      <a:pt x="2170" y="21338"/>
                    </a:cubicBezTo>
                    <a:cubicBezTo>
                      <a:pt x="2786" y="21596"/>
                      <a:pt x="3714" y="21600"/>
                      <a:pt x="5254" y="21600"/>
                    </a:cubicBezTo>
                    <a:lnTo>
                      <a:pt x="16350" y="21600"/>
                    </a:lnTo>
                    <a:cubicBezTo>
                      <a:pt x="17891" y="21600"/>
                      <a:pt x="18805" y="21596"/>
                      <a:pt x="19422" y="21338"/>
                    </a:cubicBezTo>
                    <a:cubicBezTo>
                      <a:pt x="20310" y="21013"/>
                      <a:pt x="21019" y="20314"/>
                      <a:pt x="21343" y="19423"/>
                    </a:cubicBezTo>
                    <a:cubicBezTo>
                      <a:pt x="21600" y="18805"/>
                      <a:pt x="21591" y="17874"/>
                      <a:pt x="21591" y="16328"/>
                    </a:cubicBezTo>
                    <a:lnTo>
                      <a:pt x="21591" y="5272"/>
                    </a:lnTo>
                    <a:cubicBezTo>
                      <a:pt x="21591" y="3726"/>
                      <a:pt x="21600" y="2795"/>
                      <a:pt x="21343" y="2177"/>
                    </a:cubicBezTo>
                    <a:cubicBezTo>
                      <a:pt x="21019" y="1286"/>
                      <a:pt x="20310" y="587"/>
                      <a:pt x="19422" y="262"/>
                    </a:cubicBezTo>
                    <a:cubicBezTo>
                      <a:pt x="18805" y="4"/>
                      <a:pt x="17891" y="0"/>
                      <a:pt x="16350" y="0"/>
                    </a:cubicBezTo>
                    <a:lnTo>
                      <a:pt x="5254" y="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42" name="icons-slots-alamo.png" descr="icons-slots-alamo.png"/>
              <p:cNvPicPr>
                <a:picLocks noChangeAspect="1"/>
              </p:cNvPicPr>
              <p:nvPr/>
            </p:nvPicPr>
            <p:blipFill>
              <a:blip r:embed="rId13">
                <a:alphaModFix amt="35216"/>
                <a:extLst/>
              </a:blip>
              <a:srcRect l="0" t="154" r="14" b="162"/>
              <a:stretch>
                <a:fillRect/>
              </a:stretch>
            </p:blipFill>
            <p:spPr>
              <a:xfrm>
                <a:off x="3213185" y="9566311"/>
                <a:ext cx="655640" cy="65365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1" h="21600" fill="norm" stroke="1" extrusionOk="0">
                    <a:moveTo>
                      <a:pt x="5254" y="0"/>
                    </a:moveTo>
                    <a:cubicBezTo>
                      <a:pt x="3714" y="0"/>
                      <a:pt x="2786" y="4"/>
                      <a:pt x="2170" y="262"/>
                    </a:cubicBezTo>
                    <a:cubicBezTo>
                      <a:pt x="1281" y="587"/>
                      <a:pt x="585" y="1286"/>
                      <a:pt x="261" y="2177"/>
                    </a:cubicBezTo>
                    <a:cubicBezTo>
                      <a:pt x="4" y="2795"/>
                      <a:pt x="0" y="3726"/>
                      <a:pt x="0" y="5272"/>
                    </a:cubicBezTo>
                    <a:lnTo>
                      <a:pt x="0" y="16328"/>
                    </a:lnTo>
                    <a:cubicBezTo>
                      <a:pt x="0" y="17874"/>
                      <a:pt x="4" y="18805"/>
                      <a:pt x="261" y="19423"/>
                    </a:cubicBezTo>
                    <a:cubicBezTo>
                      <a:pt x="585" y="20314"/>
                      <a:pt x="1281" y="21013"/>
                      <a:pt x="2170" y="21338"/>
                    </a:cubicBezTo>
                    <a:cubicBezTo>
                      <a:pt x="2786" y="21596"/>
                      <a:pt x="3714" y="21600"/>
                      <a:pt x="5254" y="21600"/>
                    </a:cubicBezTo>
                    <a:lnTo>
                      <a:pt x="16350" y="21600"/>
                    </a:lnTo>
                    <a:cubicBezTo>
                      <a:pt x="17891" y="21600"/>
                      <a:pt x="18805" y="21596"/>
                      <a:pt x="19422" y="21338"/>
                    </a:cubicBezTo>
                    <a:cubicBezTo>
                      <a:pt x="20310" y="21013"/>
                      <a:pt x="21019" y="20314"/>
                      <a:pt x="21343" y="19423"/>
                    </a:cubicBezTo>
                    <a:cubicBezTo>
                      <a:pt x="21600" y="18805"/>
                      <a:pt x="21591" y="17874"/>
                      <a:pt x="21591" y="16328"/>
                    </a:cubicBezTo>
                    <a:lnTo>
                      <a:pt x="21591" y="5272"/>
                    </a:lnTo>
                    <a:cubicBezTo>
                      <a:pt x="21591" y="3726"/>
                      <a:pt x="21600" y="2795"/>
                      <a:pt x="21343" y="2177"/>
                    </a:cubicBezTo>
                    <a:cubicBezTo>
                      <a:pt x="21019" y="1286"/>
                      <a:pt x="20310" y="587"/>
                      <a:pt x="19422" y="262"/>
                    </a:cubicBezTo>
                    <a:cubicBezTo>
                      <a:pt x="18805" y="4"/>
                      <a:pt x="17891" y="0"/>
                      <a:pt x="16350" y="0"/>
                    </a:cubicBezTo>
                    <a:lnTo>
                      <a:pt x="5254" y="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43" name="icons-slots-adobe.png" descr="icons-slots-adobe.png"/>
              <p:cNvPicPr>
                <a:picLocks noChangeAspect="1"/>
              </p:cNvPicPr>
              <p:nvPr/>
            </p:nvPicPr>
            <p:blipFill>
              <a:blip r:embed="rId14">
                <a:alphaModFix amt="35216"/>
                <a:extLst/>
              </a:blip>
              <a:srcRect l="0" t="154" r="14" b="162"/>
              <a:stretch>
                <a:fillRect/>
              </a:stretch>
            </p:blipFill>
            <p:spPr>
              <a:xfrm>
                <a:off x="2441576" y="9566311"/>
                <a:ext cx="655640" cy="653654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1" h="21600" fill="norm" stroke="1" extrusionOk="0">
                    <a:moveTo>
                      <a:pt x="5254" y="0"/>
                    </a:moveTo>
                    <a:cubicBezTo>
                      <a:pt x="3714" y="0"/>
                      <a:pt x="2786" y="4"/>
                      <a:pt x="2170" y="262"/>
                    </a:cubicBezTo>
                    <a:cubicBezTo>
                      <a:pt x="1281" y="587"/>
                      <a:pt x="585" y="1286"/>
                      <a:pt x="261" y="2177"/>
                    </a:cubicBezTo>
                    <a:cubicBezTo>
                      <a:pt x="4" y="2795"/>
                      <a:pt x="0" y="3726"/>
                      <a:pt x="0" y="5272"/>
                    </a:cubicBezTo>
                    <a:lnTo>
                      <a:pt x="0" y="16328"/>
                    </a:lnTo>
                    <a:cubicBezTo>
                      <a:pt x="0" y="17874"/>
                      <a:pt x="4" y="18805"/>
                      <a:pt x="261" y="19423"/>
                    </a:cubicBezTo>
                    <a:cubicBezTo>
                      <a:pt x="585" y="20314"/>
                      <a:pt x="1281" y="21013"/>
                      <a:pt x="2170" y="21338"/>
                    </a:cubicBezTo>
                    <a:cubicBezTo>
                      <a:pt x="2786" y="21596"/>
                      <a:pt x="3714" y="21600"/>
                      <a:pt x="5254" y="21600"/>
                    </a:cubicBezTo>
                    <a:lnTo>
                      <a:pt x="16350" y="21600"/>
                    </a:lnTo>
                    <a:cubicBezTo>
                      <a:pt x="17891" y="21600"/>
                      <a:pt x="18805" y="21596"/>
                      <a:pt x="19422" y="21338"/>
                    </a:cubicBezTo>
                    <a:cubicBezTo>
                      <a:pt x="20310" y="21013"/>
                      <a:pt x="21019" y="20314"/>
                      <a:pt x="21343" y="19423"/>
                    </a:cubicBezTo>
                    <a:cubicBezTo>
                      <a:pt x="21600" y="18805"/>
                      <a:pt x="21591" y="17874"/>
                      <a:pt x="21591" y="16328"/>
                    </a:cubicBezTo>
                    <a:lnTo>
                      <a:pt x="21591" y="5272"/>
                    </a:lnTo>
                    <a:cubicBezTo>
                      <a:pt x="21591" y="3726"/>
                      <a:pt x="21600" y="2795"/>
                      <a:pt x="21343" y="2177"/>
                    </a:cubicBezTo>
                    <a:cubicBezTo>
                      <a:pt x="21019" y="1286"/>
                      <a:pt x="20310" y="587"/>
                      <a:pt x="19422" y="262"/>
                    </a:cubicBezTo>
                    <a:cubicBezTo>
                      <a:pt x="18805" y="4"/>
                      <a:pt x="17891" y="0"/>
                      <a:pt x="16350" y="0"/>
                    </a:cubicBezTo>
                    <a:lnTo>
                      <a:pt x="5254" y="0"/>
                    </a:ln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144" name="freepik__a-hispanic-woman-28-years-old-black-hair-wearing-a__79054.png" descr="freepik__a-hispanic-woman-28-years-old-black-hair-wearing-a__79054.png"/>
              <p:cNvPicPr>
                <a:picLocks noChangeAspect="1"/>
              </p:cNvPicPr>
              <p:nvPr/>
            </p:nvPicPr>
            <p:blipFill>
              <a:blip r:embed="rId15">
                <a:extLst/>
              </a:blip>
              <a:srcRect l="29312" t="608" r="29309" b="26954"/>
              <a:stretch>
                <a:fillRect/>
              </a:stretch>
            </p:blipFill>
            <p:spPr>
              <a:xfrm>
                <a:off x="755142" y="10691150"/>
                <a:ext cx="1312905" cy="131489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19678" h="20595" fill="norm" stroke="1" extrusionOk="0">
                    <a:moveTo>
                      <a:pt x="9836" y="0"/>
                    </a:moveTo>
                    <a:cubicBezTo>
                      <a:pt x="7317" y="0"/>
                      <a:pt x="4804" y="1004"/>
                      <a:pt x="2882" y="3015"/>
                    </a:cubicBezTo>
                    <a:cubicBezTo>
                      <a:pt x="-961" y="7036"/>
                      <a:pt x="-961" y="13558"/>
                      <a:pt x="2882" y="17579"/>
                    </a:cubicBezTo>
                    <a:cubicBezTo>
                      <a:pt x="6725" y="21600"/>
                      <a:pt x="12953" y="21600"/>
                      <a:pt x="16796" y="17579"/>
                    </a:cubicBezTo>
                    <a:cubicBezTo>
                      <a:pt x="20639" y="13558"/>
                      <a:pt x="20639" y="7036"/>
                      <a:pt x="16796" y="3015"/>
                    </a:cubicBezTo>
                    <a:cubicBezTo>
                      <a:pt x="14874" y="1004"/>
                      <a:pt x="12355" y="0"/>
                      <a:pt x="9836" y="0"/>
                    </a:cubicBezTo>
                    <a:close/>
                  </a:path>
                </a:pathLst>
              </a:custGeom>
              <a:ln w="63500" cap="flat">
                <a:solidFill>
                  <a:srgbClr val="FFFFFF"/>
                </a:solidFill>
                <a:prstDash val="solid"/>
                <a:miter lim="400000"/>
              </a:ln>
              <a:effectLst/>
            </p:spPr>
          </p:pic>
        </p:grpSp>
      </p:grpSp>
      <p:sp>
        <p:nvSpPr>
          <p:cNvPr id="1147" name="16:9"/>
          <p:cNvSpPr txBox="1"/>
          <p:nvPr/>
        </p:nvSpPr>
        <p:spPr>
          <a:xfrm>
            <a:off x="2286292" y="12012517"/>
            <a:ext cx="1470231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16:9 </a:t>
            </a:r>
          </a:p>
        </p:txBody>
      </p:sp>
      <p:sp>
        <p:nvSpPr>
          <p:cNvPr id="1148" name="9:16"/>
          <p:cNvSpPr txBox="1"/>
          <p:nvPr/>
        </p:nvSpPr>
        <p:spPr>
          <a:xfrm>
            <a:off x="12707370" y="12012517"/>
            <a:ext cx="1296898" cy="901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52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9:16</a:t>
            </a:r>
          </a:p>
        </p:txBody>
      </p:sp>
      <p:pic>
        <p:nvPicPr>
          <p:cNvPr id="1149" name="pasted-movie.png" descr="pasted-movie.png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8070272" y="12012517"/>
            <a:ext cx="901701" cy="9017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1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defTabSz="817244">
              <a:defRPr b="0" sz="356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Interactive</a:t>
            </a:r>
            <a:r>
              <a:t> Powers</a:t>
            </a:r>
          </a:p>
        </p:txBody>
      </p:sp>
      <p:sp>
        <p:nvSpPr>
          <p:cNvPr id="1152" name="Telepresencia MULTIMODAL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 </a:t>
            </a:r>
            <a:r>
              <a:rPr spc="-180" sz="9000">
                <a:latin typeface="Montserrat Thin Light"/>
                <a:ea typeface="Montserrat Thin Light"/>
                <a:cs typeface="Montserrat Thin Light"/>
                <a:sym typeface="Montserrat Thin Light"/>
              </a:rPr>
              <a:t>MULTIMODAL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729DD8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58" name="Group"/>
          <p:cNvGrpSpPr/>
          <p:nvPr/>
        </p:nvGrpSpPr>
        <p:grpSpPr>
          <a:xfrm>
            <a:off x="8185154" y="4055663"/>
            <a:ext cx="6647638" cy="5991615"/>
            <a:chOff x="0" y="0"/>
            <a:chExt cx="6647636" cy="5991614"/>
          </a:xfrm>
        </p:grpSpPr>
        <p:sp>
          <p:nvSpPr>
            <p:cNvPr id="1154" name="Scan the QR code to contact an agent and complete the registration form. You can speak through your smartphone while interacting here."/>
            <p:cNvSpPr/>
            <p:nvPr/>
          </p:nvSpPr>
          <p:spPr>
            <a:xfrm>
              <a:off x="0" y="5991614"/>
              <a:ext cx="6647637" cy="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0" fill="norm" stroke="1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spAutoFit/>
            </a:bodyPr>
            <a:lstStyle>
              <a:lvl1pPr algn="ctr">
                <a:defRPr sz="2200">
                  <a:solidFill>
                    <a:srgbClr val="EBEBEB"/>
                  </a:solidFill>
                  <a:latin typeface="Helvetica Neue Thin"/>
                  <a:ea typeface="Helvetica Neue Thin"/>
                  <a:cs typeface="Helvetica Neue Thin"/>
                  <a:sym typeface="Helvetica Neue Thin"/>
                </a:defRPr>
              </a:lvl1pPr>
            </a:lstStyle>
            <a:p>
              <a:pPr/>
              <a:r>
                <a:t>Scan the QR code to contact an agent and complete the registration form. You can speak through your smartphone while interacting here.</a:t>
              </a:r>
            </a:p>
          </p:txBody>
        </p:sp>
        <p:grpSp>
          <p:nvGrpSpPr>
            <p:cNvPr id="1157" name="Group"/>
            <p:cNvGrpSpPr/>
            <p:nvPr/>
          </p:nvGrpSpPr>
          <p:grpSpPr>
            <a:xfrm>
              <a:off x="1227041" y="0"/>
              <a:ext cx="4193555" cy="4906341"/>
              <a:chOff x="0" y="0"/>
              <a:chExt cx="4193554" cy="4906340"/>
            </a:xfrm>
          </p:grpSpPr>
          <p:sp>
            <p:nvSpPr>
              <p:cNvPr id="1155" name="Rounded Rectangle"/>
              <p:cNvSpPr/>
              <p:nvPr/>
            </p:nvSpPr>
            <p:spPr>
              <a:xfrm>
                <a:off x="0" y="0"/>
                <a:ext cx="4193555" cy="4906341"/>
              </a:xfrm>
              <a:prstGeom prst="roundRect">
                <a:avLst>
                  <a:gd name="adj" fmla="val 2700"/>
                </a:avLst>
              </a:pr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pPr algn="ctr" defTabSz="825500">
                  <a:lnSpc>
                    <a:spcPct val="100000"/>
                  </a:lnSpc>
                  <a:spcBef>
                    <a:spcPts val="0"/>
                  </a:spcBef>
                  <a:defRPr sz="3200">
                    <a:solidFill>
                      <a:srgbClr val="FFFFFF"/>
                    </a:solidFill>
                    <a:latin typeface="Helvetica Neue Medium"/>
                    <a:ea typeface="Helvetica Neue Medium"/>
                    <a:cs typeface="Helvetica Neue Medium"/>
                    <a:sym typeface="Helvetica Neue Medium"/>
                  </a:defRPr>
                </a:pPr>
              </a:p>
            </p:txBody>
          </p:sp>
          <p:pic>
            <p:nvPicPr>
              <p:cNvPr id="1156" name="Screenshot 2025-09-24 at 5.56.27 PM.png" descr="Screenshot 2025-09-24 at 5.56.27 PM.png"/>
              <p:cNvPicPr>
                <a:picLocks noChangeAspect="1"/>
              </p:cNvPicPr>
              <p:nvPr/>
            </p:nvPicPr>
            <p:blipFill>
              <a:blip r:embed="rId2">
                <a:extLst/>
              </a:blip>
              <a:stretch>
                <a:fillRect/>
              </a:stretch>
            </p:blipFill>
            <p:spPr>
              <a:xfrm>
                <a:off x="84159" y="89598"/>
                <a:ext cx="4025236" cy="4727145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  <p:sp>
        <p:nvSpPr>
          <p:cNvPr id="1159" name="Rectangle"/>
          <p:cNvSpPr/>
          <p:nvPr/>
        </p:nvSpPr>
        <p:spPr>
          <a:xfrm>
            <a:off x="5152" y="-62137"/>
            <a:ext cx="10722217" cy="13840273"/>
          </a:xfrm>
          <a:prstGeom prst="rect">
            <a:avLst/>
          </a:prstGeom>
          <a:solidFill>
            <a:srgbClr val="212F3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160" name="Captura de datos, Multi-servicios y…"/>
          <p:cNvSpPr txBox="1"/>
          <p:nvPr/>
        </p:nvSpPr>
        <p:spPr>
          <a:xfrm>
            <a:off x="1269040" y="697012"/>
            <a:ext cx="7939301" cy="2806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Captura de datos,</a:t>
            </a:r>
            <a:br/>
            <a:r>
              <a:t>Multi-servicios y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Selector Multimodal</a:t>
            </a:r>
          </a:p>
        </p:txBody>
      </p:sp>
      <p:sp>
        <p:nvSpPr>
          <p:cNvPr id="1161" name="Los clientes envían los datos de contacto desde su smartphone, permitiendo elegir a continuación el modo de conexión: Kiosco (pantalla), Llamada digital (voz), Videollamada móvil, WhatsApp…"/>
          <p:cNvSpPr txBox="1"/>
          <p:nvPr/>
        </p:nvSpPr>
        <p:spPr>
          <a:xfrm>
            <a:off x="1146348" y="4013199"/>
            <a:ext cx="8112592" cy="5689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defTabSz="825500">
              <a:lnSpc>
                <a:spcPct val="100000"/>
              </a:lnSpc>
              <a:spcBef>
                <a:spcPts val="0"/>
              </a:spcBef>
              <a:defRPr sz="45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Los clientes envían los datos de contacto desde su smartphone, permitiendo elegir a continuación el modo de conexión: Kiosco (pantalla), Llamada digital (voz), Videollamada móvil, WhatsApp…</a:t>
            </a:r>
          </a:p>
        </p:txBody>
      </p:sp>
      <p:sp>
        <p:nvSpPr>
          <p:cNvPr id="1162" name="Rounded Rectangle"/>
          <p:cNvSpPr/>
          <p:nvPr/>
        </p:nvSpPr>
        <p:spPr>
          <a:xfrm>
            <a:off x="17151449" y="835966"/>
            <a:ext cx="6163766" cy="12044068"/>
          </a:xfrm>
          <a:prstGeom prst="roundRect">
            <a:avLst>
              <a:gd name="adj" fmla="val 11588"/>
            </a:avLst>
          </a:prstGeom>
          <a:solidFill>
            <a:srgbClr val="FFFFFF"/>
          </a:solidFill>
          <a:ln w="76200">
            <a:solidFill>
              <a:srgbClr val="D4D4D4"/>
            </a:solidFill>
            <a:miter lim="400000"/>
          </a:ln>
          <a:effectLst>
            <a:outerShdw sx="100000" sy="100000" kx="0" ky="0" algn="b" rotWithShape="0" blurRad="381000" dist="211539" dir="5400000">
              <a:srgbClr val="000000">
                <a:alpha val="50000"/>
              </a:srgbClr>
            </a:outerShdw>
          </a:effectLst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163" name="Video Call"/>
          <p:cNvSpPr/>
          <p:nvPr/>
        </p:nvSpPr>
        <p:spPr>
          <a:xfrm>
            <a:off x="17781809" y="10265232"/>
            <a:ext cx="4903044" cy="859318"/>
          </a:xfrm>
          <a:prstGeom prst="roundRect">
            <a:avLst>
              <a:gd name="adj" fmla="val 21414"/>
            </a:avLst>
          </a:prstGeom>
          <a:solidFill>
            <a:srgbClr val="ED7666"/>
          </a:solidFill>
          <a:ln w="12700">
            <a:solidFill>
              <a:srgbClr val="D5D5D5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Call</a:t>
            </a:r>
          </a:p>
        </p:txBody>
      </p:sp>
      <p:sp>
        <p:nvSpPr>
          <p:cNvPr id="1164" name="Voice Call"/>
          <p:cNvSpPr/>
          <p:nvPr/>
        </p:nvSpPr>
        <p:spPr>
          <a:xfrm>
            <a:off x="17781809" y="9212749"/>
            <a:ext cx="4903044" cy="859318"/>
          </a:xfrm>
          <a:prstGeom prst="roundRect">
            <a:avLst>
              <a:gd name="adj" fmla="val 21414"/>
            </a:avLst>
          </a:prstGeom>
          <a:solidFill>
            <a:srgbClr val="64CE6D"/>
          </a:solidFill>
          <a:ln w="12700">
            <a:solidFill>
              <a:srgbClr val="D5D5D5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Voice Call</a:t>
            </a:r>
          </a:p>
        </p:txBody>
      </p:sp>
      <p:sp>
        <p:nvSpPr>
          <p:cNvPr id="1165" name="Video Kiosk"/>
          <p:cNvSpPr/>
          <p:nvPr/>
        </p:nvSpPr>
        <p:spPr>
          <a:xfrm>
            <a:off x="17781809" y="8155131"/>
            <a:ext cx="4903044" cy="859318"/>
          </a:xfrm>
          <a:prstGeom prst="roundRect">
            <a:avLst>
              <a:gd name="adj" fmla="val 21414"/>
            </a:avLst>
          </a:prstGeom>
          <a:solidFill>
            <a:srgbClr val="9CBFEA"/>
          </a:solidFill>
          <a:ln w="12700">
            <a:solidFill>
              <a:srgbClr val="D4D4D4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Video Kiosk</a:t>
            </a:r>
          </a:p>
        </p:txBody>
      </p:sp>
      <p:sp>
        <p:nvSpPr>
          <p:cNvPr id="1166" name="Campos de Metadatos…"/>
          <p:cNvSpPr/>
          <p:nvPr/>
        </p:nvSpPr>
        <p:spPr>
          <a:xfrm>
            <a:off x="17776246" y="5833226"/>
            <a:ext cx="4914171" cy="2049547"/>
          </a:xfrm>
          <a:prstGeom prst="rect">
            <a:avLst/>
          </a:prstGeom>
          <a:solidFill>
            <a:srgbClr val="EBEBEB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/>
          <a:p>
            <a:pPr algn="ctr" defTabSz="825500">
              <a:lnSpc>
                <a:spcPct val="80000"/>
              </a:lnSpc>
              <a:spcBef>
                <a:spcPts val="0"/>
              </a:spcBef>
              <a:defRPr sz="26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Campos de Metadatos</a:t>
            </a:r>
          </a:p>
          <a:p>
            <a:pPr algn="ctr" defTabSz="825500">
              <a:lnSpc>
                <a:spcPct val="80000"/>
              </a:lnSpc>
              <a:spcBef>
                <a:spcPts val="0"/>
              </a:spcBef>
              <a:defRPr sz="26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</a:p>
          <a:p>
            <a:pPr algn="ctr" defTabSz="825500">
              <a:lnSpc>
                <a:spcPct val="80000"/>
              </a:lnSpc>
              <a:spcBef>
                <a:spcPts val="0"/>
              </a:spcBef>
              <a:defRPr sz="26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Nombre</a:t>
            </a:r>
          </a:p>
          <a:p>
            <a:pPr algn="ctr" defTabSz="825500">
              <a:lnSpc>
                <a:spcPct val="80000"/>
              </a:lnSpc>
              <a:spcBef>
                <a:spcPts val="0"/>
              </a:spcBef>
              <a:defRPr sz="26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Email, Teléfono, ID…</a:t>
            </a:r>
          </a:p>
          <a:p>
            <a:pPr algn="ctr" defTabSz="825500">
              <a:lnSpc>
                <a:spcPct val="80000"/>
              </a:lnSpc>
              <a:spcBef>
                <a:spcPts val="0"/>
              </a:spcBef>
              <a:defRPr sz="26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Código Promo</a:t>
            </a:r>
          </a:p>
        </p:txBody>
      </p:sp>
      <p:sp>
        <p:nvSpPr>
          <p:cNvPr id="1167" name="#Kiosco…"/>
          <p:cNvSpPr/>
          <p:nvPr/>
        </p:nvSpPr>
        <p:spPr>
          <a:xfrm>
            <a:off x="17776246" y="2953057"/>
            <a:ext cx="4914171" cy="1292508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#Kiosco</a:t>
            </a:r>
          </a:p>
          <a:p>
            <a:pPr algn="ctr" defTabSz="8255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212F38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Descripción | Localización</a:t>
            </a:r>
          </a:p>
        </p:txBody>
      </p:sp>
      <p:sp>
        <p:nvSpPr>
          <p:cNvPr id="1168" name="Selector de Servicios"/>
          <p:cNvSpPr/>
          <p:nvPr/>
        </p:nvSpPr>
        <p:spPr>
          <a:xfrm>
            <a:off x="17776246" y="4837474"/>
            <a:ext cx="4914171" cy="884718"/>
          </a:xfrm>
          <a:prstGeom prst="rect">
            <a:avLst/>
          </a:prstGeom>
          <a:solidFill>
            <a:srgbClr val="EBEBEB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2600">
                <a:solidFill>
                  <a:srgbClr val="212F38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Selector de Servicios</a:t>
            </a:r>
          </a:p>
        </p:txBody>
      </p:sp>
      <p:sp>
        <p:nvSpPr>
          <p:cNvPr id="1169" name="Triangle"/>
          <p:cNvSpPr/>
          <p:nvPr/>
        </p:nvSpPr>
        <p:spPr>
          <a:xfrm flipH="1" rot="10800000">
            <a:off x="22149830" y="5148424"/>
            <a:ext cx="292699" cy="26281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212F38"/>
          </a:solidFill>
          <a:ln w="12700"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170" name=""/>
          <p:cNvSpPr txBox="1"/>
          <p:nvPr/>
        </p:nvSpPr>
        <p:spPr>
          <a:xfrm>
            <a:off x="18016125" y="10307540"/>
            <a:ext cx="787401" cy="774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3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1171" name=""/>
          <p:cNvSpPr txBox="1"/>
          <p:nvPr/>
        </p:nvSpPr>
        <p:spPr>
          <a:xfrm>
            <a:off x="18016125" y="9255057"/>
            <a:ext cx="787401" cy="774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3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</a:t>
            </a:r>
          </a:p>
        </p:txBody>
      </p:sp>
      <p:sp>
        <p:nvSpPr>
          <p:cNvPr id="1172" name=""/>
          <p:cNvSpPr txBox="1"/>
          <p:nvPr/>
        </p:nvSpPr>
        <p:spPr>
          <a:xfrm>
            <a:off x="18120497" y="8229189"/>
            <a:ext cx="578658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5300">
                <a:solidFill>
                  <a:srgbClr val="FFFFFF"/>
                </a:solidFill>
                <a:latin typeface="videortc"/>
                <a:ea typeface="videortc"/>
                <a:cs typeface="videortc"/>
                <a:sym typeface="videortc"/>
              </a:defRPr>
            </a:lvl1pPr>
          </a:lstStyle>
          <a:p>
            <a:pPr/>
            <a:r>
              <a:t></a:t>
            </a:r>
          </a:p>
        </p:txBody>
      </p:sp>
      <p:grpSp>
        <p:nvGrpSpPr>
          <p:cNvPr id="1175" name="Group"/>
          <p:cNvGrpSpPr/>
          <p:nvPr/>
        </p:nvGrpSpPr>
        <p:grpSpPr>
          <a:xfrm>
            <a:off x="17781809" y="11320281"/>
            <a:ext cx="4903044" cy="859318"/>
            <a:chOff x="0" y="0"/>
            <a:chExt cx="4903043" cy="859316"/>
          </a:xfrm>
        </p:grpSpPr>
        <p:sp>
          <p:nvSpPr>
            <p:cNvPr id="1173" name="WhatsApp"/>
            <p:cNvSpPr/>
            <p:nvPr/>
          </p:nvSpPr>
          <p:spPr>
            <a:xfrm>
              <a:off x="0" y="0"/>
              <a:ext cx="4903044" cy="859317"/>
            </a:xfrm>
            <a:prstGeom prst="roundRect">
              <a:avLst>
                <a:gd name="adj" fmla="val 21414"/>
              </a:avLst>
            </a:prstGeom>
            <a:solidFill>
              <a:srgbClr val="64CE6D"/>
            </a:solidFill>
            <a:ln w="12700" cap="flat">
              <a:solidFill>
                <a:srgbClr val="D5D5D5"/>
              </a:solidFill>
              <a:prstDash val="solid"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ctr">
              <a:noAutofit/>
            </a:bodyPr>
            <a:lstStyle>
              <a:lvl1pPr algn="ctr" defTabSz="825500">
                <a:lnSpc>
                  <a:spcPct val="100000"/>
                </a:lnSpc>
                <a:spcBef>
                  <a:spcPts val="0"/>
                </a:spcBef>
                <a:defRPr sz="2600">
                  <a:solidFill>
                    <a:srgbClr val="FFFFFF"/>
                  </a:solidFill>
                  <a:latin typeface="Montserrat Thin Bold"/>
                  <a:ea typeface="Montserrat Thin Bold"/>
                  <a:cs typeface="Montserrat Thin Bold"/>
                  <a:sym typeface="Montserrat Thin Bold"/>
                </a:defRPr>
              </a:lvl1pPr>
            </a:lstStyle>
            <a:p>
              <a:pPr/>
              <a:r>
                <a:t>WhatsApp</a:t>
              </a:r>
            </a:p>
          </p:txBody>
        </p:sp>
        <p:pic>
          <p:nvPicPr>
            <p:cNvPr id="1174" name="pasted-movie.png" descr="pasted-movie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393859" y="195502"/>
              <a:ext cx="468314" cy="46831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176" name="freepik_assistant_1759287469375.svg" descr="freepik_assistant_1759287469375.svg"/>
          <p:cNvPicPr>
            <a:picLocks noChangeAspect="1"/>
          </p:cNvPicPr>
          <p:nvPr/>
        </p:nvPicPr>
        <p:blipFill>
          <a:blip r:embed="rId4">
            <a:extLst/>
          </a:blip>
          <a:srcRect l="1630" t="1960" r="1630" b="1960"/>
          <a:stretch>
            <a:fillRect/>
          </a:stretch>
        </p:blipFill>
        <p:spPr>
          <a:xfrm>
            <a:off x="19459821" y="1123767"/>
            <a:ext cx="1547146" cy="1536586"/>
          </a:xfrm>
          <a:prstGeom prst="rect">
            <a:avLst/>
          </a:prstGeom>
          <a:ln w="12700">
            <a:miter lim="400000"/>
          </a:ln>
        </p:spPr>
      </p:pic>
      <p:sp>
        <p:nvSpPr>
          <p:cNvPr id="1177" name="Line"/>
          <p:cNvSpPr/>
          <p:nvPr/>
        </p:nvSpPr>
        <p:spPr>
          <a:xfrm>
            <a:off x="13742812" y="6221621"/>
            <a:ext cx="3203169" cy="1"/>
          </a:xfrm>
          <a:prstGeom prst="line">
            <a:avLst/>
          </a:prstGeom>
          <a:ln w="63500">
            <a:solidFill>
              <a:srgbClr val="FFFFFF"/>
            </a:solidFill>
            <a:custDash>
              <a:ds d="200000" sp="200000"/>
            </a:custDash>
            <a:miter lim="400000"/>
            <a:tailEnd type="triangle"/>
          </a:ln>
        </p:spPr>
        <p:txBody>
          <a:bodyPr lIns="50800" tIns="50800" rIns="50800" bIns="50800" anchor="ctr"/>
          <a:lstStyle/>
          <a:p>
            <a:pP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9" name="freepik__a-hispanic-man-age-35-with-short-brown-hair-wearin__7203.png" descr="freepik__a-hispanic-man-age-35-with-short-brown-hair-wearin__720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713931" y="-1371409"/>
            <a:ext cx="38864326" cy="21905346"/>
          </a:xfrm>
          <a:prstGeom prst="rect">
            <a:avLst/>
          </a:prstGeom>
          <a:ln w="12700">
            <a:miter lim="400000"/>
          </a:ln>
        </p:spPr>
      </p:pic>
      <p:sp>
        <p:nvSpPr>
          <p:cNvPr id="1180" name="Rectangle"/>
          <p:cNvSpPr/>
          <p:nvPr/>
        </p:nvSpPr>
        <p:spPr>
          <a:xfrm>
            <a:off x="-7730" y="-57874"/>
            <a:ext cx="24399460" cy="13831748"/>
          </a:xfrm>
          <a:prstGeom prst="rect">
            <a:avLst/>
          </a:prstGeom>
          <a:gradFill>
            <a:gsLst>
              <a:gs pos="0">
                <a:srgbClr val="212F38"/>
              </a:gs>
              <a:gs pos="100000">
                <a:srgbClr val="212F38">
                  <a:alpha val="28851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181" name="Video Kiosco…"/>
          <p:cNvSpPr txBox="1"/>
          <p:nvPr/>
        </p:nvSpPr>
        <p:spPr>
          <a:xfrm>
            <a:off x="2462840" y="1109762"/>
            <a:ext cx="8670137" cy="3708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Video Kiosco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Video llamada Directa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Llamada Digital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WhatsApp…</a:t>
            </a:r>
          </a:p>
        </p:txBody>
      </p:sp>
      <p:sp>
        <p:nvSpPr>
          <p:cNvPr id="1182" name="Los usuarios conectan a través de su propio smartphone para tener alta calidad de audio y privacidad.…"/>
          <p:cNvSpPr txBox="1"/>
          <p:nvPr/>
        </p:nvSpPr>
        <p:spPr>
          <a:xfrm>
            <a:off x="1207512" y="5702299"/>
            <a:ext cx="10056187" cy="429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45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Los usuarios conectan a través de su propio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smartphone</a:t>
            </a:r>
            <a:r>
              <a:t> para tener alta calidad de audio y privacidad. 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45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La pantalla digital es un soporte</a:t>
            </a:r>
            <a:br/>
            <a:r>
              <a:t>para ver el agente o una pantalla</a:t>
            </a:r>
            <a:br/>
            <a:r>
              <a:t>compartida en tiempo real.</a:t>
            </a:r>
          </a:p>
        </p:txBody>
      </p:sp>
      <p:sp>
        <p:nvSpPr>
          <p:cNvPr id="1183" name=""/>
          <p:cNvSpPr txBox="1"/>
          <p:nvPr/>
        </p:nvSpPr>
        <p:spPr>
          <a:xfrm>
            <a:off x="1011605" y="1871659"/>
            <a:ext cx="1384301" cy="1371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0000">
                <a:solidFill>
                  <a:srgbClr val="FFFFFF"/>
                </a:solidFill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</a:t>
            </a:r>
          </a:p>
        </p:txBody>
      </p:sp>
      <p:sp>
        <p:nvSpPr>
          <p:cNvPr id="1184" name=""/>
          <p:cNvSpPr txBox="1"/>
          <p:nvPr/>
        </p:nvSpPr>
        <p:spPr>
          <a:xfrm>
            <a:off x="1138604" y="2887658"/>
            <a:ext cx="1130301" cy="1117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8000">
                <a:solidFill>
                  <a:srgbClr val="FFFFFF"/>
                </a:solidFill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</a:t>
            </a:r>
          </a:p>
        </p:txBody>
      </p:sp>
      <p:pic>
        <p:nvPicPr>
          <p:cNvPr id="1185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316248" y="3939171"/>
            <a:ext cx="775014" cy="775015"/>
          </a:xfrm>
          <a:prstGeom prst="rect">
            <a:avLst/>
          </a:prstGeom>
          <a:ln w="12700">
            <a:miter lim="400000"/>
          </a:ln>
        </p:spPr>
      </p:pic>
      <p:sp>
        <p:nvSpPr>
          <p:cNvPr id="1186" name=""/>
          <p:cNvSpPr txBox="1"/>
          <p:nvPr/>
        </p:nvSpPr>
        <p:spPr>
          <a:xfrm>
            <a:off x="1011605" y="931859"/>
            <a:ext cx="1384301" cy="1371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12700">
              <a:lnSpc>
                <a:spcPct val="10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10000">
                <a:solidFill>
                  <a:srgbClr val="FFFFFF"/>
                </a:solidFill>
                <a:latin typeface="videortc-light"/>
                <a:ea typeface="videortc-light"/>
                <a:cs typeface="videortc-light"/>
                <a:sym typeface="videortc-light"/>
              </a:defRPr>
            </a:lvl1pPr>
          </a:lstStyle>
          <a:p>
            <a:pPr/>
            <a:r>
              <a:t>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8" name="freepik__enhance__34984.png" descr="freepik__enhance__3498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95932" y="-107610"/>
            <a:ext cx="24716681" cy="13931220"/>
          </a:xfrm>
          <a:prstGeom prst="rect">
            <a:avLst/>
          </a:prstGeom>
          <a:ln w="12700">
            <a:miter lim="400000"/>
          </a:ln>
        </p:spPr>
      </p:pic>
      <p:sp>
        <p:nvSpPr>
          <p:cNvPr id="1189" name="Rectangle"/>
          <p:cNvSpPr/>
          <p:nvPr/>
        </p:nvSpPr>
        <p:spPr>
          <a:xfrm>
            <a:off x="5152" y="-62137"/>
            <a:ext cx="5520178" cy="13840273"/>
          </a:xfrm>
          <a:prstGeom prst="rect">
            <a:avLst/>
          </a:prstGeom>
          <a:solidFill>
            <a:srgbClr val="212F3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190" name="Rectangle"/>
          <p:cNvSpPr/>
          <p:nvPr/>
        </p:nvSpPr>
        <p:spPr>
          <a:xfrm>
            <a:off x="5519195" y="-57874"/>
            <a:ext cx="24399461" cy="13831748"/>
          </a:xfrm>
          <a:prstGeom prst="rect">
            <a:avLst/>
          </a:prstGeom>
          <a:gradFill>
            <a:gsLst>
              <a:gs pos="0">
                <a:srgbClr val="212F38"/>
              </a:gs>
              <a:gs pos="100000">
                <a:srgbClr val="212F38">
                  <a:alpha val="28851"/>
                </a:srgbClr>
              </a:gs>
            </a:gsLst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191" name="Los asesores, supervisores, vendedores pueden trabajar desde laptops,…"/>
          <p:cNvSpPr txBox="1"/>
          <p:nvPr/>
        </p:nvSpPr>
        <p:spPr>
          <a:xfrm>
            <a:off x="1182112" y="4068588"/>
            <a:ext cx="11161585" cy="3594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45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Los asesores, supervisores, vendedores</a:t>
            </a:r>
            <a:br/>
            <a:r>
              <a:t>pueden trabajar desde laptops,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45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computadoras, tablets PC -Mac,</a:t>
            </a:r>
            <a:br/>
            <a:r>
              <a:t>solo con navegadores web</a:t>
            </a:r>
            <a:br/>
            <a:r>
              <a:t>y acceso Internet!</a:t>
            </a:r>
          </a:p>
        </p:txBody>
      </p:sp>
      <p:pic>
        <p:nvPicPr>
          <p:cNvPr id="1192" name="Screenshot 2025-09-01 at 12.24.15 PM.png" descr="Screenshot 2025-09-01 at 12.24.15 PM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98394" y="8227563"/>
            <a:ext cx="8349516" cy="5320723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81000" dist="211539" dir="5400000">
              <a:srgbClr val="5E5E5E">
                <a:alpha val="50000"/>
              </a:srgbClr>
            </a:outerShdw>
          </a:effectLst>
        </p:spPr>
      </p:pic>
      <p:pic>
        <p:nvPicPr>
          <p:cNvPr id="1193" name="Screenshot 2025-10-14 at 7.16.02 PM.png" descr="Screenshot 2025-10-14 at 7.16.02 PM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451119" y="8227563"/>
            <a:ext cx="7493907" cy="5320723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4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537795" y="10989171"/>
            <a:ext cx="592039" cy="5920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5" name="Screenshot 2026-05-15 at 10.57.52 PM.png" descr="Screenshot 2026-05-15 at 10.57.52 PM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6611801" y="9806929"/>
            <a:ext cx="4934693" cy="2092581"/>
          </a:xfrm>
          <a:prstGeom prst="rect">
            <a:avLst/>
          </a:prstGeom>
          <a:ln w="12700">
            <a:miter lim="400000"/>
          </a:ln>
        </p:spPr>
      </p:pic>
      <p:sp>
        <p:nvSpPr>
          <p:cNvPr id="1196" name="VCCaaS"/>
          <p:cNvSpPr txBox="1"/>
          <p:nvPr/>
        </p:nvSpPr>
        <p:spPr>
          <a:xfrm>
            <a:off x="7585205" y="12090113"/>
            <a:ext cx="2987887" cy="965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5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solidFill>
                  <a:srgbClr val="ED7666"/>
                </a:solidFill>
              </a:rPr>
              <a:t>V</a:t>
            </a:r>
            <a:r>
              <a:rPr>
                <a:solidFill>
                  <a:srgbClr val="212F38"/>
                </a:solidFill>
              </a:rPr>
              <a:t>CCaaS</a:t>
            </a:r>
          </a:p>
        </p:txBody>
      </p:sp>
      <p:sp>
        <p:nvSpPr>
          <p:cNvPr id="1197" name="Teleasistencia…"/>
          <p:cNvSpPr txBox="1"/>
          <p:nvPr/>
        </p:nvSpPr>
        <p:spPr>
          <a:xfrm>
            <a:off x="1167440" y="697012"/>
            <a:ext cx="5520177" cy="2806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Teleasistencia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Telesoporte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Televenta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9" name="Rectangle"/>
          <p:cNvSpPr/>
          <p:nvPr/>
        </p:nvSpPr>
        <p:spPr>
          <a:xfrm>
            <a:off x="5152" y="-62137"/>
            <a:ext cx="10722217" cy="13840273"/>
          </a:xfrm>
          <a:prstGeom prst="rect">
            <a:avLst/>
          </a:prstGeom>
          <a:solidFill>
            <a:srgbClr val="212F3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200" name="Video Identificación…"/>
          <p:cNvSpPr txBox="1"/>
          <p:nvPr/>
        </p:nvSpPr>
        <p:spPr>
          <a:xfrm>
            <a:off x="1269040" y="697012"/>
            <a:ext cx="7867208" cy="2806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Video Identificación</a:t>
            </a:r>
          </a:p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Anti-Fraude digital,</a:t>
            </a:r>
            <a:br/>
            <a:r>
              <a:t>Anti-Deepfakes…</a:t>
            </a:r>
          </a:p>
        </p:txBody>
      </p:sp>
      <p:sp>
        <p:nvSpPr>
          <p:cNvPr id="1201" name="Los asesores saben que el cliente está en modo presencial, su ID ha sido verificado en la sucursal pero el asesor puede solicitar control visual."/>
          <p:cNvSpPr txBox="1"/>
          <p:nvPr/>
        </p:nvSpPr>
        <p:spPr>
          <a:xfrm>
            <a:off x="1146348" y="4711699"/>
            <a:ext cx="8112592" cy="429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defTabSz="825500">
              <a:lnSpc>
                <a:spcPct val="100000"/>
              </a:lnSpc>
              <a:spcBef>
                <a:spcPts val="0"/>
              </a:spcBef>
              <a:defRPr sz="45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Los asesores saben que el cliente está en modo presencial, su ID ha sido verificado en la sucursal pero el asesor puede solicitar control visual.</a:t>
            </a:r>
          </a:p>
        </p:txBody>
      </p:sp>
      <p:pic>
        <p:nvPicPr>
          <p:cNvPr id="1202" name="freepik_0001.png" descr="freepik_00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86653" y="0"/>
            <a:ext cx="13716001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212F3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4" name="freepik_0001.png" descr="freepik_0001.png"/>
          <p:cNvPicPr>
            <a:picLocks noChangeAspect="1"/>
          </p:cNvPicPr>
          <p:nvPr/>
        </p:nvPicPr>
        <p:blipFill>
          <a:blip r:embed="rId2">
            <a:alphaModFix amt="27417"/>
            <a:extLst/>
          </a:blip>
          <a:stretch>
            <a:fillRect/>
          </a:stretch>
        </p:blipFill>
        <p:spPr>
          <a:xfrm>
            <a:off x="10686653" y="-1"/>
            <a:ext cx="137160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205" name="Rectangle"/>
          <p:cNvSpPr/>
          <p:nvPr/>
        </p:nvSpPr>
        <p:spPr>
          <a:xfrm>
            <a:off x="5152" y="-62137"/>
            <a:ext cx="10722217" cy="13840273"/>
          </a:xfrm>
          <a:prstGeom prst="rect">
            <a:avLst/>
          </a:prstGeom>
          <a:solidFill>
            <a:srgbClr val="212F3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206" name="Screen Sharing: Compartición Directa para Control Visual"/>
          <p:cNvSpPr txBox="1"/>
          <p:nvPr/>
        </p:nvSpPr>
        <p:spPr>
          <a:xfrm>
            <a:off x="1269040" y="697012"/>
            <a:ext cx="8399167" cy="2806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58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Screen Sharing:</a:t>
            </a:r>
            <a:br/>
            <a:r>
              <a:t>Compartición Directa</a:t>
            </a:r>
            <a:br/>
            <a:r>
              <a:t>para Control Visual</a:t>
            </a:r>
          </a:p>
        </p:txBody>
      </p:sp>
      <p:sp>
        <p:nvSpPr>
          <p:cNvPr id="1207" name="Los clientes pueden verificar visualmente cualquier documento animado, pedido, o contrato en vivo con el asesor. Esto evita errores en sus datos y la necesidad de repetir el proceso. Al finalizar la interacción, tienen la seguridad de que todo es correct"/>
          <p:cNvSpPr txBox="1"/>
          <p:nvPr/>
        </p:nvSpPr>
        <p:spPr>
          <a:xfrm>
            <a:off x="1309964" y="4190539"/>
            <a:ext cx="8112593" cy="7785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defTabSz="825500">
              <a:lnSpc>
                <a:spcPct val="100000"/>
              </a:lnSpc>
              <a:spcBef>
                <a:spcPts val="0"/>
              </a:spcBef>
              <a:defRPr sz="45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Los clientes pueden verificar </a:t>
            </a:r>
            <a:r>
              <a:rPr u="sng"/>
              <a:t>visualmente</a:t>
            </a:r>
            <a:r>
              <a:t> cualquier documento animado, pedido, o contrato en vivo con el asesor. Esto evita errores en sus datos y la necesidad de repetir el proceso. Al finalizar la interacción, tienen la seguridad de que todo es correcto.</a:t>
            </a:r>
          </a:p>
        </p:txBody>
      </p:sp>
      <p:grpSp>
        <p:nvGrpSpPr>
          <p:cNvPr id="1214" name="Group"/>
          <p:cNvGrpSpPr/>
          <p:nvPr/>
        </p:nvGrpSpPr>
        <p:grpSpPr>
          <a:xfrm>
            <a:off x="12183545" y="-531112"/>
            <a:ext cx="10722216" cy="23706337"/>
            <a:chOff x="0" y="0"/>
            <a:chExt cx="10722215" cy="23706335"/>
          </a:xfrm>
        </p:grpSpPr>
        <p:grpSp>
          <p:nvGrpSpPr>
            <p:cNvPr id="1212" name="Group"/>
            <p:cNvGrpSpPr/>
            <p:nvPr/>
          </p:nvGrpSpPr>
          <p:grpSpPr>
            <a:xfrm>
              <a:off x="0" y="0"/>
              <a:ext cx="10722216" cy="23706336"/>
              <a:chOff x="0" y="0"/>
              <a:chExt cx="10722215" cy="23706336"/>
            </a:xfrm>
          </p:grpSpPr>
          <p:pic>
            <p:nvPicPr>
              <p:cNvPr id="1208" name="pasted-movie.png" descr="pasted-movie.png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3709236" y="0"/>
                <a:ext cx="3612829" cy="3334918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209" name="pasted-movie.png" descr="pasted-movie.png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rcRect l="4241" t="0" r="49125" b="0"/>
              <a:stretch>
                <a:fillRect/>
              </a:stretch>
            </p:blipFill>
            <p:spPr>
              <a:xfrm>
                <a:off x="0" y="460208"/>
                <a:ext cx="10722216" cy="22992625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210" name="Kiosk-background-9-16.014.png" descr="Kiosk-background-9-16.014.png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rcRect l="0" t="0" r="0" b="0"/>
              <a:stretch>
                <a:fillRect/>
              </a:stretch>
            </p:blipFill>
            <p:spPr>
              <a:xfrm>
                <a:off x="1629196" y="1966055"/>
                <a:ext cx="7772909" cy="13818505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sp>
            <p:nvSpPr>
              <p:cNvPr id="1211" name="1080 x 1920"/>
              <p:cNvSpPr txBox="1"/>
              <p:nvPr/>
            </p:nvSpPr>
            <p:spPr>
              <a:xfrm>
                <a:off x="3911200" y="22875547"/>
                <a:ext cx="3208904" cy="83079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50800" tIns="50800" rIns="50800" bIns="50800" numCol="1" anchor="ctr">
                <a:noAutofit/>
              </a:bodyPr>
              <a:lstStyle>
                <a:lvl1pPr>
                  <a:defRPr sz="2400">
                    <a:solidFill>
                      <a:srgbClr val="FFFFFF"/>
                    </a:solidFill>
                    <a:latin typeface="Montserrat Thin Regular"/>
                    <a:ea typeface="Montserrat Thin Regular"/>
                    <a:cs typeface="Montserrat Thin Regular"/>
                    <a:sym typeface="Montserrat Thin Regular"/>
                  </a:defRPr>
                </a:lvl1pPr>
              </a:lstStyle>
              <a:p>
                <a:pPr/>
                <a:r>
                  <a:t>1080 x 1920</a:t>
                </a:r>
              </a:p>
            </p:txBody>
          </p:sp>
        </p:grpSp>
        <p:pic>
          <p:nvPicPr>
            <p:cNvPr id="1213" name="pasted-movie.png" descr="pasted-movie.png"/>
            <p:cNvPicPr>
              <a:picLocks noChangeAspect="1"/>
            </p:cNvPicPr>
            <p:nvPr/>
          </p:nvPicPr>
          <p:blipFill>
            <a:blip r:embed="rId6">
              <a:extLst/>
            </a:blip>
            <a:srcRect l="78" t="12143" r="81" b="253"/>
            <a:stretch>
              <a:fillRect/>
            </a:stretch>
          </p:blipFill>
          <p:spPr>
            <a:xfrm>
              <a:off x="2870752" y="11078476"/>
              <a:ext cx="5363767" cy="608885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21600" fill="norm" stroke="1" extrusionOk="0">
                  <a:moveTo>
                    <a:pt x="1294" y="0"/>
                  </a:moveTo>
                  <a:cubicBezTo>
                    <a:pt x="915" y="0"/>
                    <a:pt x="687" y="0"/>
                    <a:pt x="535" y="56"/>
                  </a:cubicBezTo>
                  <a:cubicBezTo>
                    <a:pt x="316" y="127"/>
                    <a:pt x="144" y="279"/>
                    <a:pt x="64" y="472"/>
                  </a:cubicBezTo>
                  <a:cubicBezTo>
                    <a:pt x="0" y="606"/>
                    <a:pt x="0" y="806"/>
                    <a:pt x="0" y="1140"/>
                  </a:cubicBezTo>
                  <a:lnTo>
                    <a:pt x="0" y="20460"/>
                  </a:lnTo>
                  <a:cubicBezTo>
                    <a:pt x="0" y="20794"/>
                    <a:pt x="0" y="20994"/>
                    <a:pt x="64" y="21128"/>
                  </a:cubicBezTo>
                  <a:cubicBezTo>
                    <a:pt x="144" y="21321"/>
                    <a:pt x="316" y="21473"/>
                    <a:pt x="535" y="21544"/>
                  </a:cubicBezTo>
                  <a:cubicBezTo>
                    <a:pt x="687" y="21600"/>
                    <a:pt x="915" y="21600"/>
                    <a:pt x="1294" y="21600"/>
                  </a:cubicBezTo>
                  <a:lnTo>
                    <a:pt x="20304" y="21600"/>
                  </a:lnTo>
                  <a:cubicBezTo>
                    <a:pt x="20684" y="21600"/>
                    <a:pt x="20913" y="21600"/>
                    <a:pt x="21065" y="21544"/>
                  </a:cubicBezTo>
                  <a:cubicBezTo>
                    <a:pt x="21284" y="21473"/>
                    <a:pt x="21457" y="21321"/>
                    <a:pt x="21537" y="21128"/>
                  </a:cubicBezTo>
                  <a:cubicBezTo>
                    <a:pt x="21600" y="20994"/>
                    <a:pt x="21599" y="20794"/>
                    <a:pt x="21599" y="20460"/>
                  </a:cubicBezTo>
                  <a:lnTo>
                    <a:pt x="21599" y="1140"/>
                  </a:lnTo>
                  <a:cubicBezTo>
                    <a:pt x="21599" y="806"/>
                    <a:pt x="21600" y="606"/>
                    <a:pt x="21537" y="472"/>
                  </a:cubicBezTo>
                  <a:cubicBezTo>
                    <a:pt x="21457" y="279"/>
                    <a:pt x="21284" y="127"/>
                    <a:pt x="21065" y="56"/>
                  </a:cubicBezTo>
                  <a:cubicBezTo>
                    <a:pt x="20913" y="0"/>
                    <a:pt x="20684" y="0"/>
                    <a:pt x="20304" y="0"/>
                  </a:cubicBezTo>
                  <a:lnTo>
                    <a:pt x="1294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>
              <a:outerShdw sx="100000" sy="100000" kx="0" ky="0" algn="b" rotWithShape="0" blurRad="279400" dist="156205" dir="2932908">
                <a:srgbClr val="000000">
                  <a:alpha val="50000"/>
                </a:srgbClr>
              </a:outerShdw>
            </a:effectLst>
          </p:spPr>
        </p:pic>
      </p:grpSp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212F38"/>
            </a:gs>
            <a:gs pos="100000">
              <a:srgbClr val="4D5C6E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9" name="Group"/>
          <p:cNvGrpSpPr/>
          <p:nvPr/>
        </p:nvGrpSpPr>
        <p:grpSpPr>
          <a:xfrm>
            <a:off x="1447345" y="3098800"/>
            <a:ext cx="16646371" cy="10133658"/>
            <a:chOff x="0" y="0"/>
            <a:chExt cx="16646369" cy="10133657"/>
          </a:xfrm>
        </p:grpSpPr>
        <p:pic>
          <p:nvPicPr>
            <p:cNvPr id="1216" name="Screenshot 2026-03-24 at 3.55.11 PM.png" descr="Screenshot 2026-03-24 at 3.55.11 PM.png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9889629" cy="648019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217" name="Screenshot 2026-03-24 at 3.55.35 PM.png" descr="Screenshot 2026-03-24 at 3.55.35 PM.png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3314524" y="1866251"/>
              <a:ext cx="9889630" cy="648019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218" name="Screenshot 2026-03-24 at 3.55.59 PM.png" descr="Screenshot 2026-03-24 at 3.55.59 PM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6756741" y="3653466"/>
              <a:ext cx="9889629" cy="648019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1220" name="Kiosk Manager - Gestión Centralizada"/>
          <p:cNvSpPr txBox="1"/>
          <p:nvPr/>
        </p:nvSpPr>
        <p:spPr>
          <a:xfrm>
            <a:off x="1733651" y="1066800"/>
            <a:ext cx="18053288" cy="1219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7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Kiosk Manager - Gestión Centralizada</a:t>
            </a:r>
          </a:p>
        </p:txBody>
      </p:sp>
      <p:pic>
        <p:nvPicPr>
          <p:cNvPr id="1221" name="image14.tif" descr="image14.ti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3226824" y="12432870"/>
            <a:ext cx="598051" cy="743917"/>
          </a:xfrm>
          <a:prstGeom prst="rect">
            <a:avLst/>
          </a:prstGeom>
          <a:ln w="12700">
            <a:miter lim="400000"/>
          </a:ln>
        </p:spPr>
      </p:pic>
      <p:sp>
        <p:nvSpPr>
          <p:cNvPr id="1222" name="Videollamadas / Llamadas / WhatsApp…"/>
          <p:cNvSpPr txBox="1"/>
          <p:nvPr/>
        </p:nvSpPr>
        <p:spPr>
          <a:xfrm>
            <a:off x="15259152" y="3280410"/>
            <a:ext cx="8421187" cy="29895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457200" indent="-457200">
              <a:spcBef>
                <a:spcPts val="1200"/>
              </a:spcBef>
              <a:buSzPct val="123000"/>
              <a:buChar char="•"/>
              <a:defRPr sz="32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Videollamadas / Llamadas / WhatsApp</a:t>
            </a:r>
          </a:p>
          <a:p>
            <a:pPr marL="457200" indent="-457200">
              <a:spcBef>
                <a:spcPts val="1200"/>
              </a:spcBef>
              <a:buSzPct val="123000"/>
              <a:buChar char="•"/>
              <a:defRPr sz="32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Contenidos, iconos, logotipos, ads…</a:t>
            </a:r>
          </a:p>
          <a:p>
            <a:pPr marL="457200" indent="-457200">
              <a:spcBef>
                <a:spcPts val="1200"/>
              </a:spcBef>
              <a:buSzPct val="123000"/>
              <a:buChar char="•"/>
              <a:defRPr sz="32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Ajustes y configuración</a:t>
            </a:r>
          </a:p>
          <a:p>
            <a:pPr marL="457200" indent="-457200">
              <a:spcBef>
                <a:spcPts val="1200"/>
              </a:spcBef>
              <a:buSzPct val="123000"/>
              <a:buChar char="•"/>
              <a:defRPr sz="32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Supervisión de la red</a:t>
            </a:r>
          </a:p>
          <a:p>
            <a:pPr marL="457200" indent="-457200">
              <a:spcBef>
                <a:spcPts val="1200"/>
              </a:spcBef>
              <a:buSzPct val="123000"/>
              <a:buChar char="•"/>
              <a:defRPr sz="32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Roles, supervisor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212F38"/>
            </a:gs>
            <a:gs pos="100000">
              <a:srgbClr val="4D5C6E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6" name="Group"/>
          <p:cNvGrpSpPr/>
          <p:nvPr/>
        </p:nvGrpSpPr>
        <p:grpSpPr>
          <a:xfrm>
            <a:off x="17369408" y="1434039"/>
            <a:ext cx="4217033" cy="10187522"/>
            <a:chOff x="0" y="0"/>
            <a:chExt cx="4217032" cy="10187520"/>
          </a:xfrm>
        </p:grpSpPr>
        <p:pic>
          <p:nvPicPr>
            <p:cNvPr id="1224" name="Layer.tiff" descr="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0" t="0" r="0" b="0"/>
            <a:stretch>
              <a:fillRect/>
            </a:stretch>
          </p:blipFill>
          <p:spPr>
            <a:xfrm>
              <a:off x="0" y="0"/>
              <a:ext cx="4217033" cy="1018752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225" name="Shape"/>
            <p:cNvSpPr/>
            <p:nvPr/>
          </p:nvSpPr>
          <p:spPr>
            <a:xfrm>
              <a:off x="293687" y="6032839"/>
              <a:ext cx="3786213" cy="377642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06" y="21600"/>
                  </a:moveTo>
                  <a:lnTo>
                    <a:pt x="0" y="186"/>
                  </a:lnTo>
                  <a:lnTo>
                    <a:pt x="21600" y="0"/>
                  </a:lnTo>
                  <a:lnTo>
                    <a:pt x="21493" y="21354"/>
                  </a:lnTo>
                  <a:lnTo>
                    <a:pt x="306" y="2160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817B73"/>
                </a:gs>
                <a:gs pos="100000">
                  <a:srgbClr val="514E48"/>
                </a:gs>
              </a:gsLst>
              <a:lin ang="5400000" scaled="0"/>
            </a:gradFill>
            <a:ln w="25400" cap="flat">
              <a:solidFill>
                <a:srgbClr val="706B65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/>
            </a:p>
          </p:txBody>
        </p:sp>
      </p:grpSp>
      <p:grpSp>
        <p:nvGrpSpPr>
          <p:cNvPr id="1229" name="Group"/>
          <p:cNvGrpSpPr/>
          <p:nvPr/>
        </p:nvGrpSpPr>
        <p:grpSpPr>
          <a:xfrm>
            <a:off x="18974629" y="5164599"/>
            <a:ext cx="1238888" cy="1212715"/>
            <a:chOff x="0" y="0"/>
            <a:chExt cx="1238887" cy="1212713"/>
          </a:xfrm>
        </p:grpSpPr>
        <p:sp>
          <p:nvSpPr>
            <p:cNvPr id="1227" name="Circle"/>
            <p:cNvSpPr/>
            <p:nvPr/>
          </p:nvSpPr>
          <p:spPr>
            <a:xfrm>
              <a:off x="170938" y="157850"/>
              <a:ext cx="897014" cy="897014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pic>
          <p:nvPicPr>
            <p:cNvPr id="1228" name="Image Layer.tiff" descr="Image Layer.tif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0" y="0"/>
              <a:ext cx="1238888" cy="121271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230" name="agente-de-servicio-al-cliente-sonriente-en-el-centro-de-llamadas-headset-help-desk-support.jpg" descr="agente-de-servicio-al-cliente-sonriente-en-el-centro-de-llamadas-headset-help-desk-support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549596" y="7276063"/>
            <a:ext cx="5102085" cy="3968288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156183" dir="5400000">
              <a:srgbClr val="000000">
                <a:alpha val="50000"/>
              </a:srgbClr>
            </a:outerShdw>
          </a:effectLst>
        </p:spPr>
      </p:pic>
      <p:sp>
        <p:nvSpPr>
          <p:cNvPr id="1231" name="Centro de Contacto"/>
          <p:cNvSpPr txBox="1"/>
          <p:nvPr/>
        </p:nvSpPr>
        <p:spPr>
          <a:xfrm>
            <a:off x="1232155" y="8961790"/>
            <a:ext cx="4270600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>
              <a:defRPr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Centro de Contacto</a:t>
            </a:r>
          </a:p>
        </p:txBody>
      </p:sp>
      <p:sp>
        <p:nvSpPr>
          <p:cNvPr id="1232" name="Agentes  Distribuidos…"/>
          <p:cNvSpPr txBox="1"/>
          <p:nvPr/>
        </p:nvSpPr>
        <p:spPr>
          <a:xfrm>
            <a:off x="5217802" y="4964732"/>
            <a:ext cx="7765814" cy="10426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Agentes  Distribuidos</a:t>
            </a:r>
          </a:p>
          <a:p>
            <a:pPr algn="ctr">
              <a:spcBef>
                <a:spcPts val="1000"/>
              </a:spcBef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Aprovecha asesores disponibles de centros locales</a:t>
            </a:r>
          </a:p>
        </p:txBody>
      </p:sp>
      <p:sp>
        <p:nvSpPr>
          <p:cNvPr id="1233" name="Oficinas…"/>
          <p:cNvSpPr txBox="1"/>
          <p:nvPr/>
        </p:nvSpPr>
        <p:spPr>
          <a:xfrm>
            <a:off x="1145574" y="1747315"/>
            <a:ext cx="4443763" cy="22771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>
              <a:spcBef>
                <a:spcPts val="900"/>
              </a:spcBef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Oficinas</a:t>
            </a:r>
          </a:p>
          <a:p>
            <a:pPr algn="r">
              <a:spcBef>
                <a:spcPts val="900"/>
              </a:spcBef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Concesionarios</a:t>
            </a:r>
          </a:p>
          <a:p>
            <a:pPr algn="r">
              <a:spcBef>
                <a:spcPts val="900"/>
              </a:spcBef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Locales Comerciales</a:t>
            </a:r>
          </a:p>
        </p:txBody>
      </p:sp>
      <p:sp>
        <p:nvSpPr>
          <p:cNvPr id="1244" name="Connection Line"/>
          <p:cNvSpPr/>
          <p:nvPr/>
        </p:nvSpPr>
        <p:spPr>
          <a:xfrm>
            <a:off x="9321800" y="2885440"/>
            <a:ext cx="5048250" cy="275717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</a:path>
            </a:pathLst>
          </a:custGeom>
          <a:ln w="38100" cap="rnd">
            <a:solidFill>
              <a:srgbClr val="FFFFFF"/>
            </a:solidFill>
            <a:custDash>
              <a:ds d="100000" sp="200000"/>
            </a:custDash>
          </a:ln>
        </p:spPr>
        <p:txBody>
          <a:bodyPr/>
          <a:lstStyle/>
          <a:p>
            <a:pPr/>
          </a:p>
        </p:txBody>
      </p:sp>
      <p:sp>
        <p:nvSpPr>
          <p:cNvPr id="1245" name="Connection Line"/>
          <p:cNvSpPr/>
          <p:nvPr/>
        </p:nvSpPr>
        <p:spPr>
          <a:xfrm>
            <a:off x="11650980" y="6558280"/>
            <a:ext cx="2719070" cy="27012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21600" y="0"/>
                </a:lnTo>
              </a:path>
            </a:pathLst>
          </a:custGeom>
          <a:ln w="38100" cap="rnd">
            <a:solidFill>
              <a:srgbClr val="FFFFFF"/>
            </a:solidFill>
            <a:custDash>
              <a:ds d="100000" sp="200000"/>
            </a:custDash>
          </a:ln>
        </p:spPr>
        <p:txBody>
          <a:bodyPr/>
          <a:lstStyle/>
          <a:p>
            <a:pPr/>
          </a:p>
        </p:txBody>
      </p:sp>
      <p:sp>
        <p:nvSpPr>
          <p:cNvPr id="1236" name="Agentes Centralizados…"/>
          <p:cNvSpPr txBox="1"/>
          <p:nvPr/>
        </p:nvSpPr>
        <p:spPr>
          <a:xfrm>
            <a:off x="4989313" y="11601437"/>
            <a:ext cx="8222791" cy="10426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>
              <a:defRPr sz="3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Agentes Centralizados</a:t>
            </a:r>
          </a:p>
          <a:p>
            <a:pPr algn="ctr">
              <a:spcBef>
                <a:spcPts val="1000"/>
              </a:spcBef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Maximiza operativa con más turnos y externalización </a:t>
            </a:r>
          </a:p>
        </p:txBody>
      </p:sp>
      <p:sp>
        <p:nvSpPr>
          <p:cNvPr id="1237" name="Telepresencia"/>
          <p:cNvSpPr txBox="1"/>
          <p:nvPr/>
        </p:nvSpPr>
        <p:spPr>
          <a:xfrm>
            <a:off x="16481757" y="11737709"/>
            <a:ext cx="5992336" cy="1092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defRPr sz="64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>
              <a:defRPr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Telepresencia</a:t>
            </a:r>
          </a:p>
        </p:txBody>
      </p:sp>
      <p:sp>
        <p:nvSpPr>
          <p:cNvPr id="1238" name="WIFI | 5G | LTE"/>
          <p:cNvSpPr txBox="1"/>
          <p:nvPr/>
        </p:nvSpPr>
        <p:spPr>
          <a:xfrm>
            <a:off x="18342174" y="847990"/>
            <a:ext cx="2271500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WIFI | 5G | LTE</a:t>
            </a:r>
          </a:p>
        </p:txBody>
      </p:sp>
      <p:sp>
        <p:nvSpPr>
          <p:cNvPr id="1239" name="Internet"/>
          <p:cNvSpPr txBox="1"/>
          <p:nvPr/>
        </p:nvSpPr>
        <p:spPr>
          <a:xfrm>
            <a:off x="15101777" y="5536006"/>
            <a:ext cx="134829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Internet</a:t>
            </a:r>
          </a:p>
        </p:txBody>
      </p:sp>
      <p:pic>
        <p:nvPicPr>
          <p:cNvPr id="1240" name="pasted-movie.png" descr="pasted-movi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3911546" y="5641671"/>
            <a:ext cx="918970" cy="918970"/>
          </a:xfrm>
          <a:prstGeom prst="rect">
            <a:avLst/>
          </a:prstGeom>
          <a:ln w="12700">
            <a:miter lim="400000"/>
          </a:ln>
        </p:spPr>
      </p:pic>
      <p:sp>
        <p:nvSpPr>
          <p:cNvPr id="1246" name="Connection Line"/>
          <p:cNvSpPr/>
          <p:nvPr/>
        </p:nvSpPr>
        <p:spPr>
          <a:xfrm>
            <a:off x="14340840" y="6101080"/>
            <a:ext cx="3342641" cy="42672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1600" y="21600"/>
                </a:moveTo>
                <a:lnTo>
                  <a:pt x="15535" y="21600"/>
                </a:lnTo>
                <a:lnTo>
                  <a:pt x="15535" y="0"/>
                </a:lnTo>
                <a:lnTo>
                  <a:pt x="0" y="0"/>
                </a:lnTo>
              </a:path>
            </a:pathLst>
          </a:custGeom>
          <a:ln w="38100" cap="rnd">
            <a:solidFill>
              <a:srgbClr val="FFFFFF"/>
            </a:solidFill>
            <a:custDash>
              <a:ds d="100000" sp="200000"/>
            </a:custDash>
          </a:ln>
        </p:spPr>
        <p:txBody>
          <a:bodyPr/>
          <a:lstStyle/>
          <a:p>
            <a:pPr/>
          </a:p>
        </p:txBody>
      </p:sp>
      <p:pic>
        <p:nvPicPr>
          <p:cNvPr id="1242" name="freepik__enhance__80614.png" descr="freepik__enhance__80614.png"/>
          <p:cNvPicPr>
            <a:picLocks noChangeAspect="1"/>
          </p:cNvPicPr>
          <p:nvPr/>
        </p:nvPicPr>
        <p:blipFill>
          <a:blip r:embed="rId6">
            <a:extLst/>
          </a:blip>
          <a:srcRect l="6856" t="0" r="6856" b="0"/>
          <a:stretch>
            <a:fillRect/>
          </a:stretch>
        </p:blipFill>
        <p:spPr>
          <a:xfrm>
            <a:off x="6549596" y="847755"/>
            <a:ext cx="5102124" cy="3942009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3" name="freepik__enhance__80614.png" descr="freepik__enhance__80614.png"/>
          <p:cNvPicPr>
            <a:picLocks noChangeAspect="1"/>
          </p:cNvPicPr>
          <p:nvPr/>
        </p:nvPicPr>
        <p:blipFill>
          <a:blip r:embed="rId7">
            <a:extLst/>
          </a:blip>
          <a:srcRect l="15461" t="0" r="11958" b="0"/>
          <a:stretch>
            <a:fillRect/>
          </a:stretch>
        </p:blipFill>
        <p:spPr>
          <a:xfrm>
            <a:off x="18140474" y="1989721"/>
            <a:ext cx="2810428" cy="25814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212F38"/>
            </a:gs>
            <a:gs pos="100000">
              <a:srgbClr val="4D5C6E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8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9410912" y="-38124"/>
            <a:ext cx="2043443" cy="188625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9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rcRect l="4241" t="0" r="49125" b="0"/>
          <a:stretch>
            <a:fillRect/>
          </a:stretch>
        </p:blipFill>
        <p:spPr>
          <a:xfrm>
            <a:off x="17312940" y="222174"/>
            <a:ext cx="6064566" cy="130048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0" name="Kiosk-background-9-16.012.png" descr="Kiosk-background-9-16.012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766538" y="3426177"/>
            <a:ext cx="3860801" cy="6863646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156183" dir="5400000">
              <a:srgbClr val="000000">
                <a:alpha val="50000"/>
              </a:srgbClr>
            </a:outerShdw>
          </a:effectLst>
        </p:spPr>
      </p:pic>
      <p:pic>
        <p:nvPicPr>
          <p:cNvPr id="1251" name="Kiosk-background-9-16.013.png" descr="Kiosk-background-9-16.013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918412" y="3426177"/>
            <a:ext cx="3860801" cy="6863646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156183" dir="5400000">
              <a:srgbClr val="000000">
                <a:alpha val="50000"/>
              </a:srgbClr>
            </a:outerShdw>
          </a:effectLst>
        </p:spPr>
      </p:pic>
      <p:pic>
        <p:nvPicPr>
          <p:cNvPr id="1252" name="Kiosk-background-9-16.014.png" descr="Kiosk-background-9-16.014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8234426" y="1073892"/>
            <a:ext cx="4396416" cy="78158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3" name="Kiosk-background-9-16.014.png" descr="Kiosk-background-9-16.014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1453483" y="3398323"/>
            <a:ext cx="3892137" cy="6919354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156183" dir="5400000">
              <a:srgbClr val="000000">
                <a:alpha val="50000"/>
              </a:srgbClr>
            </a:outerShdw>
          </a:effectLst>
        </p:spPr>
      </p:pic>
      <p:sp>
        <p:nvSpPr>
          <p:cNvPr id="1254" name="Kiosco - 9:16 Full HD"/>
          <p:cNvSpPr txBox="1"/>
          <p:nvPr/>
        </p:nvSpPr>
        <p:spPr>
          <a:xfrm>
            <a:off x="8946002" y="1246293"/>
            <a:ext cx="6491996" cy="838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>
              <a:defRPr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Kiosco - 9:16 Full HD</a:t>
            </a:r>
          </a:p>
        </p:txBody>
      </p:sp>
      <p:sp>
        <p:nvSpPr>
          <p:cNvPr id="1255" name="Mode Full Screen"/>
          <p:cNvSpPr txBox="1"/>
          <p:nvPr/>
        </p:nvSpPr>
        <p:spPr>
          <a:xfrm>
            <a:off x="2427789" y="11247028"/>
            <a:ext cx="2842047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4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Mode</a:t>
            </a:r>
            <a:r>
              <a:t> Full Screen</a:t>
            </a:r>
          </a:p>
        </p:txBody>
      </p:sp>
      <p:sp>
        <p:nvSpPr>
          <p:cNvPr id="1256" name="Mode Half Screen"/>
          <p:cNvSpPr txBox="1"/>
          <p:nvPr/>
        </p:nvSpPr>
        <p:spPr>
          <a:xfrm>
            <a:off x="7248744" y="11247028"/>
            <a:ext cx="2896391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4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Mode </a:t>
            </a:r>
            <a:r>
              <a:t>Half Screen</a:t>
            </a:r>
          </a:p>
        </p:txBody>
      </p:sp>
      <p:sp>
        <p:nvSpPr>
          <p:cNvPr id="1257" name="Mode Popup Screen"/>
          <p:cNvSpPr txBox="1"/>
          <p:nvPr/>
        </p:nvSpPr>
        <p:spPr>
          <a:xfrm>
            <a:off x="11748620" y="11247028"/>
            <a:ext cx="3301863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4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Mode </a:t>
            </a:r>
            <a:r>
              <a:t>Popup Screen</a:t>
            </a:r>
          </a:p>
        </p:txBody>
      </p:sp>
      <p:sp>
        <p:nvSpPr>
          <p:cNvPr id="1258" name="1080 x 1920"/>
          <p:cNvSpPr txBox="1"/>
          <p:nvPr/>
        </p:nvSpPr>
        <p:spPr>
          <a:xfrm>
            <a:off x="19525144" y="12900457"/>
            <a:ext cx="1814981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1080 x 1920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212F38"/>
            </a:gs>
            <a:gs pos="100000">
              <a:srgbClr val="4D5C6E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0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013657" y="3551064"/>
            <a:ext cx="2214052" cy="204374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61" name="Kiosk-background-16-9.012.png" descr="Kiosk-background-16-9.01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323952" y="1223019"/>
            <a:ext cx="6096001" cy="34290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156183" dir="5400000">
              <a:srgbClr val="000000">
                <a:alpha val="50000"/>
              </a:srgbClr>
            </a:outerShdw>
          </a:effectLst>
        </p:spPr>
      </p:pic>
      <p:pic>
        <p:nvPicPr>
          <p:cNvPr id="1262" name="Kiosk-background-16-9.013.png" descr="Kiosk-background-16-9.01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323952" y="5143500"/>
            <a:ext cx="6096001" cy="342900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156183" dir="5400000">
              <a:srgbClr val="000000">
                <a:alpha val="50000"/>
              </a:srgbClr>
            </a:outerShdw>
          </a:effectLst>
        </p:spPr>
      </p:pic>
      <p:pic>
        <p:nvPicPr>
          <p:cNvPr id="1263" name="Kiosk-background-16-9.014.png" descr="Kiosk-background-16-9.014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323952" y="9063980"/>
            <a:ext cx="6096001" cy="342900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355600" dist="156183" dir="5400000">
              <a:srgbClr val="000000">
                <a:alpha val="50000"/>
              </a:srgbClr>
            </a:outerShdw>
          </a:effectLst>
        </p:spPr>
      </p:pic>
      <p:pic>
        <p:nvPicPr>
          <p:cNvPr id="1264" name="pasted-movie.png" descr="pasted-movie.png"/>
          <p:cNvPicPr>
            <a:picLocks noChangeAspect="1"/>
          </p:cNvPicPr>
          <p:nvPr/>
        </p:nvPicPr>
        <p:blipFill>
          <a:blip r:embed="rId6">
            <a:extLst/>
          </a:blip>
          <a:srcRect l="13534" t="17260" r="13870" b="17987"/>
          <a:stretch>
            <a:fillRect/>
          </a:stretch>
        </p:blipFill>
        <p:spPr>
          <a:xfrm>
            <a:off x="13400251" y="4536926"/>
            <a:ext cx="9440863" cy="533703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98" fill="norm" stroke="1" extrusionOk="0">
                <a:moveTo>
                  <a:pt x="16566" y="3"/>
                </a:moveTo>
                <a:cubicBezTo>
                  <a:pt x="12112" y="-2"/>
                  <a:pt x="2002" y="0"/>
                  <a:pt x="541" y="6"/>
                </a:cubicBezTo>
                <a:lnTo>
                  <a:pt x="0" y="9"/>
                </a:lnTo>
                <a:lnTo>
                  <a:pt x="0" y="10505"/>
                </a:lnTo>
                <a:lnTo>
                  <a:pt x="0" y="21001"/>
                </a:lnTo>
                <a:lnTo>
                  <a:pt x="174" y="21033"/>
                </a:lnTo>
                <a:cubicBezTo>
                  <a:pt x="355" y="21065"/>
                  <a:pt x="5250" y="21126"/>
                  <a:pt x="8153" y="21132"/>
                </a:cubicBezTo>
                <a:lnTo>
                  <a:pt x="9799" y="21135"/>
                </a:lnTo>
                <a:lnTo>
                  <a:pt x="9941" y="21367"/>
                </a:lnTo>
                <a:lnTo>
                  <a:pt x="10083" y="21598"/>
                </a:lnTo>
                <a:lnTo>
                  <a:pt x="10704" y="21598"/>
                </a:lnTo>
                <a:cubicBezTo>
                  <a:pt x="11275" y="21598"/>
                  <a:pt x="11334" y="21587"/>
                  <a:pt x="11437" y="21474"/>
                </a:cubicBezTo>
                <a:cubicBezTo>
                  <a:pt x="11499" y="21407"/>
                  <a:pt x="11564" y="21304"/>
                  <a:pt x="11582" y="21245"/>
                </a:cubicBezTo>
                <a:cubicBezTo>
                  <a:pt x="11613" y="21143"/>
                  <a:pt x="11735" y="21138"/>
                  <a:pt x="14136" y="21131"/>
                </a:cubicBezTo>
                <a:cubicBezTo>
                  <a:pt x="15958" y="21125"/>
                  <a:pt x="21456" y="21037"/>
                  <a:pt x="21592" y="21012"/>
                </a:cubicBezTo>
                <a:cubicBezTo>
                  <a:pt x="21596" y="21011"/>
                  <a:pt x="21600" y="16285"/>
                  <a:pt x="21600" y="10510"/>
                </a:cubicBezTo>
                <a:lnTo>
                  <a:pt x="21600" y="9"/>
                </a:lnTo>
                <a:lnTo>
                  <a:pt x="16566" y="3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1265" name="Kiosk-background-16-9.013.png" descr="Kiosk-background-16-9.013.png"/>
          <p:cNvPicPr>
            <a:picLocks noChangeAspect="1"/>
          </p:cNvPicPr>
          <p:nvPr/>
        </p:nvPicPr>
        <p:blipFill>
          <a:blip r:embed="rId4">
            <a:extLst/>
          </a:blip>
          <a:srcRect l="0" t="0" r="0" b="2506"/>
          <a:stretch>
            <a:fillRect/>
          </a:stretch>
        </p:blipFill>
        <p:spPr>
          <a:xfrm>
            <a:off x="13453816" y="4585815"/>
            <a:ext cx="9333733" cy="5118604"/>
          </a:xfrm>
          <a:prstGeom prst="rect">
            <a:avLst/>
          </a:prstGeom>
          <a:ln w="12700">
            <a:miter lim="400000"/>
          </a:ln>
        </p:spPr>
      </p:pic>
      <p:sp>
        <p:nvSpPr>
          <p:cNvPr id="1266" name="Kiosco - 16:9 Full HD"/>
          <p:cNvSpPr txBox="1"/>
          <p:nvPr/>
        </p:nvSpPr>
        <p:spPr>
          <a:xfrm>
            <a:off x="14874684" y="2205162"/>
            <a:ext cx="6491997" cy="838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>
              <a:defRPr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Kiosco - 16:9 Full HD</a:t>
            </a:r>
          </a:p>
        </p:txBody>
      </p:sp>
      <p:sp>
        <p:nvSpPr>
          <p:cNvPr id="1267" name="Mode Full Screen"/>
          <p:cNvSpPr txBox="1"/>
          <p:nvPr/>
        </p:nvSpPr>
        <p:spPr>
          <a:xfrm>
            <a:off x="8372326" y="6623049"/>
            <a:ext cx="2835757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Mode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Full Screen</a:t>
            </a:r>
          </a:p>
        </p:txBody>
      </p:sp>
      <p:sp>
        <p:nvSpPr>
          <p:cNvPr id="1268" name="Mode Half Screen"/>
          <p:cNvSpPr txBox="1"/>
          <p:nvPr/>
        </p:nvSpPr>
        <p:spPr>
          <a:xfrm>
            <a:off x="8312302" y="2389312"/>
            <a:ext cx="2896391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Mode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Half Screen</a:t>
            </a:r>
          </a:p>
        </p:txBody>
      </p:sp>
      <p:sp>
        <p:nvSpPr>
          <p:cNvPr id="1269" name="Mode Popup Screen"/>
          <p:cNvSpPr txBox="1"/>
          <p:nvPr/>
        </p:nvSpPr>
        <p:spPr>
          <a:xfrm>
            <a:off x="8280007" y="10543530"/>
            <a:ext cx="3301863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pPr>
            <a:r>
              <a:t>Mode </a:t>
            </a:r>
            <a:r>
              <a:rPr>
                <a:latin typeface="Montserrat Thin Bold"/>
                <a:ea typeface="Montserrat Thin Bold"/>
                <a:cs typeface="Montserrat Thin Bold"/>
                <a:sym typeface="Montserrat Thin Bold"/>
              </a:rPr>
              <a:t>Popup Screen</a:t>
            </a:r>
          </a:p>
        </p:txBody>
      </p:sp>
      <p:sp>
        <p:nvSpPr>
          <p:cNvPr id="1270" name="1920 x 1080"/>
          <p:cNvSpPr txBox="1"/>
          <p:nvPr/>
        </p:nvSpPr>
        <p:spPr>
          <a:xfrm>
            <a:off x="17213192" y="10383492"/>
            <a:ext cx="1814981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1920 x 1080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2" name="Interactive Power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defTabSz="817244">
              <a:defRPr b="0" sz="3564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latin typeface="Montserrat Thin Regular"/>
                <a:ea typeface="Montserrat Thin Regular"/>
                <a:cs typeface="Montserrat Thin Regular"/>
                <a:sym typeface="Montserrat Thin Regular"/>
              </a:rPr>
              <a:t>Interactive</a:t>
            </a:r>
            <a:r>
              <a:t> Powers</a:t>
            </a:r>
          </a:p>
        </p:txBody>
      </p:sp>
      <p:sp>
        <p:nvSpPr>
          <p:cNvPr id="1273" name="Telepresencia SECTORE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b="0"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Telepresencia </a:t>
            </a:r>
            <a:r>
              <a:rPr spc="-180" sz="9000">
                <a:latin typeface="Montserrat Thin Light"/>
                <a:ea typeface="Montserrat Thin Light"/>
                <a:cs typeface="Montserrat Thin Light"/>
                <a:sym typeface="Montserrat Thin Light"/>
              </a:rPr>
              <a:t>SECTORES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212F38"/>
            </a:gs>
            <a:gs pos="100000">
              <a:srgbClr val="4D5C6E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5" name="freepik_assistant_1759287343724.svg" descr="freepik_assistant_1759287343724.sv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98011" y="2885688"/>
            <a:ext cx="3922477" cy="39224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76" name="freepik_assistant_1759287469375.svg" descr="freepik_assistant_1759287469375.sv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977225" y="7684258"/>
            <a:ext cx="3922477" cy="39224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77" name="freepik_assistant_1759287579330.svg" descr="freepik_assistant_1759287579330.sv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687578" y="7776192"/>
            <a:ext cx="3922477" cy="39224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78" name="freepik_assistant_1759287627164.svg" descr="freepik_assistant_1759287627164.sv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7687578" y="2977782"/>
            <a:ext cx="3922477" cy="39224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79" name="freepik_assistant_1759287671607.svg" descr="freepik_assistant_1759287671607.sv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2977145" y="2885688"/>
            <a:ext cx="3922477" cy="39224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80" name="freepik_assistant_1759288592640.svg" descr="freepik_assistant_1759288592640.sv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2398011" y="7684178"/>
            <a:ext cx="3922477" cy="3922476"/>
          </a:xfrm>
          <a:prstGeom prst="rect">
            <a:avLst/>
          </a:prstGeom>
          <a:ln w="12700">
            <a:miter lim="400000"/>
          </a:ln>
        </p:spPr>
      </p:pic>
      <p:sp>
        <p:nvSpPr>
          <p:cNvPr id="1281" name="Comercio"/>
          <p:cNvSpPr txBox="1"/>
          <p:nvPr/>
        </p:nvSpPr>
        <p:spPr>
          <a:xfrm>
            <a:off x="2887680" y="6569939"/>
            <a:ext cx="2943139" cy="7746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Comercio</a:t>
            </a:r>
          </a:p>
        </p:txBody>
      </p:sp>
      <p:sp>
        <p:nvSpPr>
          <p:cNvPr id="1282" name="Finanzas"/>
          <p:cNvSpPr txBox="1"/>
          <p:nvPr/>
        </p:nvSpPr>
        <p:spPr>
          <a:xfrm>
            <a:off x="8288494" y="6569939"/>
            <a:ext cx="2720646" cy="7746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Finanzas</a:t>
            </a:r>
          </a:p>
        </p:txBody>
      </p:sp>
      <p:sp>
        <p:nvSpPr>
          <p:cNvPr id="1283" name="Telecom"/>
          <p:cNvSpPr txBox="1"/>
          <p:nvPr/>
        </p:nvSpPr>
        <p:spPr>
          <a:xfrm>
            <a:off x="13638781" y="6569939"/>
            <a:ext cx="2599206" cy="7746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Telecom</a:t>
            </a:r>
          </a:p>
        </p:txBody>
      </p:sp>
      <p:sp>
        <p:nvSpPr>
          <p:cNvPr id="1284" name="Automóvil"/>
          <p:cNvSpPr txBox="1"/>
          <p:nvPr/>
        </p:nvSpPr>
        <p:spPr>
          <a:xfrm>
            <a:off x="13356111" y="11390671"/>
            <a:ext cx="3164546" cy="7746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Automóvil</a:t>
            </a:r>
          </a:p>
        </p:txBody>
      </p:sp>
      <p:sp>
        <p:nvSpPr>
          <p:cNvPr id="1285" name="Turismo"/>
          <p:cNvSpPr txBox="1"/>
          <p:nvPr/>
        </p:nvSpPr>
        <p:spPr>
          <a:xfrm>
            <a:off x="8393370" y="11390671"/>
            <a:ext cx="2510892" cy="7746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Turismo</a:t>
            </a:r>
          </a:p>
        </p:txBody>
      </p:sp>
      <p:sp>
        <p:nvSpPr>
          <p:cNvPr id="1286" name="Gobierno"/>
          <p:cNvSpPr txBox="1"/>
          <p:nvPr/>
        </p:nvSpPr>
        <p:spPr>
          <a:xfrm>
            <a:off x="2942884" y="11390671"/>
            <a:ext cx="2832731" cy="7746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defTabSz="8255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Gobierno</a:t>
            </a:r>
          </a:p>
        </p:txBody>
      </p:sp>
      <p:sp>
        <p:nvSpPr>
          <p:cNvPr id="1287" name="Utilidades"/>
          <p:cNvSpPr txBox="1"/>
          <p:nvPr/>
        </p:nvSpPr>
        <p:spPr>
          <a:xfrm>
            <a:off x="18678878" y="6569939"/>
            <a:ext cx="3098147" cy="7746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Utilidades</a:t>
            </a:r>
          </a:p>
        </p:txBody>
      </p:sp>
      <p:sp>
        <p:nvSpPr>
          <p:cNvPr id="1288" name="Salud"/>
          <p:cNvSpPr txBox="1"/>
          <p:nvPr/>
        </p:nvSpPr>
        <p:spPr>
          <a:xfrm>
            <a:off x="19349487" y="11390671"/>
            <a:ext cx="1756930" cy="7746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Salud</a:t>
            </a:r>
          </a:p>
        </p:txBody>
      </p:sp>
      <p:pic>
        <p:nvPicPr>
          <p:cNvPr id="1289" name="freepik_assistant_1759552669583.svg" descr="freepik_assistant_1759552669583.sv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8266712" y="2885688"/>
            <a:ext cx="3922477" cy="39224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0" name="freepik_assistant_1759552960426.svg" descr="freepik_assistant_1759552960426.sv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8266712" y="7566453"/>
            <a:ext cx="3922477" cy="3922476"/>
          </a:xfrm>
          <a:prstGeom prst="rect">
            <a:avLst/>
          </a:prstGeom>
          <a:ln w="12700">
            <a:miter lim="400000"/>
          </a:ln>
        </p:spPr>
      </p:pic>
      <p:sp>
        <p:nvSpPr>
          <p:cNvPr id="1291" name="Multiples Sectores y Procesos"/>
          <p:cNvSpPr txBox="1"/>
          <p:nvPr>
            <p:ph type="title" idx="4294967295"/>
          </p:nvPr>
        </p:nvSpPr>
        <p:spPr>
          <a:xfrm>
            <a:off x="1182228" y="757628"/>
            <a:ext cx="22019545" cy="1532744"/>
          </a:xfrm>
          <a:prstGeom prst="rect">
            <a:avLst/>
          </a:prstGeom>
        </p:spPr>
        <p:txBody>
          <a:bodyPr lIns="71437" tIns="71437" rIns="71437" bIns="71437" anchor="ctr"/>
          <a:lstStyle>
            <a:lvl1pPr algn="ctr" defTabSz="821531">
              <a:lnSpc>
                <a:spcPct val="100000"/>
              </a:lnSpc>
              <a:defRPr b="0" spc="0" sz="70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Multiples Sectores y Procesos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212F38"/>
            </a:gs>
            <a:gs pos="100000">
              <a:srgbClr val="3B3B3B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3" name="Integra Widgets con Botones FAB en sus páginas Web.…"/>
          <p:cNvSpPr txBox="1"/>
          <p:nvPr>
            <p:ph type="title" idx="4294967295"/>
          </p:nvPr>
        </p:nvSpPr>
        <p:spPr>
          <a:xfrm>
            <a:off x="1182227" y="757627"/>
            <a:ext cx="22019546" cy="1532746"/>
          </a:xfrm>
          <a:prstGeom prst="rect">
            <a:avLst/>
          </a:prstGeom>
        </p:spPr>
        <p:txBody>
          <a:bodyPr lIns="71436" tIns="71436" rIns="71436" bIns="71436" anchor="ctr"/>
          <a:lstStyle/>
          <a:p>
            <a:pPr defTabSz="533995">
              <a:lnSpc>
                <a:spcPct val="100000"/>
              </a:lnSpc>
              <a:defRPr b="0" spc="0" sz="45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rPr>
                <a:solidFill>
                  <a:srgbClr val="ED7666"/>
                </a:solidFill>
              </a:rPr>
              <a:t>Personalización</a:t>
            </a:r>
            <a:r>
              <a:t> con logo y colores de la Empresa</a:t>
            </a:r>
          </a:p>
          <a:p>
            <a:pPr defTabSz="533995">
              <a:lnSpc>
                <a:spcPct val="100000"/>
              </a:lnSpc>
              <a:defRPr b="0" spc="0" sz="45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pPr>
            <a:r>
              <a:t>Para que los clientes valoren tu imagen de marca innovadora.</a:t>
            </a:r>
          </a:p>
        </p:txBody>
      </p:sp>
      <p:pic>
        <p:nvPicPr>
          <p:cNvPr id="1294" name="Layer.tiff" descr="Layer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591293" y="310661"/>
            <a:ext cx="500282" cy="6223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5" name="Kiosk-background-9-16.011.jpeg" descr="Kiosk-background-9-16.01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22026" y="4030592"/>
            <a:ext cx="3860801" cy="686364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6" name="Kiosk-background-9-16.013.jpeg" descr="Kiosk-background-9-16.013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820641" y="4030592"/>
            <a:ext cx="3860801" cy="686364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7" name="Kiosk-background-9-16.012.jpeg" descr="Kiosk-background-9-16.012.jpe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381575" y="4030592"/>
            <a:ext cx="3860801" cy="686364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8" name="Kiosk-background-9-16.014.jpeg" descr="Kiosk-background-9-16.014.jpe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8949487" y="4030592"/>
            <a:ext cx="3860801" cy="686364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9" name="Kiosk-background-9-16.015.jpeg" descr="Kiosk-background-9-16.015.jpe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1541125" y="4030592"/>
            <a:ext cx="3860800" cy="6863646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309" name="Group"/>
          <p:cNvGrpSpPr/>
          <p:nvPr/>
        </p:nvGrpSpPr>
        <p:grpSpPr>
          <a:xfrm>
            <a:off x="16361491" y="3102607"/>
            <a:ext cx="7489690" cy="8719616"/>
            <a:chOff x="0" y="0"/>
            <a:chExt cx="7489689" cy="8719614"/>
          </a:xfrm>
        </p:grpSpPr>
        <p:grpSp>
          <p:nvGrpSpPr>
            <p:cNvPr id="1303" name="Group"/>
            <p:cNvGrpSpPr/>
            <p:nvPr/>
          </p:nvGrpSpPr>
          <p:grpSpPr>
            <a:xfrm>
              <a:off x="0" y="-1"/>
              <a:ext cx="4036926" cy="8719616"/>
              <a:chOff x="0" y="0"/>
              <a:chExt cx="4036925" cy="8719614"/>
            </a:xfrm>
          </p:grpSpPr>
          <p:pic>
            <p:nvPicPr>
              <p:cNvPr id="1300" name="pasted-movie.png" descr="pasted-movie.png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379070" y="0"/>
                <a:ext cx="1343227" cy="123990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01" name="pasted-movie.png" descr="pasted-movie.png"/>
              <p:cNvPicPr>
                <a:picLocks noChangeAspect="1"/>
              </p:cNvPicPr>
              <p:nvPr/>
            </p:nvPicPr>
            <p:blipFill>
              <a:blip r:embed="rId9">
                <a:extLst/>
              </a:blip>
              <a:srcRect l="4241" t="0" r="48534" b="0"/>
              <a:stretch>
                <a:fillRect/>
              </a:stretch>
            </p:blipFill>
            <p:spPr>
              <a:xfrm>
                <a:off x="0" y="171102"/>
                <a:ext cx="4036926" cy="8548513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02" name="Kiosk-background-9-16.030.png" descr="Kiosk-background-9-16.030.png"/>
              <p:cNvPicPr>
                <a:picLocks noChangeAspect="1"/>
              </p:cNvPicPr>
              <p:nvPr/>
            </p:nvPicPr>
            <p:blipFill>
              <a:blip r:embed="rId10">
                <a:extLst/>
              </a:blip>
              <a:stretch>
                <a:fillRect/>
              </a:stretch>
            </p:blipFill>
            <p:spPr>
              <a:xfrm>
                <a:off x="597473" y="727589"/>
                <a:ext cx="2906422" cy="516697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304" name="Kiosk-background-9-16.012.png" descr="Kiosk-background-9-16.012.png"/>
            <p:cNvPicPr>
              <a:picLocks noChangeAspect="1"/>
            </p:cNvPicPr>
            <p:nvPr/>
          </p:nvPicPr>
          <p:blipFill>
            <a:blip r:embed="rId11">
              <a:extLst/>
            </a:blip>
            <a:srcRect l="0" t="0" r="0" b="0"/>
            <a:stretch>
              <a:fillRect/>
            </a:stretch>
          </p:blipFill>
          <p:spPr>
            <a:xfrm>
              <a:off x="616160" y="802891"/>
              <a:ext cx="2804606" cy="498596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grpSp>
          <p:nvGrpSpPr>
            <p:cNvPr id="1308" name="Group"/>
            <p:cNvGrpSpPr/>
            <p:nvPr/>
          </p:nvGrpSpPr>
          <p:grpSpPr>
            <a:xfrm>
              <a:off x="3452764" y="-1"/>
              <a:ext cx="4036926" cy="8719616"/>
              <a:chOff x="0" y="0"/>
              <a:chExt cx="4036925" cy="8719614"/>
            </a:xfrm>
          </p:grpSpPr>
          <p:pic>
            <p:nvPicPr>
              <p:cNvPr id="1305" name="pasted-movie.png" descr="pasted-movie.png"/>
              <p:cNvPicPr>
                <a:picLocks noChangeAspect="1"/>
              </p:cNvPicPr>
              <p:nvPr/>
            </p:nvPicPr>
            <p:blipFill>
              <a:blip r:embed="rId8">
                <a:extLst/>
              </a:blip>
              <a:stretch>
                <a:fillRect/>
              </a:stretch>
            </p:blipFill>
            <p:spPr>
              <a:xfrm>
                <a:off x="1379070" y="0"/>
                <a:ext cx="1343227" cy="123990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06" name="pasted-movie.png" descr="pasted-movie.png"/>
              <p:cNvPicPr>
                <a:picLocks noChangeAspect="1"/>
              </p:cNvPicPr>
              <p:nvPr/>
            </p:nvPicPr>
            <p:blipFill>
              <a:blip r:embed="rId9">
                <a:extLst/>
              </a:blip>
              <a:srcRect l="4241" t="0" r="48534" b="0"/>
              <a:stretch>
                <a:fillRect/>
              </a:stretch>
            </p:blipFill>
            <p:spPr>
              <a:xfrm>
                <a:off x="0" y="171102"/>
                <a:ext cx="4036926" cy="8548513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1307" name="Kiosk-background-9-16.030.png" descr="Kiosk-background-9-16.030.png"/>
              <p:cNvPicPr>
                <a:picLocks noChangeAspect="1"/>
              </p:cNvPicPr>
              <p:nvPr/>
            </p:nvPicPr>
            <p:blipFill>
              <a:blip r:embed="rId10">
                <a:extLst/>
              </a:blip>
              <a:stretch>
                <a:fillRect/>
              </a:stretch>
            </p:blipFill>
            <p:spPr>
              <a:xfrm>
                <a:off x="597473" y="727589"/>
                <a:ext cx="2906422" cy="5166972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  <p:sp>
        <p:nvSpPr>
          <p:cNvPr id="1310" name="* Ejemplos de personalizaciones"/>
          <p:cNvSpPr txBox="1"/>
          <p:nvPr/>
        </p:nvSpPr>
        <p:spPr>
          <a:xfrm>
            <a:off x="1184234" y="11126079"/>
            <a:ext cx="4661421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2438337">
              <a:defRPr sz="23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* Ejemplos de personalizaciones</a:t>
            </a:r>
          </a:p>
        </p:txBody>
      </p:sp>
      <p:sp>
        <p:nvSpPr>
          <p:cNvPr id="1311" name="Widgets Configurables y Personalizados"/>
          <p:cNvSpPr txBox="1"/>
          <p:nvPr/>
        </p:nvSpPr>
        <p:spPr>
          <a:xfrm>
            <a:off x="1163460" y="11815120"/>
            <a:ext cx="11379120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457200">
              <a:lnSpc>
                <a:spcPct val="100000"/>
              </a:lnSpc>
              <a:spcBef>
                <a:spcPts val="0"/>
              </a:spcBef>
              <a:defRPr sz="4200"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Widgets Configurables y Personalizados</a:t>
            </a:r>
          </a:p>
        </p:txBody>
      </p:sp>
      <p:sp>
        <p:nvSpPr>
          <p:cNvPr id="1312" name="Colores, Logos, Botones, Menús, Textos…."/>
          <p:cNvSpPr txBox="1"/>
          <p:nvPr/>
        </p:nvSpPr>
        <p:spPr>
          <a:xfrm>
            <a:off x="1185627" y="12634457"/>
            <a:ext cx="5823688" cy="54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2438337">
              <a:defRPr sz="29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Colores, Logo, Texto, Disclamer….</a:t>
            </a:r>
          </a:p>
        </p:txBody>
      </p:sp>
      <p:sp>
        <p:nvSpPr>
          <p:cNvPr id="1313" name="* Ejemplos de personalizaciones"/>
          <p:cNvSpPr txBox="1"/>
          <p:nvPr/>
        </p:nvSpPr>
        <p:spPr>
          <a:xfrm>
            <a:off x="19777871" y="11617331"/>
            <a:ext cx="3725534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defTabSz="2438337">
              <a:defRPr sz="2300">
                <a:solidFill>
                  <a:srgbClr val="FFFFFF"/>
                </a:solidFill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* Con su Logo corporativo</a:t>
            </a:r>
          </a:p>
        </p:txBody>
      </p:sp>
      <p:pic>
        <p:nvPicPr>
          <p:cNvPr id="1314" name="pasted-movie.png" descr="pasted-movie.pn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17926279" y="7145117"/>
            <a:ext cx="979640" cy="979639"/>
          </a:xfrm>
          <a:prstGeom prst="rect">
            <a:avLst/>
          </a:prstGeom>
          <a:ln w="25400">
            <a:solidFill>
              <a:srgbClr val="FFFFFF"/>
            </a:solidFill>
            <a:miter lim="400000"/>
          </a:ln>
          <a:effectLst>
            <a:outerShdw sx="100000" sy="100000" kx="0" ky="0" algn="b" rotWithShape="0" blurRad="152400" dist="85022" dir="2932908">
              <a:srgbClr val="000000">
                <a:alpha val="50000"/>
              </a:srgbClr>
            </a:outerShdw>
          </a:effectLst>
        </p:spPr>
      </p:pic>
      <p:pic>
        <p:nvPicPr>
          <p:cNvPr id="1315" name="pasted-movie.png" descr="pasted-movie.pn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21417573" y="7506133"/>
            <a:ext cx="979639" cy="979639"/>
          </a:xfrm>
          <a:prstGeom prst="rect">
            <a:avLst/>
          </a:prstGeom>
          <a:ln w="25400">
            <a:solidFill>
              <a:srgbClr val="FFFFFF"/>
            </a:solidFill>
            <a:miter lim="400000"/>
          </a:ln>
          <a:effectLst>
            <a:outerShdw sx="100000" sy="100000" kx="0" ky="0" algn="b" rotWithShape="0" blurRad="152400" dist="85022" dir="2932908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4D5C6E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7" name="Circle"/>
          <p:cNvSpPr/>
          <p:nvPr/>
        </p:nvSpPr>
        <p:spPr>
          <a:xfrm>
            <a:off x="4091050" y="7274865"/>
            <a:ext cx="4009701" cy="4009701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>
              <a:lnSpc>
                <a:spcPct val="100000"/>
              </a:lnSpc>
              <a:spcBef>
                <a:spcPts val="0"/>
              </a:spcBef>
              <a:defRPr sz="3200">
                <a:latin typeface="Graphik Medium"/>
                <a:ea typeface="Graphik Medium"/>
                <a:cs typeface="Graphik Medium"/>
                <a:sym typeface="Graphik Medium"/>
              </a:defRPr>
            </a:pPr>
          </a:p>
        </p:txBody>
      </p:sp>
      <p:sp>
        <p:nvSpPr>
          <p:cNvPr id="1318" name="Educación, Municipios, Soporte…"/>
          <p:cNvSpPr txBox="1"/>
          <p:nvPr>
            <p:ph type="body" sz="quarter" idx="1"/>
          </p:nvPr>
        </p:nvSpPr>
        <p:spPr>
          <a:xfrm>
            <a:off x="1269900" y="5267349"/>
            <a:ext cx="9652001" cy="5664201"/>
          </a:xfrm>
          <a:prstGeom prst="rect">
            <a:avLst/>
          </a:prstGeom>
        </p:spPr>
        <p:txBody>
          <a:bodyPr/>
          <a:lstStyle>
            <a:lvl1pPr>
              <a:defRPr sz="42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Educación, Municipios, Soporte… </a:t>
            </a:r>
          </a:p>
        </p:txBody>
      </p:sp>
      <p:pic>
        <p:nvPicPr>
          <p:cNvPr id="1319" name="magnific_2929307183 (1).png" descr="magnific_2929307183 (1).png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273" t="0" r="11165" b="0"/>
          <a:stretch>
            <a:fillRect/>
          </a:stretch>
        </p:blipFill>
        <p:spPr>
          <a:xfrm>
            <a:off x="12192000" y="-25401"/>
            <a:ext cx="12192001" cy="13766801"/>
          </a:xfrm>
          <a:prstGeom prst="rect">
            <a:avLst/>
          </a:prstGeom>
        </p:spPr>
      </p:pic>
      <p:sp>
        <p:nvSpPr>
          <p:cNvPr id="1320" name="Gobierno"/>
          <p:cNvSpPr txBox="1"/>
          <p:nvPr>
            <p:ph type="title"/>
          </p:nvPr>
        </p:nvSpPr>
        <p:spPr>
          <a:xfrm>
            <a:off x="1269900" y="2308248"/>
            <a:ext cx="9652001" cy="320020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Gobierno</a:t>
            </a:r>
          </a:p>
        </p:txBody>
      </p:sp>
      <p:pic>
        <p:nvPicPr>
          <p:cNvPr id="1321" name="freepik_assistant_1759288592640.svg" descr="freepik_assistant_1759288592640.sv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550594" y="6734409"/>
            <a:ext cx="5090614" cy="50906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BFCEB2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3" name="Circle"/>
          <p:cNvSpPr/>
          <p:nvPr/>
        </p:nvSpPr>
        <p:spPr>
          <a:xfrm>
            <a:off x="4091050" y="7274865"/>
            <a:ext cx="4009701" cy="4009701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>
              <a:lnSpc>
                <a:spcPct val="100000"/>
              </a:lnSpc>
              <a:spcBef>
                <a:spcPts val="0"/>
              </a:spcBef>
              <a:defRPr sz="3200">
                <a:latin typeface="Graphik Medium"/>
                <a:ea typeface="Graphik Medium"/>
                <a:cs typeface="Graphik Medium"/>
                <a:sym typeface="Graphik Medium"/>
              </a:defRPr>
            </a:pPr>
          </a:p>
        </p:txBody>
      </p:sp>
      <p:sp>
        <p:nvSpPr>
          <p:cNvPr id="1324" name="Hospitales, Clínicas, Seguros…"/>
          <p:cNvSpPr txBox="1"/>
          <p:nvPr>
            <p:ph type="body" sz="quarter" idx="1"/>
          </p:nvPr>
        </p:nvSpPr>
        <p:spPr>
          <a:xfrm>
            <a:off x="1269900" y="5267349"/>
            <a:ext cx="9652001" cy="5664201"/>
          </a:xfrm>
          <a:prstGeom prst="rect">
            <a:avLst/>
          </a:prstGeom>
        </p:spPr>
        <p:txBody>
          <a:bodyPr/>
          <a:lstStyle>
            <a:lvl1pPr>
              <a:defRPr sz="42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Hospitales, Clínicas, Seguros… </a:t>
            </a:r>
          </a:p>
        </p:txBody>
      </p:sp>
      <p:pic>
        <p:nvPicPr>
          <p:cNvPr id="1325" name="magnific_2929160824.png" descr="magnific_2929160824.png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11439" t="0" r="0" b="0"/>
          <a:stretch>
            <a:fillRect/>
          </a:stretch>
        </p:blipFill>
        <p:spPr>
          <a:xfrm>
            <a:off x="12192000" y="-25400"/>
            <a:ext cx="12192000" cy="13766800"/>
          </a:xfrm>
          <a:prstGeom prst="rect">
            <a:avLst/>
          </a:prstGeom>
        </p:spPr>
      </p:pic>
      <p:sp>
        <p:nvSpPr>
          <p:cNvPr id="1326" name="Salud"/>
          <p:cNvSpPr txBox="1"/>
          <p:nvPr>
            <p:ph type="title"/>
          </p:nvPr>
        </p:nvSpPr>
        <p:spPr>
          <a:xfrm>
            <a:off x="1269900" y="2308248"/>
            <a:ext cx="9652001" cy="320020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Salud</a:t>
            </a:r>
          </a:p>
        </p:txBody>
      </p:sp>
      <p:pic>
        <p:nvPicPr>
          <p:cNvPr id="1327" name="freepik_assistant_1759552960426.svg" descr="freepik_assistant_1759552960426.sv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606166" y="6789981"/>
            <a:ext cx="4979469" cy="49794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6CB5B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2" name="Group"/>
          <p:cNvGrpSpPr/>
          <p:nvPr/>
        </p:nvGrpSpPr>
        <p:grpSpPr>
          <a:xfrm>
            <a:off x="3841978" y="6825514"/>
            <a:ext cx="4297150" cy="4682492"/>
            <a:chOff x="0" y="0"/>
            <a:chExt cx="4297149" cy="4682491"/>
          </a:xfrm>
        </p:grpSpPr>
        <p:sp>
          <p:nvSpPr>
            <p:cNvPr id="1329" name="Oval"/>
            <p:cNvSpPr/>
            <p:nvPr/>
          </p:nvSpPr>
          <p:spPr>
            <a:xfrm rot="20460000">
              <a:off x="2919088" y="715564"/>
              <a:ext cx="868828" cy="443267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457200">
                <a:lnSpc>
                  <a:spcPct val="100000"/>
                </a:lnSpc>
                <a:spcBef>
                  <a:spcPts val="0"/>
                </a:spcBef>
                <a:defRPr sz="3200">
                  <a:latin typeface="Graphik Medium"/>
                  <a:ea typeface="Graphik Medium"/>
                  <a:cs typeface="Graphik Medium"/>
                  <a:sym typeface="Graphik Medium"/>
                </a:defRPr>
              </a:pPr>
            </a:p>
          </p:txBody>
        </p:sp>
        <p:sp>
          <p:nvSpPr>
            <p:cNvPr id="1330" name="Circle"/>
            <p:cNvSpPr/>
            <p:nvPr/>
          </p:nvSpPr>
          <p:spPr>
            <a:xfrm>
              <a:off x="249072" y="349095"/>
              <a:ext cx="4009701" cy="4009701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457200">
                <a:lnSpc>
                  <a:spcPct val="100000"/>
                </a:lnSpc>
                <a:spcBef>
                  <a:spcPts val="0"/>
                </a:spcBef>
                <a:defRPr sz="3200">
                  <a:latin typeface="Graphik Medium"/>
                  <a:ea typeface="Graphik Medium"/>
                  <a:cs typeface="Graphik Medium"/>
                  <a:sym typeface="Graphik Medium"/>
                </a:defRPr>
              </a:pPr>
            </a:p>
          </p:txBody>
        </p:sp>
        <p:pic>
          <p:nvPicPr>
            <p:cNvPr id="1331" name="Image Layer.tiff" descr="Image 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4297150" cy="468249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1333" name="Guías, Reservas, Tours…"/>
          <p:cNvSpPr txBox="1"/>
          <p:nvPr>
            <p:ph type="body" sz="quarter" idx="1"/>
          </p:nvPr>
        </p:nvSpPr>
        <p:spPr>
          <a:xfrm>
            <a:off x="1269900" y="5167093"/>
            <a:ext cx="9652001" cy="5664201"/>
          </a:xfrm>
          <a:prstGeom prst="rect">
            <a:avLst/>
          </a:prstGeom>
        </p:spPr>
        <p:txBody>
          <a:bodyPr/>
          <a:lstStyle>
            <a:lvl1pPr>
              <a:defRPr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Guías, Reservas, Tours…</a:t>
            </a:r>
          </a:p>
        </p:txBody>
      </p:sp>
      <p:pic>
        <p:nvPicPr>
          <p:cNvPr id="1334" name="magnific_haz-el-hombre-tenga-un-sm_2936375963.png" descr="magnific_haz-el-hombre-tenga-un-sm_2936375963.png"/>
          <p:cNvPicPr>
            <a:picLocks noChangeAspect="1"/>
          </p:cNvPicPr>
          <p:nvPr>
            <p:ph type="pic" idx="21"/>
          </p:nvPr>
        </p:nvPicPr>
        <p:blipFill>
          <a:blip r:embed="rId3">
            <a:extLst/>
          </a:blip>
          <a:srcRect l="11439" t="0" r="0" b="0"/>
          <a:stretch>
            <a:fillRect/>
          </a:stretch>
        </p:blipFill>
        <p:spPr>
          <a:xfrm>
            <a:off x="12192000" y="-25400"/>
            <a:ext cx="12192000" cy="13766800"/>
          </a:xfrm>
          <a:prstGeom prst="rect">
            <a:avLst/>
          </a:prstGeom>
        </p:spPr>
      </p:pic>
      <p:sp>
        <p:nvSpPr>
          <p:cNvPr id="1335" name="Turismo"/>
          <p:cNvSpPr txBox="1"/>
          <p:nvPr>
            <p:ph type="title"/>
          </p:nvPr>
        </p:nvSpPr>
        <p:spPr>
          <a:xfrm>
            <a:off x="1269900" y="2207994"/>
            <a:ext cx="9652001" cy="320020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Turismo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E26351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9" name="Group"/>
          <p:cNvGrpSpPr/>
          <p:nvPr/>
        </p:nvGrpSpPr>
        <p:grpSpPr>
          <a:xfrm>
            <a:off x="3734403" y="6648467"/>
            <a:ext cx="4821943" cy="4927022"/>
            <a:chOff x="0" y="0"/>
            <a:chExt cx="4821942" cy="4927020"/>
          </a:xfrm>
        </p:grpSpPr>
        <p:sp>
          <p:nvSpPr>
            <p:cNvPr id="1337" name="Circle"/>
            <p:cNvSpPr/>
            <p:nvPr/>
          </p:nvSpPr>
          <p:spPr>
            <a:xfrm>
              <a:off x="356647" y="458660"/>
              <a:ext cx="4009701" cy="4009701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457200">
                <a:lnSpc>
                  <a:spcPct val="100000"/>
                </a:lnSpc>
                <a:spcBef>
                  <a:spcPts val="0"/>
                </a:spcBef>
                <a:defRPr sz="3200">
                  <a:latin typeface="Graphik Medium"/>
                  <a:ea typeface="Graphik Medium"/>
                  <a:cs typeface="Graphik Medium"/>
                  <a:sym typeface="Graphik Medium"/>
                </a:defRPr>
              </a:pPr>
            </a:p>
          </p:txBody>
        </p:sp>
        <p:pic>
          <p:nvPicPr>
            <p:cNvPr id="1338" name="Image Layer.tiff" descr="Image 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4821943" cy="492702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1340" name="Personal Shopper, Soporte…"/>
          <p:cNvSpPr txBox="1"/>
          <p:nvPr>
            <p:ph type="body" sz="quarter" idx="1"/>
          </p:nvPr>
        </p:nvSpPr>
        <p:spPr>
          <a:xfrm>
            <a:off x="1269900" y="5099611"/>
            <a:ext cx="9652001" cy="5664201"/>
          </a:xfrm>
          <a:prstGeom prst="rect">
            <a:avLst/>
          </a:prstGeom>
        </p:spPr>
        <p:txBody>
          <a:bodyPr/>
          <a:lstStyle>
            <a:lvl1pPr>
              <a:defRPr sz="42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Personal Shopper, Soporte…</a:t>
            </a:r>
          </a:p>
        </p:txBody>
      </p:sp>
      <p:pic>
        <p:nvPicPr>
          <p:cNvPr id="1341" name="Northern Lights display over a snowy mountain landscape" descr="Northern Lights display over a snowy mountain landscape"/>
          <p:cNvPicPr>
            <a:picLocks noChangeAspect="1"/>
          </p:cNvPicPr>
          <p:nvPr>
            <p:ph type="pic" idx="21"/>
          </p:nvPr>
        </p:nvPicPr>
        <p:blipFill>
          <a:blip r:embed="rId3">
            <a:extLst/>
          </a:blip>
          <a:srcRect l="20479" t="0" r="20479" b="0"/>
          <a:stretch>
            <a:fillRect/>
          </a:stretch>
        </p:blipFill>
        <p:spPr>
          <a:xfrm>
            <a:off x="12192000" y="-25400"/>
            <a:ext cx="12192000" cy="13766800"/>
          </a:xfrm>
          <a:prstGeom prst="rect">
            <a:avLst/>
          </a:prstGeom>
        </p:spPr>
      </p:pic>
      <p:sp>
        <p:nvSpPr>
          <p:cNvPr id="1342" name="Comercio"/>
          <p:cNvSpPr txBox="1"/>
          <p:nvPr>
            <p:ph type="title"/>
          </p:nvPr>
        </p:nvSpPr>
        <p:spPr>
          <a:xfrm>
            <a:off x="1269900" y="2140511"/>
            <a:ext cx="9652001" cy="320020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Comercio</a:t>
            </a:r>
          </a:p>
        </p:txBody>
      </p:sp>
      <p:pic>
        <p:nvPicPr>
          <p:cNvPr id="1343" name="freepik__assistant__20891.png" descr="freepik__assistant__20891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2187141" y="-596"/>
            <a:ext cx="13717192" cy="13717192"/>
          </a:xfrm>
          <a:prstGeom prst="rect">
            <a:avLst/>
          </a:prstGeom>
          <a:ln w="12700">
            <a:miter lim="400000"/>
          </a:ln>
        </p:spPr>
      </p:pic>
      <p:pic>
        <p:nvPicPr>
          <p:cNvPr id="1344" name="magnific_2929204794 (1).png" descr="magnific_2929204794 (1).png"/>
          <p:cNvPicPr>
            <a:picLocks noChangeAspect="1"/>
          </p:cNvPicPr>
          <p:nvPr/>
        </p:nvPicPr>
        <p:blipFill>
          <a:blip r:embed="rId5">
            <a:extLst/>
          </a:blip>
          <a:srcRect l="2595" t="0" r="0" b="0"/>
          <a:stretch>
            <a:fillRect/>
          </a:stretch>
        </p:blipFill>
        <p:spPr>
          <a:xfrm>
            <a:off x="12175800" y="5152"/>
            <a:ext cx="13349949" cy="137056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74C3D2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6" name="Circle"/>
          <p:cNvSpPr/>
          <p:nvPr/>
        </p:nvSpPr>
        <p:spPr>
          <a:xfrm>
            <a:off x="4091050" y="7274865"/>
            <a:ext cx="4009701" cy="4009701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>
              <a:lnSpc>
                <a:spcPct val="100000"/>
              </a:lnSpc>
              <a:spcBef>
                <a:spcPts val="0"/>
              </a:spcBef>
              <a:defRPr sz="3200">
                <a:latin typeface="Graphik Medium"/>
                <a:ea typeface="Graphik Medium"/>
                <a:cs typeface="Graphik Medium"/>
                <a:sym typeface="Graphik Medium"/>
              </a:defRPr>
            </a:pPr>
          </a:p>
        </p:txBody>
      </p:sp>
      <p:sp>
        <p:nvSpPr>
          <p:cNvPr id="1347" name="Televenta, Asesoria, Soporte…"/>
          <p:cNvSpPr txBox="1"/>
          <p:nvPr>
            <p:ph type="body" sz="quarter" idx="1"/>
          </p:nvPr>
        </p:nvSpPr>
        <p:spPr>
          <a:xfrm>
            <a:off x="1269900" y="5267349"/>
            <a:ext cx="9652001" cy="5664201"/>
          </a:xfrm>
          <a:prstGeom prst="rect">
            <a:avLst/>
          </a:prstGeom>
        </p:spPr>
        <p:txBody>
          <a:bodyPr/>
          <a:lstStyle>
            <a:lvl1pPr>
              <a:defRPr sz="42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Televenta, Asesoria, Soporte… </a:t>
            </a:r>
          </a:p>
        </p:txBody>
      </p:sp>
      <p:pic>
        <p:nvPicPr>
          <p:cNvPr id="1348" name="magnific_2929372308.png" descr="magnific_2929372308.png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11439" t="0" r="0" b="0"/>
          <a:stretch>
            <a:fillRect/>
          </a:stretch>
        </p:blipFill>
        <p:spPr>
          <a:xfrm>
            <a:off x="12192000" y="-25400"/>
            <a:ext cx="12192000" cy="13766800"/>
          </a:xfrm>
          <a:prstGeom prst="rect">
            <a:avLst/>
          </a:prstGeom>
        </p:spPr>
      </p:pic>
      <p:sp>
        <p:nvSpPr>
          <p:cNvPr id="1349" name="Telecom"/>
          <p:cNvSpPr txBox="1"/>
          <p:nvPr>
            <p:ph type="title"/>
          </p:nvPr>
        </p:nvSpPr>
        <p:spPr>
          <a:xfrm>
            <a:off x="1269900" y="2308248"/>
            <a:ext cx="9652001" cy="320020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Telecom</a:t>
            </a:r>
          </a:p>
        </p:txBody>
      </p:sp>
      <p:pic>
        <p:nvPicPr>
          <p:cNvPr id="1350" name="freepik_assistant_1759287671607.svg" descr="freepik_assistant_1759287671607.sv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588211" y="6772026"/>
            <a:ext cx="5015379" cy="501537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55B4B3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2" name="Circle"/>
          <p:cNvSpPr/>
          <p:nvPr/>
        </p:nvSpPr>
        <p:spPr>
          <a:xfrm>
            <a:off x="4091050" y="7274865"/>
            <a:ext cx="4009701" cy="4009701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>
              <a:lnSpc>
                <a:spcPct val="100000"/>
              </a:lnSpc>
              <a:spcBef>
                <a:spcPts val="0"/>
              </a:spcBef>
              <a:defRPr sz="3200">
                <a:latin typeface="Graphik Medium"/>
                <a:ea typeface="Graphik Medium"/>
                <a:cs typeface="Graphik Medium"/>
                <a:sym typeface="Graphik Medium"/>
              </a:defRPr>
            </a:pPr>
          </a:p>
        </p:txBody>
      </p:sp>
      <p:sp>
        <p:nvSpPr>
          <p:cNvPr id="1353" name="Contratos, Sucursales, Soporte…"/>
          <p:cNvSpPr txBox="1"/>
          <p:nvPr>
            <p:ph type="body" sz="quarter" idx="1"/>
          </p:nvPr>
        </p:nvSpPr>
        <p:spPr>
          <a:xfrm>
            <a:off x="1269900" y="5267349"/>
            <a:ext cx="9652001" cy="5664201"/>
          </a:xfrm>
          <a:prstGeom prst="rect">
            <a:avLst/>
          </a:prstGeom>
        </p:spPr>
        <p:txBody>
          <a:bodyPr/>
          <a:lstStyle>
            <a:lvl1pPr>
              <a:defRPr sz="42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Contratos, Sucursales, Soporte… </a:t>
            </a:r>
          </a:p>
        </p:txBody>
      </p:sp>
      <p:sp>
        <p:nvSpPr>
          <p:cNvPr id="1354" name="Utilidades"/>
          <p:cNvSpPr txBox="1"/>
          <p:nvPr>
            <p:ph type="title"/>
          </p:nvPr>
        </p:nvSpPr>
        <p:spPr>
          <a:xfrm>
            <a:off x="1269900" y="2308248"/>
            <a:ext cx="9652001" cy="320020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Utilidades</a:t>
            </a:r>
          </a:p>
        </p:txBody>
      </p:sp>
      <p:pic>
        <p:nvPicPr>
          <p:cNvPr id="1355" name="Image Layer.tiff" descr="Image Layer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147825" y="-1312115"/>
            <a:ext cx="12255173" cy="1634023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56" name="freepik_assistant_1759552669583.svg" descr="freepik_assistant_1759552669583.sv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538291" y="6770289"/>
            <a:ext cx="5018852" cy="50188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67A1E2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8" name="Automóvil"/>
          <p:cNvSpPr txBox="1"/>
          <p:nvPr>
            <p:ph type="title"/>
          </p:nvPr>
        </p:nvSpPr>
        <p:spPr>
          <a:xfrm>
            <a:off x="1269900" y="2121439"/>
            <a:ext cx="9652001" cy="320020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Automóvil</a:t>
            </a:r>
          </a:p>
        </p:txBody>
      </p:sp>
      <p:sp>
        <p:nvSpPr>
          <p:cNvPr id="1359" name="Venta, Showroom, Post-venta"/>
          <p:cNvSpPr txBox="1"/>
          <p:nvPr>
            <p:ph type="body" sz="quarter" idx="1"/>
          </p:nvPr>
        </p:nvSpPr>
        <p:spPr>
          <a:xfrm>
            <a:off x="1269900" y="5081630"/>
            <a:ext cx="9652001" cy="5664201"/>
          </a:xfrm>
          <a:prstGeom prst="rect">
            <a:avLst/>
          </a:prstGeom>
        </p:spPr>
        <p:txBody>
          <a:bodyPr/>
          <a:lstStyle>
            <a:lvl1pPr>
              <a:defRPr sz="42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Venta, Showroom, Post-venta</a:t>
            </a:r>
          </a:p>
        </p:txBody>
      </p:sp>
      <p:grpSp>
        <p:nvGrpSpPr>
          <p:cNvPr id="1362" name="Group"/>
          <p:cNvGrpSpPr/>
          <p:nvPr/>
        </p:nvGrpSpPr>
        <p:grpSpPr>
          <a:xfrm>
            <a:off x="3554342" y="6618833"/>
            <a:ext cx="5083118" cy="4975728"/>
            <a:chOff x="0" y="0"/>
            <a:chExt cx="5083116" cy="4975726"/>
          </a:xfrm>
        </p:grpSpPr>
        <p:sp>
          <p:nvSpPr>
            <p:cNvPr id="1360" name="Circle"/>
            <p:cNvSpPr/>
            <p:nvPr/>
          </p:nvSpPr>
          <p:spPr>
            <a:xfrm>
              <a:off x="536707" y="470313"/>
              <a:ext cx="4009702" cy="4009701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457200">
                <a:lnSpc>
                  <a:spcPct val="100000"/>
                </a:lnSpc>
                <a:spcBef>
                  <a:spcPts val="0"/>
                </a:spcBef>
                <a:defRPr sz="3200">
                  <a:latin typeface="Graphik Medium"/>
                  <a:ea typeface="Graphik Medium"/>
                  <a:cs typeface="Graphik Medium"/>
                  <a:sym typeface="Graphik Medium"/>
                </a:defRPr>
              </a:pPr>
            </a:p>
          </p:txBody>
        </p:sp>
        <p:pic>
          <p:nvPicPr>
            <p:cNvPr id="1361" name="Image Layer.tiff" descr="Image Layer.tiff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0" y="0"/>
              <a:ext cx="5083117" cy="497572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363" name="Northern Lights display over a snowy mountain landscape" descr="Northern Lights display over a snowy mountain landscape"/>
          <p:cNvPicPr>
            <a:picLocks noChangeAspect="1"/>
          </p:cNvPicPr>
          <p:nvPr/>
        </p:nvPicPr>
        <p:blipFill>
          <a:blip r:embed="rId3">
            <a:extLst/>
          </a:blip>
          <a:srcRect l="20479" t="0" r="20479" b="0"/>
          <a:stretch>
            <a:fillRect/>
          </a:stretch>
        </p:blipFill>
        <p:spPr>
          <a:xfrm>
            <a:off x="14332043" y="-25378"/>
            <a:ext cx="12192001" cy="13766801"/>
          </a:xfrm>
          <a:prstGeom prst="rect">
            <a:avLst/>
          </a:prstGeom>
          <a:ln w="12700">
            <a:miter lim="400000"/>
          </a:ln>
        </p:spPr>
      </p:pic>
      <p:sp>
        <p:nvSpPr>
          <p:cNvPr id="1364" name="Circle"/>
          <p:cNvSpPr/>
          <p:nvPr/>
        </p:nvSpPr>
        <p:spPr>
          <a:xfrm>
            <a:off x="20486245" y="570927"/>
            <a:ext cx="89496" cy="89496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365" name="freepik__background__1689.png" descr="freepik__background__1689.png"/>
          <p:cNvPicPr>
            <a:picLocks noChangeAspect="1"/>
          </p:cNvPicPr>
          <p:nvPr/>
        </p:nvPicPr>
        <p:blipFill>
          <a:blip r:embed="rId4">
            <a:extLst/>
          </a:blip>
          <a:srcRect l="28947" t="0" r="0" b="0"/>
          <a:stretch>
            <a:fillRect/>
          </a:stretch>
        </p:blipFill>
        <p:spPr>
          <a:xfrm>
            <a:off x="12075367" y="-83543"/>
            <a:ext cx="14796477" cy="13883131"/>
          </a:xfrm>
          <a:prstGeom prst="rect">
            <a:avLst/>
          </a:prstGeom>
          <a:ln w="12700">
            <a:miter lim="400000"/>
          </a:ln>
        </p:spPr>
      </p:pic>
      <p:sp>
        <p:nvSpPr>
          <p:cNvPr id="1366" name="Circle"/>
          <p:cNvSpPr/>
          <p:nvPr/>
        </p:nvSpPr>
        <p:spPr>
          <a:xfrm>
            <a:off x="20600545" y="482027"/>
            <a:ext cx="89496" cy="89496"/>
          </a:xfrm>
          <a:prstGeom prst="ellipse">
            <a:avLst/>
          </a:prstGeom>
          <a:solidFill>
            <a:srgbClr val="64CE6D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pic>
        <p:nvPicPr>
          <p:cNvPr id="1367" name="Kiosk-background-9-16.047.tiff" descr="Kiosk-background-9-16.047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8306944" y="733719"/>
            <a:ext cx="4448099" cy="847439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9" name="WhatsApp Image 2026-04-16 at 16.06.13 (1).jpeg" descr="WhatsApp Image 2026-04-16 at 16.06.13 (1)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022896" y="0"/>
            <a:ext cx="1028700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70" name="WhatsApp Image 2026-04-16 at 16.06.13.jpeg" descr="WhatsApp Image 2026-04-16 at 16.06.13.jpeg"/>
          <p:cNvPicPr>
            <a:picLocks noChangeAspect="1"/>
          </p:cNvPicPr>
          <p:nvPr/>
        </p:nvPicPr>
        <p:blipFill>
          <a:blip r:embed="rId3">
            <a:extLst/>
          </a:blip>
          <a:srcRect l="8863" t="0" r="0" b="0"/>
          <a:stretch>
            <a:fillRect/>
          </a:stretch>
        </p:blipFill>
        <p:spPr>
          <a:xfrm>
            <a:off x="7782489" y="-1"/>
            <a:ext cx="9375246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71" name="WhatsApp Image 2026-04-16 at 16.06.12.jpeg" descr="WhatsApp Image 2026-04-16 at 16.06.12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6049986" y="-1"/>
            <a:ext cx="10287001" cy="13716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3" name="IMG_6628.jpeg" descr="IMG_662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136469" y="-2160455"/>
            <a:ext cx="11920043" cy="158933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374" name="IMG_6630.jpeg" descr="IMG_6630.jpeg"/>
          <p:cNvPicPr>
            <a:picLocks noChangeAspect="1"/>
          </p:cNvPicPr>
          <p:nvPr/>
        </p:nvPicPr>
        <p:blipFill>
          <a:blip r:embed="rId3">
            <a:extLst/>
          </a:blip>
          <a:srcRect l="7534" t="0" r="0" b="0"/>
          <a:stretch>
            <a:fillRect/>
          </a:stretch>
        </p:blipFill>
        <p:spPr>
          <a:xfrm>
            <a:off x="15528061" y="-1394818"/>
            <a:ext cx="10902022" cy="15720418"/>
          </a:xfrm>
          <a:prstGeom prst="rect">
            <a:avLst/>
          </a:prstGeom>
          <a:ln w="12700">
            <a:miter lim="400000"/>
          </a:ln>
        </p:spPr>
      </p:pic>
      <p:pic>
        <p:nvPicPr>
          <p:cNvPr id="1375" name="IMG_6625.jpeg" descr="IMG_6625.jpeg"/>
          <p:cNvPicPr>
            <a:picLocks noChangeAspect="1"/>
          </p:cNvPicPr>
          <p:nvPr/>
        </p:nvPicPr>
        <p:blipFill>
          <a:blip r:embed="rId4">
            <a:extLst/>
          </a:blip>
          <a:srcRect l="9438" t="0" r="14866" b="0"/>
          <a:stretch>
            <a:fillRect/>
          </a:stretch>
        </p:blipFill>
        <p:spPr>
          <a:xfrm>
            <a:off x="8031146" y="-375577"/>
            <a:ext cx="8017637" cy="141227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27469E"/>
            </a:gs>
            <a:gs pos="100000">
              <a:srgbClr val="212F38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7" name="Finanzas"/>
          <p:cNvSpPr txBox="1"/>
          <p:nvPr>
            <p:ph type="title"/>
          </p:nvPr>
        </p:nvSpPr>
        <p:spPr>
          <a:xfrm>
            <a:off x="1269900" y="2121439"/>
            <a:ext cx="9652001" cy="320020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Montserrat Thin Bold"/>
                <a:ea typeface="Montserrat Thin Bold"/>
                <a:cs typeface="Montserrat Thin Bold"/>
                <a:sym typeface="Montserrat Thin Bold"/>
              </a:defRPr>
            </a:lvl1pPr>
          </a:lstStyle>
          <a:p>
            <a:pPr/>
            <a:r>
              <a:t>Finanzas</a:t>
            </a:r>
          </a:p>
        </p:txBody>
      </p:sp>
      <p:sp>
        <p:nvSpPr>
          <p:cNvPr id="1378" name="Banca, Créditos, Seguros"/>
          <p:cNvSpPr txBox="1"/>
          <p:nvPr>
            <p:ph type="body" sz="quarter" idx="1"/>
          </p:nvPr>
        </p:nvSpPr>
        <p:spPr>
          <a:xfrm>
            <a:off x="1269900" y="5081630"/>
            <a:ext cx="9652001" cy="5664201"/>
          </a:xfrm>
          <a:prstGeom prst="rect">
            <a:avLst/>
          </a:prstGeom>
        </p:spPr>
        <p:txBody>
          <a:bodyPr/>
          <a:lstStyle>
            <a:lvl1pPr>
              <a:defRPr sz="4200">
                <a:latin typeface="Montserrat Thin Regular"/>
                <a:ea typeface="Montserrat Thin Regular"/>
                <a:cs typeface="Montserrat Thin Regular"/>
                <a:sym typeface="Montserrat Thin Regular"/>
              </a:defRPr>
            </a:lvl1pPr>
          </a:lstStyle>
          <a:p>
            <a:pPr/>
            <a:r>
              <a:t>Banca, Créditos, Seguros</a:t>
            </a:r>
          </a:p>
        </p:txBody>
      </p:sp>
      <p:pic>
        <p:nvPicPr>
          <p:cNvPr id="1379" name="freepik_assistant_1759287627164.svg" descr="freepik_assistant_1759287627164.sv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10111" y="6450765"/>
            <a:ext cx="5171580" cy="517158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80" name="magnific_2936599590.png" descr="magnific_293659959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059368" y="-1"/>
            <a:ext cx="13716001" cy="13716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4D4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Conecta, Reinventa, Mejora……"/>
          <p:cNvSpPr txBox="1"/>
          <p:nvPr/>
        </p:nvSpPr>
        <p:spPr>
          <a:xfrm>
            <a:off x="1244755" y="1244703"/>
            <a:ext cx="13736121" cy="47316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4428" tIns="54428" rIns="54428" bIns="54428" anchor="ctr">
            <a:spAutoFit/>
          </a:bodyPr>
          <a:lstStyle/>
          <a:p>
            <a:pPr defTabSz="2683498">
              <a:lnSpc>
                <a:spcPct val="100000"/>
              </a:lnSpc>
              <a:spcBef>
                <a:spcPts val="0"/>
              </a:spcBef>
              <a:defRPr sz="74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pPr>
            <a:r>
              <a:t>Conecta, Reinventa, Mejora…</a:t>
            </a:r>
          </a:p>
          <a:p>
            <a:pPr defTabSz="2683498">
              <a:lnSpc>
                <a:spcPct val="100000"/>
              </a:lnSpc>
              <a:spcBef>
                <a:spcPts val="0"/>
              </a:spcBef>
              <a:defRPr sz="74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pPr>
            <a:r>
              <a:t>Tus Centros de Contacto</a:t>
            </a:r>
          </a:p>
          <a:p>
            <a:pPr defTabSz="2683498">
              <a:lnSpc>
                <a:spcPct val="100000"/>
              </a:lnSpc>
              <a:spcBef>
                <a:spcPts val="0"/>
              </a:spcBef>
              <a:defRPr sz="74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pPr>
            <a:r>
              <a:t>Tus Canales Digitales</a:t>
            </a:r>
          </a:p>
          <a:p>
            <a:pPr defTabSz="2683498">
              <a:lnSpc>
                <a:spcPct val="100000"/>
              </a:lnSpc>
              <a:spcBef>
                <a:spcPts val="0"/>
              </a:spcBef>
              <a:defRPr sz="7400">
                <a:solidFill>
                  <a:srgbClr val="212F38"/>
                </a:solidFill>
                <a:latin typeface="Montserrat Thin Medium"/>
                <a:ea typeface="Montserrat Thin Medium"/>
                <a:cs typeface="Montserrat Thin Medium"/>
                <a:sym typeface="Montserrat Thin Medium"/>
              </a:defRPr>
            </a:pPr>
            <a:r>
              <a:t>Tus Equipos</a:t>
            </a:r>
          </a:p>
        </p:txBody>
      </p:sp>
      <p:sp>
        <p:nvSpPr>
          <p:cNvPr id="1383" name="Oval"/>
          <p:cNvSpPr/>
          <p:nvPr/>
        </p:nvSpPr>
        <p:spPr>
          <a:xfrm>
            <a:off x="1343981" y="8071860"/>
            <a:ext cx="1569370" cy="1548692"/>
          </a:xfrm>
          <a:prstGeom prst="ellipse">
            <a:avLst/>
          </a:prstGeom>
          <a:solidFill>
            <a:srgbClr val="212F38"/>
          </a:solidFill>
          <a:ln w="63500">
            <a:solidFill>
              <a:srgbClr val="B2E88A"/>
            </a:solidFill>
            <a:miter lim="400000"/>
          </a:ln>
        </p:spPr>
        <p:txBody>
          <a:bodyPr lIns="58057" tIns="58057" rIns="58057" bIns="58057" anchor="ctr"/>
          <a:lstStyle/>
          <a:p>
            <a:pPr algn="ctr" defTabSz="969065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384" name="Oval"/>
          <p:cNvSpPr/>
          <p:nvPr/>
        </p:nvSpPr>
        <p:spPr>
          <a:xfrm>
            <a:off x="3241109" y="8071860"/>
            <a:ext cx="1569370" cy="1548692"/>
          </a:xfrm>
          <a:prstGeom prst="ellipse">
            <a:avLst/>
          </a:prstGeom>
          <a:solidFill>
            <a:srgbClr val="212F38"/>
          </a:solidFill>
          <a:ln w="63500">
            <a:solidFill>
              <a:srgbClr val="ED7666"/>
            </a:solidFill>
            <a:miter lim="400000"/>
          </a:ln>
        </p:spPr>
        <p:txBody>
          <a:bodyPr lIns="58057" tIns="58057" rIns="58057" bIns="58057" anchor="ctr"/>
          <a:lstStyle/>
          <a:p>
            <a:pPr algn="ctr" defTabSz="969065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385" name="Oval"/>
          <p:cNvSpPr/>
          <p:nvPr/>
        </p:nvSpPr>
        <p:spPr>
          <a:xfrm>
            <a:off x="5138236" y="8071860"/>
            <a:ext cx="1569370" cy="1548692"/>
          </a:xfrm>
          <a:prstGeom prst="ellipse">
            <a:avLst/>
          </a:prstGeom>
          <a:solidFill>
            <a:srgbClr val="212F38"/>
          </a:solidFill>
          <a:ln w="63500">
            <a:solidFill>
              <a:srgbClr val="F8EA76"/>
            </a:solidFill>
            <a:miter lim="400000"/>
          </a:ln>
        </p:spPr>
        <p:txBody>
          <a:bodyPr lIns="58057" tIns="58057" rIns="58057" bIns="58057" anchor="ctr"/>
          <a:lstStyle/>
          <a:p>
            <a:pPr algn="ctr" defTabSz="969065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sp>
        <p:nvSpPr>
          <p:cNvPr id="1386" name="Oval"/>
          <p:cNvSpPr/>
          <p:nvPr/>
        </p:nvSpPr>
        <p:spPr>
          <a:xfrm>
            <a:off x="7035365" y="8071860"/>
            <a:ext cx="1569370" cy="1548692"/>
          </a:xfrm>
          <a:prstGeom prst="ellipse">
            <a:avLst/>
          </a:prstGeom>
          <a:solidFill>
            <a:srgbClr val="212F38"/>
          </a:solidFill>
          <a:ln w="63500">
            <a:solidFill>
              <a:srgbClr val="9CBFEA"/>
            </a:solidFill>
            <a:miter lim="400000"/>
          </a:ln>
        </p:spPr>
        <p:txBody>
          <a:bodyPr lIns="58057" tIns="58057" rIns="58057" bIns="58057" anchor="ctr"/>
          <a:lstStyle/>
          <a:p>
            <a:pPr algn="ctr" defTabSz="969065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</p:txBody>
      </p:sp>
      <p:grpSp>
        <p:nvGrpSpPr>
          <p:cNvPr id="1391" name="Group"/>
          <p:cNvGrpSpPr/>
          <p:nvPr/>
        </p:nvGrpSpPr>
        <p:grpSpPr>
          <a:xfrm>
            <a:off x="1343981" y="10204677"/>
            <a:ext cx="7260753" cy="1548692"/>
            <a:chOff x="0" y="0"/>
            <a:chExt cx="7260752" cy="1548691"/>
          </a:xfrm>
        </p:grpSpPr>
        <p:sp>
          <p:nvSpPr>
            <p:cNvPr id="1387" name="Oval"/>
            <p:cNvSpPr/>
            <p:nvPr/>
          </p:nvSpPr>
          <p:spPr>
            <a:xfrm>
              <a:off x="0" y="0"/>
              <a:ext cx="1569370" cy="1548692"/>
            </a:xfrm>
            <a:prstGeom prst="ellipse">
              <a:avLst/>
            </a:prstGeom>
            <a:solidFill>
              <a:srgbClr val="212F38"/>
            </a:solidFill>
            <a:ln w="12700" cap="flat">
              <a:noFill/>
              <a:miter lim="400000"/>
            </a:ln>
            <a:effectLst/>
          </p:spPr>
          <p:txBody>
            <a:bodyPr wrap="square" lIns="58057" tIns="58057" rIns="58057" bIns="58057" numCol="1" anchor="ctr">
              <a:noAutofit/>
            </a:bodyPr>
            <a:lstStyle/>
            <a:p>
              <a:pPr algn="ctr" defTabSz="969065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388" name="Oval"/>
            <p:cNvSpPr/>
            <p:nvPr/>
          </p:nvSpPr>
          <p:spPr>
            <a:xfrm>
              <a:off x="1897127" y="0"/>
              <a:ext cx="1569371" cy="1548692"/>
            </a:xfrm>
            <a:prstGeom prst="ellipse">
              <a:avLst/>
            </a:prstGeom>
            <a:solidFill>
              <a:srgbClr val="212F38"/>
            </a:solidFill>
            <a:ln w="12700" cap="flat">
              <a:noFill/>
              <a:miter lim="400000"/>
            </a:ln>
            <a:effectLst/>
          </p:spPr>
          <p:txBody>
            <a:bodyPr wrap="square" lIns="58057" tIns="58057" rIns="58057" bIns="58057" numCol="1" anchor="ctr">
              <a:noAutofit/>
            </a:bodyPr>
            <a:lstStyle/>
            <a:p>
              <a:pPr algn="ctr" defTabSz="969065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389" name="Oval"/>
            <p:cNvSpPr/>
            <p:nvPr/>
          </p:nvSpPr>
          <p:spPr>
            <a:xfrm>
              <a:off x="3794255" y="0"/>
              <a:ext cx="1569370" cy="1548692"/>
            </a:xfrm>
            <a:prstGeom prst="ellipse">
              <a:avLst/>
            </a:prstGeom>
            <a:solidFill>
              <a:srgbClr val="212F38"/>
            </a:solidFill>
            <a:ln w="12700" cap="flat">
              <a:noFill/>
              <a:miter lim="400000"/>
            </a:ln>
            <a:effectLst/>
          </p:spPr>
          <p:txBody>
            <a:bodyPr wrap="square" lIns="58057" tIns="58057" rIns="58057" bIns="58057" numCol="1" anchor="ctr">
              <a:noAutofit/>
            </a:bodyPr>
            <a:lstStyle/>
            <a:p>
              <a:pPr algn="ctr" defTabSz="969065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  <p:sp>
          <p:nvSpPr>
            <p:cNvPr id="1390" name="Oval"/>
            <p:cNvSpPr/>
            <p:nvPr/>
          </p:nvSpPr>
          <p:spPr>
            <a:xfrm>
              <a:off x="5691383" y="0"/>
              <a:ext cx="1569370" cy="1548692"/>
            </a:xfrm>
            <a:prstGeom prst="ellipse">
              <a:avLst/>
            </a:prstGeom>
            <a:solidFill>
              <a:srgbClr val="212F38"/>
            </a:solidFill>
            <a:ln w="12700" cap="flat">
              <a:noFill/>
              <a:miter lim="400000"/>
            </a:ln>
            <a:effectLst/>
          </p:spPr>
          <p:txBody>
            <a:bodyPr wrap="square" lIns="58057" tIns="58057" rIns="58057" bIns="58057" numCol="1" anchor="ctr">
              <a:noAutofit/>
            </a:bodyPr>
            <a:lstStyle/>
            <a:p>
              <a:pPr algn="ctr" defTabSz="969065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</a:p>
          </p:txBody>
        </p:sp>
      </p:grpSp>
      <p:pic>
        <p:nvPicPr>
          <p:cNvPr id="1392" name="Image Layer.tiff" descr="Image Layer.tif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94369" y="10540931"/>
            <a:ext cx="869266" cy="876184"/>
          </a:xfrm>
          <a:prstGeom prst="rect">
            <a:avLst/>
          </a:prstGeom>
          <a:ln w="12700">
            <a:miter lim="400000"/>
          </a:ln>
        </p:spPr>
      </p:pic>
      <p:pic>
        <p:nvPicPr>
          <p:cNvPr id="1393" name="Image Layer.tiff" descr="Image Layer.tiff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528971" y="10456278"/>
            <a:ext cx="993710" cy="1045663"/>
          </a:xfrm>
          <a:prstGeom prst="rect">
            <a:avLst/>
          </a:prstGeom>
          <a:ln w="12700">
            <a:miter lim="400000"/>
          </a:ln>
        </p:spPr>
      </p:pic>
      <p:pic>
        <p:nvPicPr>
          <p:cNvPr id="1394" name="Image Layer.tiff" descr="Image Layer.tif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488083" y="10521667"/>
            <a:ext cx="869266" cy="914714"/>
          </a:xfrm>
          <a:prstGeom prst="rect">
            <a:avLst/>
          </a:prstGeom>
          <a:ln w="12700">
            <a:miter lim="400000"/>
          </a:ln>
        </p:spPr>
      </p:pic>
      <p:pic>
        <p:nvPicPr>
          <p:cNvPr id="1395" name="Image Layer.tiff" descr="Image Layer.tif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7380743" y="10503785"/>
            <a:ext cx="869266" cy="9504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396" name="header-ico-smart-ivr.png" descr="header-ico-smart-ivr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664208" y="8381749"/>
            <a:ext cx="928916" cy="928915"/>
          </a:xfrm>
          <a:prstGeom prst="rect">
            <a:avLst/>
          </a:prstGeom>
          <a:ln w="12700">
            <a:miter lim="400000"/>
          </a:ln>
        </p:spPr>
      </p:pic>
      <p:pic>
        <p:nvPicPr>
          <p:cNvPr id="1397" name="header-ico-video-rec.png" descr="header-ico-video-rec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7355592" y="8374648"/>
            <a:ext cx="928915" cy="928915"/>
          </a:xfrm>
          <a:prstGeom prst="rect">
            <a:avLst/>
          </a:prstGeom>
          <a:ln w="12700">
            <a:miter lim="400000"/>
          </a:ln>
        </p:spPr>
      </p:pic>
      <p:pic>
        <p:nvPicPr>
          <p:cNvPr id="1398" name="header-ico-video-rtc.png" descr="header-ico-video-rtc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612136" y="8374648"/>
            <a:ext cx="928915" cy="928915"/>
          </a:xfrm>
          <a:prstGeom prst="rect">
            <a:avLst/>
          </a:prstGeom>
          <a:ln w="12700">
            <a:miter lim="400000"/>
          </a:ln>
        </p:spPr>
      </p:pic>
      <p:pic>
        <p:nvPicPr>
          <p:cNvPr id="1399" name="header-ico-web-acd.png" descr="header-ico-web-acd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58464" y="8374648"/>
            <a:ext cx="928916" cy="928915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0" name="home-picture.001.png" descr="home-picture.001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945829" y="4849007"/>
            <a:ext cx="12619639" cy="709854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rgbClr val="D5D5D5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04" name="Group"/>
          <p:cNvGrpSpPr/>
          <p:nvPr/>
        </p:nvGrpSpPr>
        <p:grpSpPr>
          <a:xfrm>
            <a:off x="9224573" y="5929923"/>
            <a:ext cx="5934853" cy="1856155"/>
            <a:chOff x="0" y="0"/>
            <a:chExt cx="5934852" cy="1856153"/>
          </a:xfrm>
        </p:grpSpPr>
        <p:sp>
          <p:nvSpPr>
            <p:cNvPr id="1402" name="s"/>
            <p:cNvSpPr/>
            <p:nvPr/>
          </p:nvSpPr>
          <p:spPr>
            <a:xfrm>
              <a:off x="0" y="0"/>
              <a:ext cx="1894392" cy="1856154"/>
            </a:xfrm>
            <a:prstGeom prst="roundRect">
              <a:avLst>
                <a:gd name="adj" fmla="val 16301"/>
              </a:avLst>
            </a:prstGeom>
            <a:solidFill>
              <a:srgbClr val="ED7666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28575" tIns="28575" rIns="28575" bIns="28575" numCol="1" anchor="ctr">
              <a:noAutofit/>
            </a:bodyPr>
            <a:lstStyle>
              <a:lvl1pPr algn="ctr" defTabSz="12700">
                <a:lnSpc>
                  <a:spcPct val="100000"/>
                </a:lnSpc>
                <a:spcBef>
                  <a:spcPts val="0"/>
                </a:spcBef>
                <a:tabLst>
                  <a:tab pos="355600" algn="l"/>
                  <a:tab pos="711200" algn="l"/>
                  <a:tab pos="1066800" algn="l"/>
                  <a:tab pos="1422400" algn="l"/>
                  <a:tab pos="1778000" algn="l"/>
                  <a:tab pos="2133600" algn="l"/>
                  <a:tab pos="2489200" algn="l"/>
                  <a:tab pos="2844800" algn="l"/>
                  <a:tab pos="3200400" algn="l"/>
                  <a:tab pos="3556000" algn="l"/>
                  <a:tab pos="3911600" algn="l"/>
                  <a:tab pos="4267200" algn="l"/>
                </a:tabLst>
                <a:defRPr baseline="-11214" sz="10700">
                  <a:solidFill>
                    <a:srgbClr val="FFFFFF"/>
                  </a:solidFill>
                  <a:latin typeface="ivrpowers-icon-font"/>
                  <a:ea typeface="ivrpowers-icon-font"/>
                  <a:cs typeface="ivrpowers-icon-font"/>
                  <a:sym typeface="ivrpowers-icon-font"/>
                </a:defRPr>
              </a:lvl1pPr>
            </a:lstStyle>
            <a:p>
              <a:pPr/>
              <a:r>
                <a:t>s</a:t>
              </a:r>
            </a:p>
          </p:txBody>
        </p:sp>
        <p:sp>
          <p:nvSpPr>
            <p:cNvPr id="1403" name="IntPowers"/>
            <p:cNvSpPr txBox="1"/>
            <p:nvPr/>
          </p:nvSpPr>
          <p:spPr>
            <a:xfrm>
              <a:off x="2210145" y="423252"/>
              <a:ext cx="3724708" cy="100965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28575" tIns="28575" rIns="28575" bIns="28575" numCol="1" anchor="ctr">
              <a:spAutoFit/>
            </a:bodyPr>
            <a:lstStyle/>
            <a:p>
              <a:pPr>
                <a:defRPr sz="6300">
                  <a:solidFill>
                    <a:srgbClr val="212F38"/>
                  </a:solidFill>
                  <a:latin typeface="MuseoSansRounded-500"/>
                  <a:ea typeface="MuseoSansRounded-500"/>
                  <a:cs typeface="MuseoSansRounded-500"/>
                  <a:sym typeface="MuseoSansRounded-500"/>
                </a:defRPr>
              </a:pPr>
              <a:r>
                <a:rPr>
                  <a:latin typeface="MuseoSansRounded-100"/>
                  <a:ea typeface="MuseoSansRounded-100"/>
                  <a:cs typeface="MuseoSansRounded-100"/>
                  <a:sym typeface="MuseoSansRounded-100"/>
                </a:rPr>
                <a:t>Int</a:t>
              </a:r>
              <a:r>
                <a:rPr>
                  <a:latin typeface="MuseoSansRounded-900"/>
                  <a:ea typeface="MuseoSansRounded-900"/>
                  <a:cs typeface="MuseoSansRounded-900"/>
                  <a:sym typeface="MuseoSansRounded-900"/>
                </a:rPr>
                <a:t>Powers</a:t>
              </a:r>
            </a:p>
          </p:txBody>
        </p:sp>
      </p:grp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404" grpId="1"/>
    </p:bldLst>
  </p:timing>
</p:sld>
</file>

<file path=ppt/theme/theme1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