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4891701" y="625078"/>
            <a:ext cx="15104846" cy="153274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b="0" spc="0" sz="11200">
                <a:solidFill>
                  <a:srgbClr val="2B434B"/>
                </a:solidFill>
                <a:latin typeface="MuseoSansRounded-500"/>
                <a:ea typeface="MuseoSansRounded-500"/>
                <a:cs typeface="MuseoSansRounded-500"/>
                <a:sym typeface="MuseoSansRounded-500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idx="1"/>
          </p:nvPr>
        </p:nvSpPr>
        <p:spPr>
          <a:xfrm>
            <a:off x="4387453" y="3115252"/>
            <a:ext cx="15609094" cy="905191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algn="ctr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000">
                <a:solidFill>
                  <a:srgbClr val="2B434B"/>
                </a:solidFill>
                <a:latin typeface="MuseoSansRounded-100"/>
                <a:ea typeface="MuseoSansRounded-100"/>
                <a:cs typeface="MuseoSansRounded-100"/>
                <a:sym typeface="MuseoSansRounded-100"/>
              </a:defRPr>
            </a:lvl1pPr>
            <a:lvl2pPr marL="0" indent="228600" algn="ctr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000">
                <a:solidFill>
                  <a:srgbClr val="2B434B"/>
                </a:solidFill>
                <a:latin typeface="MuseoSansRounded-100"/>
                <a:ea typeface="MuseoSansRounded-100"/>
                <a:cs typeface="MuseoSansRounded-100"/>
                <a:sym typeface="MuseoSansRounded-100"/>
              </a:defRPr>
            </a:lvl2pPr>
            <a:lvl3pPr marL="0" indent="457200" algn="ctr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000">
                <a:solidFill>
                  <a:srgbClr val="2B434B"/>
                </a:solidFill>
                <a:latin typeface="MuseoSansRounded-100"/>
                <a:ea typeface="MuseoSansRounded-100"/>
                <a:cs typeface="MuseoSansRounded-100"/>
                <a:sym typeface="MuseoSansRounded-100"/>
              </a:defRPr>
            </a:lvl3pPr>
            <a:lvl4pPr marL="0" indent="685800" algn="ctr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000">
                <a:solidFill>
                  <a:srgbClr val="2B434B"/>
                </a:solidFill>
                <a:latin typeface="MuseoSansRounded-100"/>
                <a:ea typeface="MuseoSansRounded-100"/>
                <a:cs typeface="MuseoSansRounded-100"/>
                <a:sym typeface="MuseoSansRounded-100"/>
              </a:defRPr>
            </a:lvl4pPr>
            <a:lvl5pPr marL="0" indent="914400" algn="ctr" defTabSz="821531">
              <a:lnSpc>
                <a:spcPct val="100000"/>
              </a:lnSpc>
              <a:spcBef>
                <a:spcPts val="5900"/>
              </a:spcBef>
              <a:buSzTx/>
              <a:buNone/>
              <a:defRPr sz="5000">
                <a:solidFill>
                  <a:srgbClr val="2B434B"/>
                </a:solidFill>
                <a:latin typeface="MuseoSansRounded-100"/>
                <a:ea typeface="MuseoSansRounded-100"/>
                <a:cs typeface="MuseoSansRounded-100"/>
                <a:sym typeface="MuseoSansRounded-100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2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3.tif"/><Relationship Id="rId8" Type="http://schemas.openxmlformats.org/officeDocument/2006/relationships/image" Target="../media/image4.tif"/><Relationship Id="rId9" Type="http://schemas.openxmlformats.org/officeDocument/2006/relationships/image" Target="../media/image5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3.tif"/><Relationship Id="rId8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tif"/><Relationship Id="rId6" Type="http://schemas.openxmlformats.org/officeDocument/2006/relationships/image" Target="../media/image4.tif"/><Relationship Id="rId7" Type="http://schemas.openxmlformats.org/officeDocument/2006/relationships/image" Target="../media/image2.png"/><Relationship Id="rId8" Type="http://schemas.openxmlformats.org/officeDocument/2006/relationships/image" Target="../media/image6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2.png"/><Relationship Id="rId5" Type="http://schemas.openxmlformats.org/officeDocument/2006/relationships/image" Target="../media/image6.tif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.tif"/><Relationship Id="rId6" Type="http://schemas.openxmlformats.org/officeDocument/2006/relationships/image" Target="../media/image11.png"/><Relationship Id="rId7" Type="http://schemas.openxmlformats.org/officeDocument/2006/relationships/image" Target="../media/image5.png"/><Relationship Id="rId8" Type="http://schemas.openxmlformats.org/officeDocument/2006/relationships/image" Target="../media/image1.jpeg"/><Relationship Id="rId9" Type="http://schemas.openxmlformats.org/officeDocument/2006/relationships/image" Target="../media/image12.png"/><Relationship Id="rId10" Type="http://schemas.openxmlformats.org/officeDocument/2006/relationships/image" Target="../media/image2.jpe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8.png"/><Relationship Id="rId7" Type="http://schemas.openxmlformats.org/officeDocument/2006/relationships/image" Target="../media/image5.png"/><Relationship Id="rId8" Type="http://schemas.openxmlformats.org/officeDocument/2006/relationships/image" Target="../media/image1.jpeg"/><Relationship Id="rId9" Type="http://schemas.openxmlformats.org/officeDocument/2006/relationships/image" Target="../media/image12.png"/><Relationship Id="rId10" Type="http://schemas.openxmlformats.org/officeDocument/2006/relationships/image" Target="../media/image2.jpe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7.tif"/><Relationship Id="rId15" Type="http://schemas.openxmlformats.org/officeDocument/2006/relationships/image" Target="../media/image8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5D5D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Interactive Power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defTabSz="817244">
              <a:defRPr b="0" sz="3564">
                <a:latin typeface="Montserrat Thin Bold"/>
                <a:ea typeface="Montserrat Thin Bold"/>
                <a:cs typeface="Montserrat Thin Bold"/>
                <a:sym typeface="Montserrat Thin Bold"/>
              </a:defRPr>
            </a:pPr>
            <a:r>
              <a:rPr>
                <a:latin typeface="Montserrat Thin Regular"/>
                <a:ea typeface="Montserrat Thin Regular"/>
                <a:cs typeface="Montserrat Thin Regular"/>
                <a:sym typeface="Montserrat Thin Regular"/>
              </a:rPr>
              <a:t>Interactive</a:t>
            </a:r>
            <a:r>
              <a:t> Powers</a:t>
            </a:r>
          </a:p>
        </p:txBody>
      </p:sp>
      <p:sp>
        <p:nvSpPr>
          <p:cNvPr id="181" name="Telepresencia HUMANA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0">
                <a:latin typeface="Montserrat Thin Bold"/>
                <a:ea typeface="Montserrat Thin Bold"/>
                <a:cs typeface="Montserrat Thin Bold"/>
                <a:sym typeface="Montserrat Thin Bold"/>
              </a:defRPr>
            </a:pPr>
            <a:r>
              <a:t>Telepresencia </a:t>
            </a:r>
            <a:r>
              <a:rPr spc="-180" sz="9000">
                <a:latin typeface="Montserrat Thin Light"/>
                <a:ea typeface="Montserrat Thin Light"/>
                <a:cs typeface="Montserrat Thin Light"/>
                <a:sym typeface="Montserrat Thin Light"/>
              </a:rPr>
              <a:t>HUMANA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5D5D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roup"/>
          <p:cNvGrpSpPr/>
          <p:nvPr/>
        </p:nvGrpSpPr>
        <p:grpSpPr>
          <a:xfrm>
            <a:off x="9224573" y="5929923"/>
            <a:ext cx="5934853" cy="1856155"/>
            <a:chOff x="0" y="0"/>
            <a:chExt cx="5934852" cy="1856153"/>
          </a:xfrm>
        </p:grpSpPr>
        <p:sp>
          <p:nvSpPr>
            <p:cNvPr id="413" name="s"/>
            <p:cNvSpPr/>
            <p:nvPr/>
          </p:nvSpPr>
          <p:spPr>
            <a:xfrm>
              <a:off x="0" y="0"/>
              <a:ext cx="1894392" cy="1856154"/>
            </a:xfrm>
            <a:prstGeom prst="roundRect">
              <a:avLst>
                <a:gd name="adj" fmla="val 16301"/>
              </a:avLst>
            </a:prstGeom>
            <a:solidFill>
              <a:srgbClr val="ED766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575" tIns="28575" rIns="28575" bIns="28575" numCol="1" anchor="ctr">
              <a:noAutofit/>
            </a:bodyPr>
            <a:lstStyle>
              <a:lvl1pPr algn="ctr" defTabSz="12700">
                <a:lnSpc>
                  <a:spcPct val="100000"/>
                </a:lnSpc>
                <a:spcBef>
                  <a:spcPts val="0"/>
                </a:spcBef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  <a:defRPr baseline="-11214" sz="10700">
                  <a:solidFill>
                    <a:srgbClr val="FFFFFF"/>
                  </a:solidFill>
                  <a:latin typeface="ivrpowers-icon-font"/>
                  <a:ea typeface="ivrpowers-icon-font"/>
                  <a:cs typeface="ivrpowers-icon-font"/>
                  <a:sym typeface="ivrpowers-icon-font"/>
                </a:defRPr>
              </a:lvl1pPr>
            </a:lstStyle>
            <a:p>
              <a:pPr/>
              <a:r>
                <a:t>s</a:t>
              </a:r>
            </a:p>
          </p:txBody>
        </p:sp>
        <p:sp>
          <p:nvSpPr>
            <p:cNvPr id="414" name="IntPowers"/>
            <p:cNvSpPr txBox="1"/>
            <p:nvPr/>
          </p:nvSpPr>
          <p:spPr>
            <a:xfrm>
              <a:off x="2210145" y="423252"/>
              <a:ext cx="3724708" cy="10096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28575" tIns="28575" rIns="28575" bIns="28575" numCol="1" anchor="ctr">
              <a:spAutoFit/>
            </a:bodyPr>
            <a:lstStyle/>
            <a:p>
              <a:pPr>
                <a:defRPr sz="6300">
                  <a:solidFill>
                    <a:srgbClr val="212F38"/>
                  </a:solidFill>
                  <a:latin typeface="MuseoSansRounded-500"/>
                  <a:ea typeface="MuseoSansRounded-500"/>
                  <a:cs typeface="MuseoSansRounded-500"/>
                  <a:sym typeface="MuseoSansRounded-500"/>
                </a:defRPr>
              </a:pPr>
              <a:r>
                <a:rPr>
                  <a:latin typeface="MuseoSansRounded-100"/>
                  <a:ea typeface="MuseoSansRounded-100"/>
                  <a:cs typeface="MuseoSansRounded-100"/>
                  <a:sym typeface="MuseoSansRounded-100"/>
                </a:rPr>
                <a:t>Int</a:t>
              </a:r>
              <a:r>
                <a:rPr>
                  <a:latin typeface="MuseoSansRounded-900"/>
                  <a:ea typeface="MuseoSansRounded-900"/>
                  <a:cs typeface="MuseoSansRounded-900"/>
                  <a:sym typeface="MuseoSansRounded-900"/>
                </a:rPr>
                <a:t>Powers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5D5D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22" y="-8374"/>
            <a:ext cx="13732749" cy="137327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" name="Group"/>
          <p:cNvGrpSpPr/>
          <p:nvPr/>
        </p:nvGrpSpPr>
        <p:grpSpPr>
          <a:xfrm>
            <a:off x="9845916" y="6546426"/>
            <a:ext cx="675620" cy="1177597"/>
            <a:chOff x="0" y="0"/>
            <a:chExt cx="675618" cy="1177596"/>
          </a:xfrm>
        </p:grpSpPr>
        <p:pic>
          <p:nvPicPr>
            <p:cNvPr id="184" name="Layer.tiff" descr="Layer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5619" cy="1177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5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586" t="6044" r="17339" b="1504"/>
            <a:stretch>
              <a:fillRect/>
            </a:stretch>
          </p:blipFill>
          <p:spPr>
            <a:xfrm>
              <a:off x="248262" y="584128"/>
              <a:ext cx="178999" cy="16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580" fill="norm" stroke="1" extrusionOk="0">
                  <a:moveTo>
                    <a:pt x="4304" y="1"/>
                  </a:moveTo>
                  <a:cubicBezTo>
                    <a:pt x="3045" y="1"/>
                    <a:pt x="2273" y="-20"/>
                    <a:pt x="1770" y="209"/>
                  </a:cubicBezTo>
                  <a:cubicBezTo>
                    <a:pt x="1044" y="496"/>
                    <a:pt x="456" y="1135"/>
                    <a:pt x="192" y="1925"/>
                  </a:cubicBezTo>
                  <a:cubicBezTo>
                    <a:pt x="-18" y="2472"/>
                    <a:pt x="1" y="3312"/>
                    <a:pt x="1" y="4680"/>
                  </a:cubicBezTo>
                  <a:lnTo>
                    <a:pt x="1" y="16900"/>
                  </a:lnTo>
                  <a:cubicBezTo>
                    <a:pt x="1" y="18269"/>
                    <a:pt x="-18" y="19109"/>
                    <a:pt x="192" y="19656"/>
                  </a:cubicBezTo>
                  <a:cubicBezTo>
                    <a:pt x="456" y="20445"/>
                    <a:pt x="1044" y="21033"/>
                    <a:pt x="1770" y="21320"/>
                  </a:cubicBezTo>
                  <a:cubicBezTo>
                    <a:pt x="2273" y="21549"/>
                    <a:pt x="3045" y="21580"/>
                    <a:pt x="4304" y="21580"/>
                  </a:cubicBezTo>
                  <a:lnTo>
                    <a:pt x="17308" y="21580"/>
                  </a:lnTo>
                  <a:cubicBezTo>
                    <a:pt x="18567" y="21580"/>
                    <a:pt x="19291" y="21549"/>
                    <a:pt x="19794" y="21320"/>
                  </a:cubicBezTo>
                  <a:cubicBezTo>
                    <a:pt x="20520" y="21033"/>
                    <a:pt x="21108" y="20445"/>
                    <a:pt x="21372" y="19656"/>
                  </a:cubicBezTo>
                  <a:cubicBezTo>
                    <a:pt x="21582" y="19109"/>
                    <a:pt x="21563" y="18269"/>
                    <a:pt x="21563" y="16900"/>
                  </a:cubicBezTo>
                  <a:lnTo>
                    <a:pt x="21563" y="4680"/>
                  </a:lnTo>
                  <a:cubicBezTo>
                    <a:pt x="21563" y="3312"/>
                    <a:pt x="21582" y="2472"/>
                    <a:pt x="21372" y="1925"/>
                  </a:cubicBezTo>
                  <a:cubicBezTo>
                    <a:pt x="21108" y="1135"/>
                    <a:pt x="20520" y="496"/>
                    <a:pt x="19794" y="209"/>
                  </a:cubicBezTo>
                  <a:cubicBezTo>
                    <a:pt x="19291" y="-20"/>
                    <a:pt x="18567" y="1"/>
                    <a:pt x="17308" y="1"/>
                  </a:cubicBezTo>
                  <a:lnTo>
                    <a:pt x="4304" y="1"/>
                  </a:ln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pic>
        <p:nvPicPr>
          <p:cNvPr id="18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5587" t="6046" r="17298" b="1528"/>
          <a:stretch>
            <a:fillRect/>
          </a:stretch>
        </p:blipFill>
        <p:spPr>
          <a:xfrm>
            <a:off x="1899938" y="4553698"/>
            <a:ext cx="1683148" cy="1547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fill="norm" stroke="1" extrusionOk="0">
                <a:moveTo>
                  <a:pt x="4293" y="0"/>
                </a:moveTo>
                <a:cubicBezTo>
                  <a:pt x="3033" y="0"/>
                  <a:pt x="2276" y="-2"/>
                  <a:pt x="1772" y="227"/>
                </a:cubicBezTo>
                <a:cubicBezTo>
                  <a:pt x="1045" y="514"/>
                  <a:pt x="473" y="1137"/>
                  <a:pt x="208" y="1927"/>
                </a:cubicBezTo>
                <a:cubicBezTo>
                  <a:pt x="-2" y="2476"/>
                  <a:pt x="0" y="3299"/>
                  <a:pt x="0" y="4669"/>
                </a:cubicBezTo>
                <a:lnTo>
                  <a:pt x="0" y="16928"/>
                </a:lnTo>
                <a:cubicBezTo>
                  <a:pt x="0" y="18299"/>
                  <a:pt x="-2" y="19117"/>
                  <a:pt x="208" y="19665"/>
                </a:cubicBezTo>
                <a:cubicBezTo>
                  <a:pt x="473" y="20455"/>
                  <a:pt x="1045" y="21078"/>
                  <a:pt x="1772" y="21365"/>
                </a:cubicBezTo>
                <a:cubicBezTo>
                  <a:pt x="2276" y="21594"/>
                  <a:pt x="3033" y="21598"/>
                  <a:pt x="4293" y="21598"/>
                </a:cubicBezTo>
                <a:lnTo>
                  <a:pt x="17305" y="21598"/>
                </a:lnTo>
                <a:cubicBezTo>
                  <a:pt x="18565" y="21598"/>
                  <a:pt x="19317" y="21594"/>
                  <a:pt x="19821" y="21365"/>
                </a:cubicBezTo>
                <a:cubicBezTo>
                  <a:pt x="20547" y="21078"/>
                  <a:pt x="21120" y="20455"/>
                  <a:pt x="21384" y="19665"/>
                </a:cubicBezTo>
                <a:cubicBezTo>
                  <a:pt x="21595" y="19117"/>
                  <a:pt x="21598" y="18299"/>
                  <a:pt x="21598" y="16928"/>
                </a:cubicBezTo>
                <a:lnTo>
                  <a:pt x="21598" y="4669"/>
                </a:lnTo>
                <a:cubicBezTo>
                  <a:pt x="21598" y="3299"/>
                  <a:pt x="21595" y="2476"/>
                  <a:pt x="21384" y="1927"/>
                </a:cubicBezTo>
                <a:cubicBezTo>
                  <a:pt x="21120" y="1137"/>
                  <a:pt x="20547" y="514"/>
                  <a:pt x="19821" y="227"/>
                </a:cubicBezTo>
                <a:cubicBezTo>
                  <a:pt x="19317" y="-2"/>
                  <a:pt x="18565" y="0"/>
                  <a:pt x="17305" y="0"/>
                </a:cubicBezTo>
                <a:lnTo>
                  <a:pt x="4293" y="0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</p:pic>
      <p:pic>
        <p:nvPicPr>
          <p:cNvPr id="188" name="freepik_diferente-agente-de-contact-center-en-posicion-de-videollamada-con-fondo-blanco_0011.png" descr="freepik_diferente-agente-de-contact-center-en-posicion-de-videollamada-con-fondo-blanco_0011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35198"/>
          <a:stretch>
            <a:fillRect/>
          </a:stretch>
        </p:blipFill>
        <p:spPr>
          <a:xfrm>
            <a:off x="9973500" y="6715971"/>
            <a:ext cx="420452" cy="373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Layer.tiff" descr="Layer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91738" y="6888964"/>
            <a:ext cx="410124" cy="492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Layer.tiff" descr="Layer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59643" y="6548628"/>
            <a:ext cx="675619" cy="11731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5D5D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22" y="-8374"/>
            <a:ext cx="13732749" cy="137327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" name="Group"/>
          <p:cNvGrpSpPr/>
          <p:nvPr/>
        </p:nvGrpSpPr>
        <p:grpSpPr>
          <a:xfrm>
            <a:off x="9845916" y="6546426"/>
            <a:ext cx="675620" cy="1177597"/>
            <a:chOff x="0" y="0"/>
            <a:chExt cx="675618" cy="1177596"/>
          </a:xfrm>
        </p:grpSpPr>
        <p:pic>
          <p:nvPicPr>
            <p:cNvPr id="193" name="Layer.tiff" descr="Layer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5619" cy="1177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586" t="6044" r="17339" b="1504"/>
            <a:stretch>
              <a:fillRect/>
            </a:stretch>
          </p:blipFill>
          <p:spPr>
            <a:xfrm>
              <a:off x="248262" y="584128"/>
              <a:ext cx="178999" cy="16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580" fill="norm" stroke="1" extrusionOk="0">
                  <a:moveTo>
                    <a:pt x="4304" y="1"/>
                  </a:moveTo>
                  <a:cubicBezTo>
                    <a:pt x="3045" y="1"/>
                    <a:pt x="2273" y="-20"/>
                    <a:pt x="1770" y="209"/>
                  </a:cubicBezTo>
                  <a:cubicBezTo>
                    <a:pt x="1044" y="496"/>
                    <a:pt x="456" y="1135"/>
                    <a:pt x="192" y="1925"/>
                  </a:cubicBezTo>
                  <a:cubicBezTo>
                    <a:pt x="-18" y="2472"/>
                    <a:pt x="1" y="3312"/>
                    <a:pt x="1" y="4680"/>
                  </a:cubicBezTo>
                  <a:lnTo>
                    <a:pt x="1" y="16900"/>
                  </a:lnTo>
                  <a:cubicBezTo>
                    <a:pt x="1" y="18269"/>
                    <a:pt x="-18" y="19109"/>
                    <a:pt x="192" y="19656"/>
                  </a:cubicBezTo>
                  <a:cubicBezTo>
                    <a:pt x="456" y="20445"/>
                    <a:pt x="1044" y="21033"/>
                    <a:pt x="1770" y="21320"/>
                  </a:cubicBezTo>
                  <a:cubicBezTo>
                    <a:pt x="2273" y="21549"/>
                    <a:pt x="3045" y="21580"/>
                    <a:pt x="4304" y="21580"/>
                  </a:cubicBezTo>
                  <a:lnTo>
                    <a:pt x="17308" y="21580"/>
                  </a:lnTo>
                  <a:cubicBezTo>
                    <a:pt x="18567" y="21580"/>
                    <a:pt x="19291" y="21549"/>
                    <a:pt x="19794" y="21320"/>
                  </a:cubicBezTo>
                  <a:cubicBezTo>
                    <a:pt x="20520" y="21033"/>
                    <a:pt x="21108" y="20445"/>
                    <a:pt x="21372" y="19656"/>
                  </a:cubicBezTo>
                  <a:cubicBezTo>
                    <a:pt x="21582" y="19109"/>
                    <a:pt x="21563" y="18269"/>
                    <a:pt x="21563" y="16900"/>
                  </a:cubicBezTo>
                  <a:lnTo>
                    <a:pt x="21563" y="4680"/>
                  </a:lnTo>
                  <a:cubicBezTo>
                    <a:pt x="21563" y="3312"/>
                    <a:pt x="21582" y="2472"/>
                    <a:pt x="21372" y="1925"/>
                  </a:cubicBezTo>
                  <a:cubicBezTo>
                    <a:pt x="21108" y="1135"/>
                    <a:pt x="20520" y="496"/>
                    <a:pt x="19794" y="209"/>
                  </a:cubicBezTo>
                  <a:cubicBezTo>
                    <a:pt x="19291" y="-20"/>
                    <a:pt x="18567" y="1"/>
                    <a:pt x="17308" y="1"/>
                  </a:cubicBezTo>
                  <a:lnTo>
                    <a:pt x="4304" y="1"/>
                  </a:ln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pic>
        <p:nvPicPr>
          <p:cNvPr id="19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5587" t="6046" r="17298" b="1528"/>
          <a:stretch>
            <a:fillRect/>
          </a:stretch>
        </p:blipFill>
        <p:spPr>
          <a:xfrm>
            <a:off x="1899938" y="4553698"/>
            <a:ext cx="1683148" cy="1547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fill="norm" stroke="1" extrusionOk="0">
                <a:moveTo>
                  <a:pt x="4293" y="0"/>
                </a:moveTo>
                <a:cubicBezTo>
                  <a:pt x="3033" y="0"/>
                  <a:pt x="2276" y="-2"/>
                  <a:pt x="1772" y="227"/>
                </a:cubicBezTo>
                <a:cubicBezTo>
                  <a:pt x="1045" y="514"/>
                  <a:pt x="473" y="1137"/>
                  <a:pt x="208" y="1927"/>
                </a:cubicBezTo>
                <a:cubicBezTo>
                  <a:pt x="-2" y="2476"/>
                  <a:pt x="0" y="3299"/>
                  <a:pt x="0" y="4669"/>
                </a:cubicBezTo>
                <a:lnTo>
                  <a:pt x="0" y="16928"/>
                </a:lnTo>
                <a:cubicBezTo>
                  <a:pt x="0" y="18299"/>
                  <a:pt x="-2" y="19117"/>
                  <a:pt x="208" y="19665"/>
                </a:cubicBezTo>
                <a:cubicBezTo>
                  <a:pt x="473" y="20455"/>
                  <a:pt x="1045" y="21078"/>
                  <a:pt x="1772" y="21365"/>
                </a:cubicBezTo>
                <a:cubicBezTo>
                  <a:pt x="2276" y="21594"/>
                  <a:pt x="3033" y="21598"/>
                  <a:pt x="4293" y="21598"/>
                </a:cubicBezTo>
                <a:lnTo>
                  <a:pt x="17305" y="21598"/>
                </a:lnTo>
                <a:cubicBezTo>
                  <a:pt x="18565" y="21598"/>
                  <a:pt x="19317" y="21594"/>
                  <a:pt x="19821" y="21365"/>
                </a:cubicBezTo>
                <a:cubicBezTo>
                  <a:pt x="20547" y="21078"/>
                  <a:pt x="21120" y="20455"/>
                  <a:pt x="21384" y="19665"/>
                </a:cubicBezTo>
                <a:cubicBezTo>
                  <a:pt x="21595" y="19117"/>
                  <a:pt x="21598" y="18299"/>
                  <a:pt x="21598" y="16928"/>
                </a:cubicBezTo>
                <a:lnTo>
                  <a:pt x="21598" y="4669"/>
                </a:lnTo>
                <a:cubicBezTo>
                  <a:pt x="21598" y="3299"/>
                  <a:pt x="21595" y="2476"/>
                  <a:pt x="21384" y="1927"/>
                </a:cubicBezTo>
                <a:cubicBezTo>
                  <a:pt x="21120" y="1137"/>
                  <a:pt x="20547" y="514"/>
                  <a:pt x="19821" y="227"/>
                </a:cubicBezTo>
                <a:cubicBezTo>
                  <a:pt x="19317" y="-2"/>
                  <a:pt x="18565" y="0"/>
                  <a:pt x="17305" y="0"/>
                </a:cubicBezTo>
                <a:lnTo>
                  <a:pt x="4293" y="0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</p:pic>
      <p:pic>
        <p:nvPicPr>
          <p:cNvPr id="197" name="freepik_diferente-agente-de-contact-center-en-posicion-de-videollamada-con-fondo-blanco_0011.png" descr="freepik_diferente-agente-de-contact-center-en-posicion-de-videollamada-con-fondo-blanco_0011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35198"/>
          <a:stretch>
            <a:fillRect/>
          </a:stretch>
        </p:blipFill>
        <p:spPr>
          <a:xfrm>
            <a:off x="9973500" y="6715971"/>
            <a:ext cx="420452" cy="373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Layer.tiff" descr="Layer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91738" y="6888964"/>
            <a:ext cx="410124" cy="492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Layer.tiff" descr="Layer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541707" y="6608163"/>
            <a:ext cx="4582525" cy="764299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Video Kiosco"/>
          <p:cNvSpPr txBox="1"/>
          <p:nvPr/>
        </p:nvSpPr>
        <p:spPr>
          <a:xfrm>
            <a:off x="5644841" y="9534439"/>
            <a:ext cx="243562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 Kiosco</a:t>
            </a:r>
          </a:p>
        </p:txBody>
      </p:sp>
      <p:sp>
        <p:nvSpPr>
          <p:cNvPr id="201" name="Line"/>
          <p:cNvSpPr/>
          <p:nvPr/>
        </p:nvSpPr>
        <p:spPr>
          <a:xfrm>
            <a:off x="4051063" y="9794789"/>
            <a:ext cx="15835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2" name="Video Tableta"/>
          <p:cNvSpPr txBox="1"/>
          <p:nvPr/>
        </p:nvSpPr>
        <p:spPr>
          <a:xfrm>
            <a:off x="8894667" y="4243699"/>
            <a:ext cx="257811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 Tableta</a:t>
            </a:r>
          </a:p>
        </p:txBody>
      </p:sp>
      <p:sp>
        <p:nvSpPr>
          <p:cNvPr id="203" name="Line"/>
          <p:cNvSpPr/>
          <p:nvPr/>
        </p:nvSpPr>
        <p:spPr>
          <a:xfrm flipV="1">
            <a:off x="10183725" y="4862655"/>
            <a:ext cx="1" cy="158551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4" name="Sticker QR"/>
          <p:cNvSpPr txBox="1"/>
          <p:nvPr/>
        </p:nvSpPr>
        <p:spPr>
          <a:xfrm>
            <a:off x="10861776" y="5067055"/>
            <a:ext cx="200811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Sticker QR</a:t>
            </a:r>
          </a:p>
        </p:txBody>
      </p:sp>
      <p:sp>
        <p:nvSpPr>
          <p:cNvPr id="205" name="Line"/>
          <p:cNvSpPr/>
          <p:nvPr/>
        </p:nvSpPr>
        <p:spPr>
          <a:xfrm flipV="1">
            <a:off x="12496799" y="5699459"/>
            <a:ext cx="1" cy="117759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06" name="Layer.tiff" descr="Layer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677283" y="1667609"/>
            <a:ext cx="7120506" cy="1186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Layer.tiff" descr="Layer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8526566" y="11462380"/>
            <a:ext cx="1421938" cy="142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Video Kiosco"/>
          <p:cNvSpPr txBox="1"/>
          <p:nvPr/>
        </p:nvSpPr>
        <p:spPr>
          <a:xfrm>
            <a:off x="18019724" y="855099"/>
            <a:ext cx="243562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 Kiosco</a:t>
            </a:r>
          </a:p>
        </p:txBody>
      </p:sp>
      <p:pic>
        <p:nvPicPr>
          <p:cNvPr id="20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5587" t="6046" r="17298" b="1528"/>
          <a:stretch>
            <a:fillRect/>
          </a:stretch>
        </p:blipFill>
        <p:spPr>
          <a:xfrm>
            <a:off x="18395962" y="11399641"/>
            <a:ext cx="1683148" cy="1547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fill="norm" stroke="1" extrusionOk="0">
                <a:moveTo>
                  <a:pt x="4293" y="0"/>
                </a:moveTo>
                <a:cubicBezTo>
                  <a:pt x="3033" y="0"/>
                  <a:pt x="2276" y="-2"/>
                  <a:pt x="1772" y="227"/>
                </a:cubicBezTo>
                <a:cubicBezTo>
                  <a:pt x="1045" y="514"/>
                  <a:pt x="473" y="1137"/>
                  <a:pt x="208" y="1927"/>
                </a:cubicBezTo>
                <a:cubicBezTo>
                  <a:pt x="-2" y="2476"/>
                  <a:pt x="0" y="3299"/>
                  <a:pt x="0" y="4669"/>
                </a:cubicBezTo>
                <a:lnTo>
                  <a:pt x="0" y="16928"/>
                </a:lnTo>
                <a:cubicBezTo>
                  <a:pt x="0" y="18299"/>
                  <a:pt x="-2" y="19117"/>
                  <a:pt x="208" y="19665"/>
                </a:cubicBezTo>
                <a:cubicBezTo>
                  <a:pt x="473" y="20455"/>
                  <a:pt x="1045" y="21078"/>
                  <a:pt x="1772" y="21365"/>
                </a:cubicBezTo>
                <a:cubicBezTo>
                  <a:pt x="2276" y="21594"/>
                  <a:pt x="3033" y="21598"/>
                  <a:pt x="4293" y="21598"/>
                </a:cubicBezTo>
                <a:lnTo>
                  <a:pt x="17305" y="21598"/>
                </a:lnTo>
                <a:cubicBezTo>
                  <a:pt x="18565" y="21598"/>
                  <a:pt x="19317" y="21594"/>
                  <a:pt x="19821" y="21365"/>
                </a:cubicBezTo>
                <a:cubicBezTo>
                  <a:pt x="20547" y="21078"/>
                  <a:pt x="21120" y="20455"/>
                  <a:pt x="21384" y="19665"/>
                </a:cubicBezTo>
                <a:cubicBezTo>
                  <a:pt x="21595" y="19117"/>
                  <a:pt x="21598" y="18299"/>
                  <a:pt x="21598" y="16928"/>
                </a:cubicBezTo>
                <a:lnTo>
                  <a:pt x="21598" y="4669"/>
                </a:lnTo>
                <a:cubicBezTo>
                  <a:pt x="21598" y="3299"/>
                  <a:pt x="21595" y="2476"/>
                  <a:pt x="21384" y="1927"/>
                </a:cubicBezTo>
                <a:cubicBezTo>
                  <a:pt x="21120" y="1137"/>
                  <a:pt x="20547" y="514"/>
                  <a:pt x="19821" y="227"/>
                </a:cubicBezTo>
                <a:cubicBezTo>
                  <a:pt x="19317" y="-2"/>
                  <a:pt x="18565" y="0"/>
                  <a:pt x="17305" y="0"/>
                </a:cubicBezTo>
                <a:lnTo>
                  <a:pt x="4293" y="0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</p:pic>
      <p:sp>
        <p:nvSpPr>
          <p:cNvPr id="210" name="1"/>
          <p:cNvSpPr/>
          <p:nvPr/>
        </p:nvSpPr>
        <p:spPr>
          <a:xfrm>
            <a:off x="4153990" y="6564892"/>
            <a:ext cx="675619" cy="67561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1" name="1"/>
          <p:cNvSpPr/>
          <p:nvPr/>
        </p:nvSpPr>
        <p:spPr>
          <a:xfrm>
            <a:off x="17141006" y="777640"/>
            <a:ext cx="675619" cy="67561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5D5D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22" y="-8374"/>
            <a:ext cx="13732749" cy="137327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" name="Group"/>
          <p:cNvGrpSpPr/>
          <p:nvPr/>
        </p:nvGrpSpPr>
        <p:grpSpPr>
          <a:xfrm>
            <a:off x="9845916" y="6546426"/>
            <a:ext cx="675620" cy="1177597"/>
            <a:chOff x="0" y="0"/>
            <a:chExt cx="675618" cy="1177596"/>
          </a:xfrm>
        </p:grpSpPr>
        <p:pic>
          <p:nvPicPr>
            <p:cNvPr id="214" name="Layer.tiff" descr="Layer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5619" cy="1177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5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586" t="6044" r="17339" b="1504"/>
            <a:stretch>
              <a:fillRect/>
            </a:stretch>
          </p:blipFill>
          <p:spPr>
            <a:xfrm>
              <a:off x="248262" y="584128"/>
              <a:ext cx="178999" cy="16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580" fill="norm" stroke="1" extrusionOk="0">
                  <a:moveTo>
                    <a:pt x="4304" y="1"/>
                  </a:moveTo>
                  <a:cubicBezTo>
                    <a:pt x="3045" y="1"/>
                    <a:pt x="2273" y="-20"/>
                    <a:pt x="1770" y="209"/>
                  </a:cubicBezTo>
                  <a:cubicBezTo>
                    <a:pt x="1044" y="496"/>
                    <a:pt x="456" y="1135"/>
                    <a:pt x="192" y="1925"/>
                  </a:cubicBezTo>
                  <a:cubicBezTo>
                    <a:pt x="-18" y="2472"/>
                    <a:pt x="1" y="3312"/>
                    <a:pt x="1" y="4680"/>
                  </a:cubicBezTo>
                  <a:lnTo>
                    <a:pt x="1" y="16900"/>
                  </a:lnTo>
                  <a:cubicBezTo>
                    <a:pt x="1" y="18269"/>
                    <a:pt x="-18" y="19109"/>
                    <a:pt x="192" y="19656"/>
                  </a:cubicBezTo>
                  <a:cubicBezTo>
                    <a:pt x="456" y="20445"/>
                    <a:pt x="1044" y="21033"/>
                    <a:pt x="1770" y="21320"/>
                  </a:cubicBezTo>
                  <a:cubicBezTo>
                    <a:pt x="2273" y="21549"/>
                    <a:pt x="3045" y="21580"/>
                    <a:pt x="4304" y="21580"/>
                  </a:cubicBezTo>
                  <a:lnTo>
                    <a:pt x="17308" y="21580"/>
                  </a:lnTo>
                  <a:cubicBezTo>
                    <a:pt x="18567" y="21580"/>
                    <a:pt x="19291" y="21549"/>
                    <a:pt x="19794" y="21320"/>
                  </a:cubicBezTo>
                  <a:cubicBezTo>
                    <a:pt x="20520" y="21033"/>
                    <a:pt x="21108" y="20445"/>
                    <a:pt x="21372" y="19656"/>
                  </a:cubicBezTo>
                  <a:cubicBezTo>
                    <a:pt x="21582" y="19109"/>
                    <a:pt x="21563" y="18269"/>
                    <a:pt x="21563" y="16900"/>
                  </a:cubicBezTo>
                  <a:lnTo>
                    <a:pt x="21563" y="4680"/>
                  </a:lnTo>
                  <a:cubicBezTo>
                    <a:pt x="21563" y="3312"/>
                    <a:pt x="21582" y="2472"/>
                    <a:pt x="21372" y="1925"/>
                  </a:cubicBezTo>
                  <a:cubicBezTo>
                    <a:pt x="21108" y="1135"/>
                    <a:pt x="20520" y="496"/>
                    <a:pt x="19794" y="209"/>
                  </a:cubicBezTo>
                  <a:cubicBezTo>
                    <a:pt x="19291" y="-20"/>
                    <a:pt x="18567" y="1"/>
                    <a:pt x="17308" y="1"/>
                  </a:cubicBezTo>
                  <a:lnTo>
                    <a:pt x="4304" y="1"/>
                  </a:ln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grpSp>
        <p:nvGrpSpPr>
          <p:cNvPr id="219" name="Group"/>
          <p:cNvGrpSpPr/>
          <p:nvPr/>
        </p:nvGrpSpPr>
        <p:grpSpPr>
          <a:xfrm>
            <a:off x="16216836" y="1601888"/>
            <a:ext cx="6349246" cy="11066675"/>
            <a:chOff x="0" y="0"/>
            <a:chExt cx="6349245" cy="11066674"/>
          </a:xfrm>
        </p:grpSpPr>
        <p:pic>
          <p:nvPicPr>
            <p:cNvPr id="217" name="Layer.tiff" descr="Layer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49246" cy="11066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587" t="6046" r="17298" b="1528"/>
            <a:stretch>
              <a:fillRect/>
            </a:stretch>
          </p:blipFill>
          <p:spPr>
            <a:xfrm>
              <a:off x="2333128" y="5489484"/>
              <a:ext cx="1683148" cy="154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8" fill="norm" stroke="1" extrusionOk="0">
                  <a:moveTo>
                    <a:pt x="4293" y="0"/>
                  </a:moveTo>
                  <a:cubicBezTo>
                    <a:pt x="3033" y="0"/>
                    <a:pt x="2276" y="-2"/>
                    <a:pt x="1772" y="227"/>
                  </a:cubicBezTo>
                  <a:cubicBezTo>
                    <a:pt x="1045" y="514"/>
                    <a:pt x="473" y="1137"/>
                    <a:pt x="208" y="1927"/>
                  </a:cubicBezTo>
                  <a:cubicBezTo>
                    <a:pt x="-2" y="2476"/>
                    <a:pt x="0" y="3299"/>
                    <a:pt x="0" y="4669"/>
                  </a:cubicBezTo>
                  <a:lnTo>
                    <a:pt x="0" y="16928"/>
                  </a:lnTo>
                  <a:cubicBezTo>
                    <a:pt x="0" y="18299"/>
                    <a:pt x="-2" y="19117"/>
                    <a:pt x="208" y="19665"/>
                  </a:cubicBezTo>
                  <a:cubicBezTo>
                    <a:pt x="473" y="20455"/>
                    <a:pt x="1045" y="21078"/>
                    <a:pt x="1772" y="21365"/>
                  </a:cubicBezTo>
                  <a:cubicBezTo>
                    <a:pt x="2276" y="21594"/>
                    <a:pt x="3033" y="21598"/>
                    <a:pt x="4293" y="21598"/>
                  </a:cubicBezTo>
                  <a:lnTo>
                    <a:pt x="17305" y="21598"/>
                  </a:lnTo>
                  <a:cubicBezTo>
                    <a:pt x="18565" y="21598"/>
                    <a:pt x="19317" y="21594"/>
                    <a:pt x="19821" y="21365"/>
                  </a:cubicBezTo>
                  <a:cubicBezTo>
                    <a:pt x="20547" y="21078"/>
                    <a:pt x="21120" y="20455"/>
                    <a:pt x="21384" y="19665"/>
                  </a:cubicBezTo>
                  <a:cubicBezTo>
                    <a:pt x="21595" y="19117"/>
                    <a:pt x="21598" y="18299"/>
                    <a:pt x="21598" y="16928"/>
                  </a:cubicBezTo>
                  <a:lnTo>
                    <a:pt x="21598" y="4669"/>
                  </a:lnTo>
                  <a:cubicBezTo>
                    <a:pt x="21598" y="3299"/>
                    <a:pt x="21595" y="2476"/>
                    <a:pt x="21384" y="1927"/>
                  </a:cubicBezTo>
                  <a:cubicBezTo>
                    <a:pt x="21120" y="1137"/>
                    <a:pt x="20547" y="514"/>
                    <a:pt x="19821" y="227"/>
                  </a:cubicBezTo>
                  <a:cubicBezTo>
                    <a:pt x="19317" y="-2"/>
                    <a:pt x="18565" y="0"/>
                    <a:pt x="17305" y="0"/>
                  </a:cubicBezTo>
                  <a:lnTo>
                    <a:pt x="4293" y="0"/>
                  </a:lnTo>
                  <a:close/>
                </a:path>
              </a:pathLst>
            </a:cu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pic>
        <p:nvPicPr>
          <p:cNvPr id="220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5587" t="6046" r="17298" b="1528"/>
          <a:stretch>
            <a:fillRect/>
          </a:stretch>
        </p:blipFill>
        <p:spPr>
          <a:xfrm>
            <a:off x="1899938" y="4553698"/>
            <a:ext cx="1683148" cy="1547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fill="norm" stroke="1" extrusionOk="0">
                <a:moveTo>
                  <a:pt x="4293" y="0"/>
                </a:moveTo>
                <a:cubicBezTo>
                  <a:pt x="3033" y="0"/>
                  <a:pt x="2276" y="-2"/>
                  <a:pt x="1772" y="227"/>
                </a:cubicBezTo>
                <a:cubicBezTo>
                  <a:pt x="1045" y="514"/>
                  <a:pt x="473" y="1137"/>
                  <a:pt x="208" y="1927"/>
                </a:cubicBezTo>
                <a:cubicBezTo>
                  <a:pt x="-2" y="2476"/>
                  <a:pt x="0" y="3299"/>
                  <a:pt x="0" y="4669"/>
                </a:cubicBezTo>
                <a:lnTo>
                  <a:pt x="0" y="16928"/>
                </a:lnTo>
                <a:cubicBezTo>
                  <a:pt x="0" y="18299"/>
                  <a:pt x="-2" y="19117"/>
                  <a:pt x="208" y="19665"/>
                </a:cubicBezTo>
                <a:cubicBezTo>
                  <a:pt x="473" y="20455"/>
                  <a:pt x="1045" y="21078"/>
                  <a:pt x="1772" y="21365"/>
                </a:cubicBezTo>
                <a:cubicBezTo>
                  <a:pt x="2276" y="21594"/>
                  <a:pt x="3033" y="21598"/>
                  <a:pt x="4293" y="21598"/>
                </a:cubicBezTo>
                <a:lnTo>
                  <a:pt x="17305" y="21598"/>
                </a:lnTo>
                <a:cubicBezTo>
                  <a:pt x="18565" y="21598"/>
                  <a:pt x="19317" y="21594"/>
                  <a:pt x="19821" y="21365"/>
                </a:cubicBezTo>
                <a:cubicBezTo>
                  <a:pt x="20547" y="21078"/>
                  <a:pt x="21120" y="20455"/>
                  <a:pt x="21384" y="19665"/>
                </a:cubicBezTo>
                <a:cubicBezTo>
                  <a:pt x="21595" y="19117"/>
                  <a:pt x="21598" y="18299"/>
                  <a:pt x="21598" y="16928"/>
                </a:cubicBezTo>
                <a:lnTo>
                  <a:pt x="21598" y="4669"/>
                </a:lnTo>
                <a:cubicBezTo>
                  <a:pt x="21598" y="3299"/>
                  <a:pt x="21595" y="2476"/>
                  <a:pt x="21384" y="1927"/>
                </a:cubicBezTo>
                <a:cubicBezTo>
                  <a:pt x="21120" y="1137"/>
                  <a:pt x="20547" y="514"/>
                  <a:pt x="19821" y="227"/>
                </a:cubicBezTo>
                <a:cubicBezTo>
                  <a:pt x="19317" y="-2"/>
                  <a:pt x="18565" y="0"/>
                  <a:pt x="17305" y="0"/>
                </a:cubicBezTo>
                <a:lnTo>
                  <a:pt x="4293" y="0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</p:pic>
      <p:pic>
        <p:nvPicPr>
          <p:cNvPr id="221" name="freepik_diferente-agente-de-contact-center-en-posicion-de-videollamada-con-fondo-blanco_0011.png" descr="freepik_diferente-agente-de-contact-center-en-posicion-de-videollamada-con-fondo-blanco_0011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35198"/>
          <a:stretch>
            <a:fillRect/>
          </a:stretch>
        </p:blipFill>
        <p:spPr>
          <a:xfrm>
            <a:off x="9973500" y="6715971"/>
            <a:ext cx="420452" cy="373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freepik_diferente-agente-de-contact-center-en-posicion-de-videollamada-con-fondo-blanco_0011.png" descr="freepik_diferente-agente-de-contact-center-en-posicion-de-videollamada-con-fondo-blanco_0011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35198"/>
          <a:stretch>
            <a:fillRect/>
          </a:stretch>
        </p:blipFill>
        <p:spPr>
          <a:xfrm>
            <a:off x="17448787" y="3221296"/>
            <a:ext cx="3885502" cy="3450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Layer.tiff" descr="Layer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91738" y="6888964"/>
            <a:ext cx="410124" cy="492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Layer.tiff" descr="Layer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541707" y="6608163"/>
            <a:ext cx="4582525" cy="764299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Video Kiosco"/>
          <p:cNvSpPr txBox="1"/>
          <p:nvPr/>
        </p:nvSpPr>
        <p:spPr>
          <a:xfrm>
            <a:off x="5644841" y="9534439"/>
            <a:ext cx="243562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 Kiosco</a:t>
            </a:r>
          </a:p>
        </p:txBody>
      </p:sp>
      <p:sp>
        <p:nvSpPr>
          <p:cNvPr id="226" name="Line"/>
          <p:cNvSpPr/>
          <p:nvPr/>
        </p:nvSpPr>
        <p:spPr>
          <a:xfrm>
            <a:off x="4051063" y="9794789"/>
            <a:ext cx="15835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7" name="Video Tableta"/>
          <p:cNvSpPr txBox="1"/>
          <p:nvPr/>
        </p:nvSpPr>
        <p:spPr>
          <a:xfrm>
            <a:off x="8894667" y="4243699"/>
            <a:ext cx="257811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 Tableta</a:t>
            </a:r>
          </a:p>
        </p:txBody>
      </p:sp>
      <p:sp>
        <p:nvSpPr>
          <p:cNvPr id="228" name="Line"/>
          <p:cNvSpPr/>
          <p:nvPr/>
        </p:nvSpPr>
        <p:spPr>
          <a:xfrm flipV="1">
            <a:off x="10183725" y="4862655"/>
            <a:ext cx="1" cy="158551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9" name="Sticker QR"/>
          <p:cNvSpPr txBox="1"/>
          <p:nvPr/>
        </p:nvSpPr>
        <p:spPr>
          <a:xfrm>
            <a:off x="10861776" y="5067055"/>
            <a:ext cx="200811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Sticker QR</a:t>
            </a:r>
          </a:p>
        </p:txBody>
      </p:sp>
      <p:sp>
        <p:nvSpPr>
          <p:cNvPr id="230" name="Line"/>
          <p:cNvSpPr/>
          <p:nvPr/>
        </p:nvSpPr>
        <p:spPr>
          <a:xfrm flipV="1">
            <a:off x="12496799" y="5699459"/>
            <a:ext cx="1" cy="117759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31" name="Video Tableta"/>
          <p:cNvSpPr txBox="1"/>
          <p:nvPr/>
        </p:nvSpPr>
        <p:spPr>
          <a:xfrm>
            <a:off x="18102402" y="855099"/>
            <a:ext cx="2578116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 Tableta</a:t>
            </a:r>
          </a:p>
        </p:txBody>
      </p:sp>
      <p:sp>
        <p:nvSpPr>
          <p:cNvPr id="232" name="2"/>
          <p:cNvSpPr/>
          <p:nvPr/>
        </p:nvSpPr>
        <p:spPr>
          <a:xfrm>
            <a:off x="9084826" y="6678940"/>
            <a:ext cx="675620" cy="67561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33" name="2"/>
          <p:cNvSpPr/>
          <p:nvPr/>
        </p:nvSpPr>
        <p:spPr>
          <a:xfrm>
            <a:off x="17181534" y="777640"/>
            <a:ext cx="675619" cy="67561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5D5D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22" y="-8374"/>
            <a:ext cx="13732749" cy="137327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Group"/>
          <p:cNvGrpSpPr/>
          <p:nvPr/>
        </p:nvGrpSpPr>
        <p:grpSpPr>
          <a:xfrm>
            <a:off x="9845916" y="6546426"/>
            <a:ext cx="675620" cy="1177597"/>
            <a:chOff x="0" y="0"/>
            <a:chExt cx="675618" cy="1177596"/>
          </a:xfrm>
        </p:grpSpPr>
        <p:pic>
          <p:nvPicPr>
            <p:cNvPr id="236" name="Layer.tiff" descr="Layer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5619" cy="1177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7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586" t="6044" r="17339" b="1504"/>
            <a:stretch>
              <a:fillRect/>
            </a:stretch>
          </p:blipFill>
          <p:spPr>
            <a:xfrm>
              <a:off x="248262" y="584128"/>
              <a:ext cx="178999" cy="16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3" h="21580" fill="norm" stroke="1" extrusionOk="0">
                  <a:moveTo>
                    <a:pt x="4304" y="1"/>
                  </a:moveTo>
                  <a:cubicBezTo>
                    <a:pt x="3045" y="1"/>
                    <a:pt x="2273" y="-20"/>
                    <a:pt x="1770" y="209"/>
                  </a:cubicBezTo>
                  <a:cubicBezTo>
                    <a:pt x="1044" y="496"/>
                    <a:pt x="456" y="1135"/>
                    <a:pt x="192" y="1925"/>
                  </a:cubicBezTo>
                  <a:cubicBezTo>
                    <a:pt x="-18" y="2472"/>
                    <a:pt x="1" y="3312"/>
                    <a:pt x="1" y="4680"/>
                  </a:cubicBezTo>
                  <a:lnTo>
                    <a:pt x="1" y="16900"/>
                  </a:lnTo>
                  <a:cubicBezTo>
                    <a:pt x="1" y="18269"/>
                    <a:pt x="-18" y="19109"/>
                    <a:pt x="192" y="19656"/>
                  </a:cubicBezTo>
                  <a:cubicBezTo>
                    <a:pt x="456" y="20445"/>
                    <a:pt x="1044" y="21033"/>
                    <a:pt x="1770" y="21320"/>
                  </a:cubicBezTo>
                  <a:cubicBezTo>
                    <a:pt x="2273" y="21549"/>
                    <a:pt x="3045" y="21580"/>
                    <a:pt x="4304" y="21580"/>
                  </a:cubicBezTo>
                  <a:lnTo>
                    <a:pt x="17308" y="21580"/>
                  </a:lnTo>
                  <a:cubicBezTo>
                    <a:pt x="18567" y="21580"/>
                    <a:pt x="19291" y="21549"/>
                    <a:pt x="19794" y="21320"/>
                  </a:cubicBezTo>
                  <a:cubicBezTo>
                    <a:pt x="20520" y="21033"/>
                    <a:pt x="21108" y="20445"/>
                    <a:pt x="21372" y="19656"/>
                  </a:cubicBezTo>
                  <a:cubicBezTo>
                    <a:pt x="21582" y="19109"/>
                    <a:pt x="21563" y="18269"/>
                    <a:pt x="21563" y="16900"/>
                  </a:cubicBezTo>
                  <a:lnTo>
                    <a:pt x="21563" y="4680"/>
                  </a:lnTo>
                  <a:cubicBezTo>
                    <a:pt x="21563" y="3312"/>
                    <a:pt x="21582" y="2472"/>
                    <a:pt x="21372" y="1925"/>
                  </a:cubicBezTo>
                  <a:cubicBezTo>
                    <a:pt x="21108" y="1135"/>
                    <a:pt x="20520" y="496"/>
                    <a:pt x="19794" y="209"/>
                  </a:cubicBezTo>
                  <a:cubicBezTo>
                    <a:pt x="19291" y="-20"/>
                    <a:pt x="18567" y="1"/>
                    <a:pt x="17308" y="1"/>
                  </a:cubicBezTo>
                  <a:lnTo>
                    <a:pt x="4304" y="1"/>
                  </a:lnTo>
                  <a:close/>
                </a:path>
              </a:pathLst>
            </a:custGeom>
            <a:ln w="9525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pic>
        <p:nvPicPr>
          <p:cNvPr id="239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5587" t="6046" r="17298" b="1528"/>
          <a:stretch>
            <a:fillRect/>
          </a:stretch>
        </p:blipFill>
        <p:spPr>
          <a:xfrm>
            <a:off x="1899938" y="4553698"/>
            <a:ext cx="1683148" cy="15474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fill="norm" stroke="1" extrusionOk="0">
                <a:moveTo>
                  <a:pt x="4293" y="0"/>
                </a:moveTo>
                <a:cubicBezTo>
                  <a:pt x="3033" y="0"/>
                  <a:pt x="2276" y="-2"/>
                  <a:pt x="1772" y="227"/>
                </a:cubicBezTo>
                <a:cubicBezTo>
                  <a:pt x="1045" y="514"/>
                  <a:pt x="473" y="1137"/>
                  <a:pt x="208" y="1927"/>
                </a:cubicBezTo>
                <a:cubicBezTo>
                  <a:pt x="-2" y="2476"/>
                  <a:pt x="0" y="3299"/>
                  <a:pt x="0" y="4669"/>
                </a:cubicBezTo>
                <a:lnTo>
                  <a:pt x="0" y="16928"/>
                </a:lnTo>
                <a:cubicBezTo>
                  <a:pt x="0" y="18299"/>
                  <a:pt x="-2" y="19117"/>
                  <a:pt x="208" y="19665"/>
                </a:cubicBezTo>
                <a:cubicBezTo>
                  <a:pt x="473" y="20455"/>
                  <a:pt x="1045" y="21078"/>
                  <a:pt x="1772" y="21365"/>
                </a:cubicBezTo>
                <a:cubicBezTo>
                  <a:pt x="2276" y="21594"/>
                  <a:pt x="3033" y="21598"/>
                  <a:pt x="4293" y="21598"/>
                </a:cubicBezTo>
                <a:lnTo>
                  <a:pt x="17305" y="21598"/>
                </a:lnTo>
                <a:cubicBezTo>
                  <a:pt x="18565" y="21598"/>
                  <a:pt x="19317" y="21594"/>
                  <a:pt x="19821" y="21365"/>
                </a:cubicBezTo>
                <a:cubicBezTo>
                  <a:pt x="20547" y="21078"/>
                  <a:pt x="21120" y="20455"/>
                  <a:pt x="21384" y="19665"/>
                </a:cubicBezTo>
                <a:cubicBezTo>
                  <a:pt x="21595" y="19117"/>
                  <a:pt x="21598" y="18299"/>
                  <a:pt x="21598" y="16928"/>
                </a:cubicBezTo>
                <a:lnTo>
                  <a:pt x="21598" y="4669"/>
                </a:lnTo>
                <a:cubicBezTo>
                  <a:pt x="21598" y="3299"/>
                  <a:pt x="21595" y="2476"/>
                  <a:pt x="21384" y="1927"/>
                </a:cubicBezTo>
                <a:cubicBezTo>
                  <a:pt x="21120" y="1137"/>
                  <a:pt x="20547" y="514"/>
                  <a:pt x="19821" y="227"/>
                </a:cubicBezTo>
                <a:cubicBezTo>
                  <a:pt x="19317" y="-2"/>
                  <a:pt x="18565" y="0"/>
                  <a:pt x="17305" y="0"/>
                </a:cubicBezTo>
                <a:lnTo>
                  <a:pt x="4293" y="0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</p:pic>
      <p:pic>
        <p:nvPicPr>
          <p:cNvPr id="240" name="freepik_diferente-agente-de-contact-center-en-posicion-de-videollamada-con-fondo-blanco_0011.png" descr="freepik_diferente-agente-de-contact-center-en-posicion-de-videollamada-con-fondo-blanco_0011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35198"/>
          <a:stretch>
            <a:fillRect/>
          </a:stretch>
        </p:blipFill>
        <p:spPr>
          <a:xfrm>
            <a:off x="9973500" y="6715971"/>
            <a:ext cx="420452" cy="373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Layer.tiff" descr="Layer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91738" y="6888964"/>
            <a:ext cx="410124" cy="492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Layer.tiff" descr="Layer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541707" y="6608163"/>
            <a:ext cx="4582525" cy="7642996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Video Kiosco"/>
          <p:cNvSpPr txBox="1"/>
          <p:nvPr/>
        </p:nvSpPr>
        <p:spPr>
          <a:xfrm>
            <a:off x="5644841" y="9534439"/>
            <a:ext cx="243562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 Kiosco</a:t>
            </a:r>
          </a:p>
        </p:txBody>
      </p:sp>
      <p:sp>
        <p:nvSpPr>
          <p:cNvPr id="244" name="Line"/>
          <p:cNvSpPr/>
          <p:nvPr/>
        </p:nvSpPr>
        <p:spPr>
          <a:xfrm>
            <a:off x="4051063" y="9794789"/>
            <a:ext cx="158353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5" name="Video Tableta"/>
          <p:cNvSpPr txBox="1"/>
          <p:nvPr/>
        </p:nvSpPr>
        <p:spPr>
          <a:xfrm>
            <a:off x="8894667" y="4243699"/>
            <a:ext cx="257811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Video Tableta</a:t>
            </a:r>
          </a:p>
        </p:txBody>
      </p:sp>
      <p:sp>
        <p:nvSpPr>
          <p:cNvPr id="246" name="Line"/>
          <p:cNvSpPr/>
          <p:nvPr/>
        </p:nvSpPr>
        <p:spPr>
          <a:xfrm flipV="1">
            <a:off x="10183725" y="4862655"/>
            <a:ext cx="1" cy="158551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7" name="Sticker QR"/>
          <p:cNvSpPr txBox="1"/>
          <p:nvPr/>
        </p:nvSpPr>
        <p:spPr>
          <a:xfrm>
            <a:off x="10861776" y="5067055"/>
            <a:ext cx="200811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Sticker QR</a:t>
            </a:r>
          </a:p>
        </p:txBody>
      </p:sp>
      <p:sp>
        <p:nvSpPr>
          <p:cNvPr id="248" name="Line"/>
          <p:cNvSpPr/>
          <p:nvPr/>
        </p:nvSpPr>
        <p:spPr>
          <a:xfrm flipV="1">
            <a:off x="12496799" y="5699459"/>
            <a:ext cx="1" cy="117759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9" name="Sticker QR"/>
          <p:cNvSpPr txBox="1"/>
          <p:nvPr/>
        </p:nvSpPr>
        <p:spPr>
          <a:xfrm>
            <a:off x="18102402" y="855099"/>
            <a:ext cx="200811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Sticker QR</a:t>
            </a:r>
          </a:p>
        </p:txBody>
      </p:sp>
      <p:sp>
        <p:nvSpPr>
          <p:cNvPr id="250" name="Rounded Rectangle"/>
          <p:cNvSpPr/>
          <p:nvPr/>
        </p:nvSpPr>
        <p:spPr>
          <a:xfrm>
            <a:off x="16326442" y="2010718"/>
            <a:ext cx="5560032" cy="9534143"/>
          </a:xfrm>
          <a:prstGeom prst="roundRect">
            <a:avLst>
              <a:gd name="adj" fmla="val 5134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51" name="freepik_diferente-agente-de-contact-center-en-posicion-de-videollamada-con-fondo-blanco_0011.png" descr="freepik_diferente-agente-de-contact-center-en-posicion-de-videollamada-con-fondo-blanco_0011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35198"/>
          <a:stretch>
            <a:fillRect/>
          </a:stretch>
        </p:blipFill>
        <p:spPr>
          <a:xfrm>
            <a:off x="17163755" y="2778833"/>
            <a:ext cx="3885502" cy="3450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asted-movie.png" descr="pasted-movi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8395489" y="7134923"/>
            <a:ext cx="1421938" cy="1421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5587" t="6046" r="17317" b="1554"/>
          <a:stretch>
            <a:fillRect/>
          </a:stretch>
        </p:blipFill>
        <p:spPr>
          <a:xfrm>
            <a:off x="18589727" y="10114620"/>
            <a:ext cx="1033464" cy="950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3" fill="norm" stroke="1" extrusionOk="0">
                <a:moveTo>
                  <a:pt x="4296" y="0"/>
                </a:moveTo>
                <a:cubicBezTo>
                  <a:pt x="3036" y="0"/>
                  <a:pt x="2279" y="-3"/>
                  <a:pt x="1775" y="226"/>
                </a:cubicBezTo>
                <a:cubicBezTo>
                  <a:pt x="1048" y="514"/>
                  <a:pt x="472" y="1140"/>
                  <a:pt x="207" y="1931"/>
                </a:cubicBezTo>
                <a:cubicBezTo>
                  <a:pt x="-3" y="2479"/>
                  <a:pt x="0" y="3302"/>
                  <a:pt x="0" y="4673"/>
                </a:cubicBezTo>
                <a:lnTo>
                  <a:pt x="0" y="16930"/>
                </a:lnTo>
                <a:cubicBezTo>
                  <a:pt x="0" y="18301"/>
                  <a:pt x="-3" y="19124"/>
                  <a:pt x="207" y="19672"/>
                </a:cubicBezTo>
                <a:cubicBezTo>
                  <a:pt x="472" y="20463"/>
                  <a:pt x="1048" y="21080"/>
                  <a:pt x="1775" y="21368"/>
                </a:cubicBezTo>
                <a:cubicBezTo>
                  <a:pt x="2279" y="21597"/>
                  <a:pt x="3036" y="21594"/>
                  <a:pt x="4296" y="21594"/>
                </a:cubicBezTo>
                <a:lnTo>
                  <a:pt x="17307" y="21594"/>
                </a:lnTo>
                <a:cubicBezTo>
                  <a:pt x="18567" y="21594"/>
                  <a:pt x="19324" y="21597"/>
                  <a:pt x="19828" y="21368"/>
                </a:cubicBezTo>
                <a:cubicBezTo>
                  <a:pt x="20554" y="21080"/>
                  <a:pt x="21122" y="20463"/>
                  <a:pt x="21387" y="19672"/>
                </a:cubicBezTo>
                <a:cubicBezTo>
                  <a:pt x="21597" y="19124"/>
                  <a:pt x="21594" y="18301"/>
                  <a:pt x="21594" y="16930"/>
                </a:cubicBezTo>
                <a:lnTo>
                  <a:pt x="21594" y="4673"/>
                </a:lnTo>
                <a:cubicBezTo>
                  <a:pt x="21594" y="3302"/>
                  <a:pt x="21597" y="2479"/>
                  <a:pt x="21387" y="1931"/>
                </a:cubicBezTo>
                <a:cubicBezTo>
                  <a:pt x="21122" y="1140"/>
                  <a:pt x="20554" y="514"/>
                  <a:pt x="19828" y="226"/>
                </a:cubicBezTo>
                <a:cubicBezTo>
                  <a:pt x="19324" y="-3"/>
                  <a:pt x="18567" y="0"/>
                  <a:pt x="17307" y="0"/>
                </a:cubicBezTo>
                <a:lnTo>
                  <a:pt x="4296" y="0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</p:pic>
      <p:sp>
        <p:nvSpPr>
          <p:cNvPr id="254" name="Concierge - 3112"/>
          <p:cNvSpPr txBox="1"/>
          <p:nvPr/>
        </p:nvSpPr>
        <p:spPr>
          <a:xfrm>
            <a:off x="18105763" y="6420670"/>
            <a:ext cx="200139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Concierge - 3112</a:t>
            </a:r>
          </a:p>
        </p:txBody>
      </p:sp>
      <p:sp>
        <p:nvSpPr>
          <p:cNvPr id="255" name="Scan to start a video call, or speak directly with the first available concierge, and manage service requests in real time, 24/7. Add this PWA icon to your phone to reconnect anytime with your room number or Platinum partner ID."/>
          <p:cNvSpPr txBox="1"/>
          <p:nvPr/>
        </p:nvSpPr>
        <p:spPr>
          <a:xfrm>
            <a:off x="17215037" y="8714493"/>
            <a:ext cx="3782843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1200">
                <a:solidFill>
                  <a:srgbClr val="212F38"/>
                </a:solidFill>
                <a:latin typeface="Montserrat Thin Regular"/>
                <a:ea typeface="Montserrat Thin Regular"/>
                <a:cs typeface="Montserrat Thin Regular"/>
                <a:sym typeface="Montserrat Thin Regular"/>
              </a:defRPr>
            </a:pPr>
            <a:r>
              <a:t>Scan to start a </a:t>
            </a:r>
            <a:r>
              <a:rPr>
                <a:latin typeface="Montserrat Thin Bold"/>
                <a:ea typeface="Montserrat Thin Bold"/>
                <a:cs typeface="Montserrat Thin Bold"/>
                <a:sym typeface="Montserrat Thin Bold"/>
              </a:rPr>
              <a:t>video call</a:t>
            </a:r>
            <a:r>
              <a:t>, or speak directly with the first available concierge, and manage service requests in real time, 24/7. Add this PWA icon to your phone to reconnect anytime with your room number or Platinum partner ID.</a:t>
            </a:r>
          </a:p>
        </p:txBody>
      </p:sp>
      <p:sp>
        <p:nvSpPr>
          <p:cNvPr id="256" name="3"/>
          <p:cNvSpPr/>
          <p:nvPr/>
        </p:nvSpPr>
        <p:spPr>
          <a:xfrm>
            <a:off x="12880209" y="6797415"/>
            <a:ext cx="675619" cy="67561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57" name="3"/>
          <p:cNvSpPr/>
          <p:nvPr/>
        </p:nvSpPr>
        <p:spPr>
          <a:xfrm>
            <a:off x="17181534" y="777640"/>
            <a:ext cx="675619" cy="67561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8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5D5D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75737" r="0" b="8806"/>
          <a:stretch>
            <a:fillRect/>
          </a:stretch>
        </p:blipFill>
        <p:spPr>
          <a:xfrm>
            <a:off x="5150343" y="9776323"/>
            <a:ext cx="9791619" cy="15134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</p:spPr>
      </p:pic>
      <p:sp>
        <p:nvSpPr>
          <p:cNvPr id="260" name="Dispositivos Phygital"/>
          <p:cNvSpPr txBox="1"/>
          <p:nvPr/>
        </p:nvSpPr>
        <p:spPr>
          <a:xfrm>
            <a:off x="1365005" y="1341106"/>
            <a:ext cx="721536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00"/>
              </a:spcBef>
              <a:defRPr sz="52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pPr>
            <a:r>
              <a:t>Dispositivos </a:t>
            </a:r>
            <a:r>
              <a:rPr>
                <a:latin typeface="Montserrat Thin Regular"/>
                <a:ea typeface="Montserrat Thin Regular"/>
                <a:cs typeface="Montserrat Thin Regular"/>
                <a:sym typeface="Montserrat Thin Regular"/>
              </a:rPr>
              <a:t>Phygital</a:t>
            </a:r>
          </a:p>
        </p:txBody>
      </p:sp>
      <p:grpSp>
        <p:nvGrpSpPr>
          <p:cNvPr id="264" name="Group"/>
          <p:cNvGrpSpPr/>
          <p:nvPr/>
        </p:nvGrpSpPr>
        <p:grpSpPr>
          <a:xfrm>
            <a:off x="8278742" y="4568308"/>
            <a:ext cx="3534983" cy="5241194"/>
            <a:chOff x="-16" y="135"/>
            <a:chExt cx="3534981" cy="5241192"/>
          </a:xfrm>
        </p:grpSpPr>
        <p:pic>
          <p:nvPicPr>
            <p:cNvPr id="261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0477" t="7593" r="30517" b="7421"/>
            <a:stretch>
              <a:fillRect/>
            </a:stretch>
          </p:blipFill>
          <p:spPr>
            <a:xfrm>
              <a:off x="-17" y="135"/>
              <a:ext cx="3534983" cy="5241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590" fill="norm" stroke="1" extrusionOk="0">
                  <a:moveTo>
                    <a:pt x="10841" y="5"/>
                  </a:moveTo>
                  <a:cubicBezTo>
                    <a:pt x="1596" y="-6"/>
                    <a:pt x="1271" y="-3"/>
                    <a:pt x="943" y="95"/>
                  </a:cubicBezTo>
                  <a:cubicBezTo>
                    <a:pt x="700" y="167"/>
                    <a:pt x="604" y="228"/>
                    <a:pt x="604" y="307"/>
                  </a:cubicBezTo>
                  <a:cubicBezTo>
                    <a:pt x="604" y="377"/>
                    <a:pt x="531" y="437"/>
                    <a:pt x="406" y="469"/>
                  </a:cubicBezTo>
                  <a:cubicBezTo>
                    <a:pt x="297" y="497"/>
                    <a:pt x="167" y="586"/>
                    <a:pt x="119" y="667"/>
                  </a:cubicBezTo>
                  <a:cubicBezTo>
                    <a:pt x="3" y="858"/>
                    <a:pt x="-51" y="20487"/>
                    <a:pt x="63" y="20741"/>
                  </a:cubicBezTo>
                  <a:cubicBezTo>
                    <a:pt x="105" y="20834"/>
                    <a:pt x="225" y="20949"/>
                    <a:pt x="331" y="20996"/>
                  </a:cubicBezTo>
                  <a:cubicBezTo>
                    <a:pt x="449" y="21049"/>
                    <a:pt x="525" y="21132"/>
                    <a:pt x="525" y="21212"/>
                  </a:cubicBezTo>
                  <a:cubicBezTo>
                    <a:pt x="525" y="21345"/>
                    <a:pt x="788" y="21474"/>
                    <a:pt x="1235" y="21560"/>
                  </a:cubicBezTo>
                  <a:cubicBezTo>
                    <a:pt x="1344" y="21581"/>
                    <a:pt x="5673" y="21594"/>
                    <a:pt x="10856" y="21590"/>
                  </a:cubicBezTo>
                  <a:cubicBezTo>
                    <a:pt x="18448" y="21584"/>
                    <a:pt x="20313" y="21569"/>
                    <a:pt x="20462" y="21513"/>
                  </a:cubicBezTo>
                  <a:cubicBezTo>
                    <a:pt x="20563" y="21475"/>
                    <a:pt x="20627" y="21430"/>
                    <a:pt x="20602" y="21413"/>
                  </a:cubicBezTo>
                  <a:cubicBezTo>
                    <a:pt x="20577" y="21396"/>
                    <a:pt x="20597" y="21350"/>
                    <a:pt x="20646" y="21310"/>
                  </a:cubicBezTo>
                  <a:cubicBezTo>
                    <a:pt x="20709" y="21258"/>
                    <a:pt x="20761" y="21253"/>
                    <a:pt x="20834" y="21294"/>
                  </a:cubicBezTo>
                  <a:cubicBezTo>
                    <a:pt x="20909" y="21336"/>
                    <a:pt x="20981" y="21319"/>
                    <a:pt x="21110" y="21228"/>
                  </a:cubicBezTo>
                  <a:cubicBezTo>
                    <a:pt x="21549" y="20919"/>
                    <a:pt x="21521" y="21582"/>
                    <a:pt x="21525" y="10770"/>
                  </a:cubicBezTo>
                  <a:lnTo>
                    <a:pt x="21530" y="809"/>
                  </a:lnTo>
                  <a:lnTo>
                    <a:pt x="21337" y="572"/>
                  </a:lnTo>
                  <a:cubicBezTo>
                    <a:pt x="21194" y="398"/>
                    <a:pt x="21094" y="335"/>
                    <a:pt x="20960" y="335"/>
                  </a:cubicBezTo>
                  <a:cubicBezTo>
                    <a:pt x="20852" y="335"/>
                    <a:pt x="20700" y="269"/>
                    <a:pt x="20588" y="175"/>
                  </a:cubicBezTo>
                  <a:lnTo>
                    <a:pt x="20399" y="15"/>
                  </a:lnTo>
                  <a:lnTo>
                    <a:pt x="10841" y="5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165100" dist="67038" dir="5400000">
                <a:srgbClr val="000000">
                  <a:alpha val="50000"/>
                </a:srgbClr>
              </a:outerShdw>
            </a:effectLst>
          </p:spPr>
        </p:pic>
        <p:pic>
          <p:nvPicPr>
            <p:cNvPr id="262" name="freepik_diferente-agente-de-contact-center-en-posicion-de-videollamada-con-fondo-blanco_0004.png" descr="freepik_diferente-agente-de-contact-center-en-posicion-de-videollamada-con-fondo-blanco_0004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4769" r="0" b="28954"/>
            <a:stretch>
              <a:fillRect/>
            </a:stretch>
          </p:blipFill>
          <p:spPr>
            <a:xfrm>
              <a:off x="536169" y="927430"/>
              <a:ext cx="2462594" cy="2236591"/>
            </a:xfrm>
            <a:prstGeom prst="rect">
              <a:avLst/>
            </a:prstGeom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  <p:pic>
          <p:nvPicPr>
            <p:cNvPr id="263" name="Layer.tiff" descr="Layer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321683" y="3474808"/>
              <a:ext cx="891583" cy="891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5" name="Layer.tiff" descr="Layer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58824" y="2048572"/>
            <a:ext cx="7120506" cy="1186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Layer.tiff" descr="Layer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08107" y="11843343"/>
            <a:ext cx="1421938" cy="142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ticker QR"/>
          <p:cNvSpPr txBox="1"/>
          <p:nvPr/>
        </p:nvSpPr>
        <p:spPr>
          <a:xfrm>
            <a:off x="2876479" y="5362229"/>
            <a:ext cx="200811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Sticker QR</a:t>
            </a:r>
          </a:p>
        </p:txBody>
      </p:sp>
      <p:sp>
        <p:nvSpPr>
          <p:cNvPr id="268" name="Tableta iPad o Android"/>
          <p:cNvSpPr txBox="1"/>
          <p:nvPr/>
        </p:nvSpPr>
        <p:spPr>
          <a:xfrm>
            <a:off x="7941909" y="3528870"/>
            <a:ext cx="420856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Tableta iPad o Android</a:t>
            </a:r>
          </a:p>
        </p:txBody>
      </p:sp>
      <p:sp>
        <p:nvSpPr>
          <p:cNvPr id="269" name="Pantalla o Video Kiosco"/>
          <p:cNvSpPr txBox="1"/>
          <p:nvPr/>
        </p:nvSpPr>
        <p:spPr>
          <a:xfrm>
            <a:off x="16005706" y="1122851"/>
            <a:ext cx="4326699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Pantalla o Video Kiosco</a:t>
            </a:r>
          </a:p>
        </p:txBody>
      </p:sp>
      <p:pic>
        <p:nvPicPr>
          <p:cNvPr id="270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rcRect l="15587" t="6046" r="17298" b="1528"/>
          <a:stretch>
            <a:fillRect/>
          </a:stretch>
        </p:blipFill>
        <p:spPr>
          <a:xfrm>
            <a:off x="16977503" y="11780604"/>
            <a:ext cx="1683148" cy="1547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fill="norm" stroke="1" extrusionOk="0">
                <a:moveTo>
                  <a:pt x="4293" y="0"/>
                </a:moveTo>
                <a:cubicBezTo>
                  <a:pt x="3033" y="0"/>
                  <a:pt x="2276" y="-2"/>
                  <a:pt x="1772" y="227"/>
                </a:cubicBezTo>
                <a:cubicBezTo>
                  <a:pt x="1045" y="514"/>
                  <a:pt x="473" y="1137"/>
                  <a:pt x="208" y="1927"/>
                </a:cubicBezTo>
                <a:cubicBezTo>
                  <a:pt x="-2" y="2476"/>
                  <a:pt x="0" y="3299"/>
                  <a:pt x="0" y="4669"/>
                </a:cubicBezTo>
                <a:lnTo>
                  <a:pt x="0" y="16928"/>
                </a:lnTo>
                <a:cubicBezTo>
                  <a:pt x="0" y="18299"/>
                  <a:pt x="-2" y="19117"/>
                  <a:pt x="208" y="19665"/>
                </a:cubicBezTo>
                <a:cubicBezTo>
                  <a:pt x="473" y="20455"/>
                  <a:pt x="1045" y="21078"/>
                  <a:pt x="1772" y="21365"/>
                </a:cubicBezTo>
                <a:cubicBezTo>
                  <a:pt x="2276" y="21594"/>
                  <a:pt x="3033" y="21598"/>
                  <a:pt x="4293" y="21598"/>
                </a:cubicBezTo>
                <a:lnTo>
                  <a:pt x="17305" y="21598"/>
                </a:lnTo>
                <a:cubicBezTo>
                  <a:pt x="18565" y="21598"/>
                  <a:pt x="19317" y="21594"/>
                  <a:pt x="19821" y="21365"/>
                </a:cubicBezTo>
                <a:cubicBezTo>
                  <a:pt x="20547" y="21078"/>
                  <a:pt x="21120" y="20455"/>
                  <a:pt x="21384" y="19665"/>
                </a:cubicBezTo>
                <a:cubicBezTo>
                  <a:pt x="21595" y="19117"/>
                  <a:pt x="21598" y="18299"/>
                  <a:pt x="21598" y="16928"/>
                </a:cubicBezTo>
                <a:lnTo>
                  <a:pt x="21598" y="4669"/>
                </a:lnTo>
                <a:cubicBezTo>
                  <a:pt x="21598" y="3299"/>
                  <a:pt x="21595" y="2476"/>
                  <a:pt x="21384" y="1927"/>
                </a:cubicBezTo>
                <a:cubicBezTo>
                  <a:pt x="21120" y="1137"/>
                  <a:pt x="20547" y="514"/>
                  <a:pt x="19821" y="227"/>
                </a:cubicBezTo>
                <a:cubicBezTo>
                  <a:pt x="19317" y="-2"/>
                  <a:pt x="18565" y="0"/>
                  <a:pt x="17305" y="0"/>
                </a:cubicBezTo>
                <a:lnTo>
                  <a:pt x="4293" y="0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</p:pic>
      <p:pic>
        <p:nvPicPr>
          <p:cNvPr id="271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rcRect l="15587" t="6046" r="17317" b="1554"/>
          <a:stretch>
            <a:fillRect/>
          </a:stretch>
        </p:blipFill>
        <p:spPr>
          <a:xfrm>
            <a:off x="9529462" y="8022980"/>
            <a:ext cx="1033464" cy="950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93" fill="norm" stroke="1" extrusionOk="0">
                <a:moveTo>
                  <a:pt x="4296" y="0"/>
                </a:moveTo>
                <a:cubicBezTo>
                  <a:pt x="3036" y="0"/>
                  <a:pt x="2279" y="-3"/>
                  <a:pt x="1775" y="226"/>
                </a:cubicBezTo>
                <a:cubicBezTo>
                  <a:pt x="1048" y="514"/>
                  <a:pt x="472" y="1140"/>
                  <a:pt x="207" y="1931"/>
                </a:cubicBezTo>
                <a:cubicBezTo>
                  <a:pt x="-3" y="2479"/>
                  <a:pt x="0" y="3302"/>
                  <a:pt x="0" y="4673"/>
                </a:cubicBezTo>
                <a:lnTo>
                  <a:pt x="0" y="16930"/>
                </a:lnTo>
                <a:cubicBezTo>
                  <a:pt x="0" y="18301"/>
                  <a:pt x="-3" y="19124"/>
                  <a:pt x="207" y="19672"/>
                </a:cubicBezTo>
                <a:cubicBezTo>
                  <a:pt x="472" y="20463"/>
                  <a:pt x="1048" y="21080"/>
                  <a:pt x="1775" y="21368"/>
                </a:cubicBezTo>
                <a:cubicBezTo>
                  <a:pt x="2279" y="21597"/>
                  <a:pt x="3036" y="21594"/>
                  <a:pt x="4296" y="21594"/>
                </a:cubicBezTo>
                <a:lnTo>
                  <a:pt x="17307" y="21594"/>
                </a:lnTo>
                <a:cubicBezTo>
                  <a:pt x="18567" y="21594"/>
                  <a:pt x="19324" y="21597"/>
                  <a:pt x="19828" y="21368"/>
                </a:cubicBezTo>
                <a:cubicBezTo>
                  <a:pt x="20554" y="21080"/>
                  <a:pt x="21122" y="20463"/>
                  <a:pt x="21387" y="19672"/>
                </a:cubicBezTo>
                <a:cubicBezTo>
                  <a:pt x="21597" y="19124"/>
                  <a:pt x="21594" y="18301"/>
                  <a:pt x="21594" y="16930"/>
                </a:cubicBezTo>
                <a:lnTo>
                  <a:pt x="21594" y="4673"/>
                </a:lnTo>
                <a:cubicBezTo>
                  <a:pt x="21594" y="3302"/>
                  <a:pt x="21597" y="2479"/>
                  <a:pt x="21387" y="1931"/>
                </a:cubicBezTo>
                <a:cubicBezTo>
                  <a:pt x="21122" y="1140"/>
                  <a:pt x="20554" y="514"/>
                  <a:pt x="19828" y="226"/>
                </a:cubicBezTo>
                <a:cubicBezTo>
                  <a:pt x="19324" y="-3"/>
                  <a:pt x="18567" y="0"/>
                  <a:pt x="17307" y="0"/>
                </a:cubicBezTo>
                <a:lnTo>
                  <a:pt x="4296" y="0"/>
                </a:lnTo>
                <a:close/>
              </a:path>
            </a:pathLst>
          </a:custGeom>
          <a:ln w="12700">
            <a:solidFill>
              <a:srgbClr val="FFFFFF"/>
            </a:solidFill>
            <a:miter lim="400000"/>
          </a:ln>
        </p:spPr>
      </p:pic>
      <p:pic>
        <p:nvPicPr>
          <p:cNvPr id="272" name="Layer.tiff" descr="Layer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409270" y="6352031"/>
            <a:ext cx="2942532" cy="4999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freepik_diferente-agente-de-contact-center-en-posicion-de-videollamada-con-fondo-blanco_0004.png" descr="freepik_diferente-agente-de-contact-center-en-posicion-de-videollamada-con-fondo-blanco_0004.png"/>
          <p:cNvPicPr>
            <a:picLocks noChangeAspect="1"/>
          </p:cNvPicPr>
          <p:nvPr/>
        </p:nvPicPr>
        <p:blipFill>
          <a:blip r:embed="rId4">
            <a:extLst/>
          </a:blip>
          <a:srcRect l="0" t="4769" r="0" b="28954"/>
          <a:stretch>
            <a:fillRect/>
          </a:stretch>
        </p:blipFill>
        <p:spPr>
          <a:xfrm>
            <a:off x="2850843" y="6707023"/>
            <a:ext cx="2059247" cy="1870261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5D5D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Layer.tiff" descr="Laye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6932" y="2008045"/>
            <a:ext cx="7120506" cy="1186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Layer.tiff" descr="Layer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96215" y="11802816"/>
            <a:ext cx="1421938" cy="1421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5587" t="6046" r="17298" b="1528"/>
          <a:stretch>
            <a:fillRect/>
          </a:stretch>
        </p:blipFill>
        <p:spPr>
          <a:xfrm>
            <a:off x="11965611" y="11740076"/>
            <a:ext cx="1683148" cy="1547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fill="norm" stroke="1" extrusionOk="0">
                <a:moveTo>
                  <a:pt x="4293" y="0"/>
                </a:moveTo>
                <a:cubicBezTo>
                  <a:pt x="3033" y="0"/>
                  <a:pt x="2276" y="-2"/>
                  <a:pt x="1772" y="227"/>
                </a:cubicBezTo>
                <a:cubicBezTo>
                  <a:pt x="1045" y="514"/>
                  <a:pt x="473" y="1137"/>
                  <a:pt x="208" y="1927"/>
                </a:cubicBezTo>
                <a:cubicBezTo>
                  <a:pt x="-2" y="2476"/>
                  <a:pt x="0" y="3299"/>
                  <a:pt x="0" y="4669"/>
                </a:cubicBezTo>
                <a:lnTo>
                  <a:pt x="0" y="16928"/>
                </a:lnTo>
                <a:cubicBezTo>
                  <a:pt x="0" y="18299"/>
                  <a:pt x="-2" y="19117"/>
                  <a:pt x="208" y="19665"/>
                </a:cubicBezTo>
                <a:cubicBezTo>
                  <a:pt x="473" y="20455"/>
                  <a:pt x="1045" y="21078"/>
                  <a:pt x="1772" y="21365"/>
                </a:cubicBezTo>
                <a:cubicBezTo>
                  <a:pt x="2276" y="21594"/>
                  <a:pt x="3033" y="21598"/>
                  <a:pt x="4293" y="21598"/>
                </a:cubicBezTo>
                <a:lnTo>
                  <a:pt x="17305" y="21598"/>
                </a:lnTo>
                <a:cubicBezTo>
                  <a:pt x="18565" y="21598"/>
                  <a:pt x="19317" y="21594"/>
                  <a:pt x="19821" y="21365"/>
                </a:cubicBezTo>
                <a:cubicBezTo>
                  <a:pt x="20547" y="21078"/>
                  <a:pt x="21120" y="20455"/>
                  <a:pt x="21384" y="19665"/>
                </a:cubicBezTo>
                <a:cubicBezTo>
                  <a:pt x="21595" y="19117"/>
                  <a:pt x="21598" y="18299"/>
                  <a:pt x="21598" y="16928"/>
                </a:cubicBezTo>
                <a:lnTo>
                  <a:pt x="21598" y="4669"/>
                </a:lnTo>
                <a:cubicBezTo>
                  <a:pt x="21598" y="3299"/>
                  <a:pt x="21595" y="2476"/>
                  <a:pt x="21384" y="1927"/>
                </a:cubicBezTo>
                <a:cubicBezTo>
                  <a:pt x="21120" y="1137"/>
                  <a:pt x="20547" y="514"/>
                  <a:pt x="19821" y="227"/>
                </a:cubicBezTo>
                <a:cubicBezTo>
                  <a:pt x="19317" y="-2"/>
                  <a:pt x="18565" y="0"/>
                  <a:pt x="17305" y="0"/>
                </a:cubicBezTo>
                <a:lnTo>
                  <a:pt x="4293" y="0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</p:pic>
      <p:grpSp>
        <p:nvGrpSpPr>
          <p:cNvPr id="280" name="Group"/>
          <p:cNvGrpSpPr/>
          <p:nvPr/>
        </p:nvGrpSpPr>
        <p:grpSpPr>
          <a:xfrm>
            <a:off x="2565894" y="1079607"/>
            <a:ext cx="2873557" cy="4882162"/>
            <a:chOff x="0" y="0"/>
            <a:chExt cx="2873555" cy="4882161"/>
          </a:xfrm>
        </p:grpSpPr>
        <p:pic>
          <p:nvPicPr>
            <p:cNvPr id="278" name="Layer.tiff" descr="Layer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873556" cy="4882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freepik_diferente-agente-de-contact-center-en-posicion-de-videollamada-con-fondo-blanco_0004.png" descr="freepik_diferente-agente-de-contact-center-en-posicion-de-videollamada-con-fondo-blanco_000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769" r="0" b="28954"/>
            <a:stretch>
              <a:fillRect/>
            </a:stretch>
          </p:blipFill>
          <p:spPr>
            <a:xfrm>
              <a:off x="431222" y="346670"/>
              <a:ext cx="2010977" cy="1826421"/>
            </a:xfrm>
            <a:prstGeom prst="rect">
              <a:avLst/>
            </a:prstGeom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grpSp>
        <p:nvGrpSpPr>
          <p:cNvPr id="283" name="Group"/>
          <p:cNvGrpSpPr/>
          <p:nvPr/>
        </p:nvGrpSpPr>
        <p:grpSpPr>
          <a:xfrm>
            <a:off x="2648242" y="7871430"/>
            <a:ext cx="2708861" cy="4602346"/>
            <a:chOff x="0" y="0"/>
            <a:chExt cx="2708860" cy="4602344"/>
          </a:xfrm>
        </p:grpSpPr>
        <p:pic>
          <p:nvPicPr>
            <p:cNvPr id="281" name="Layer.tiff" descr="Layer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708861" cy="4602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freepik_diferente-agente-de-contact-center-en-posicion-de-videollamada-con-fondo-blanco_0004.png" descr="freepik_diferente-agente-de-contact-center-en-posicion-de-videollamada-con-fondo-blanco_000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769" r="0" b="28954"/>
            <a:stretch>
              <a:fillRect/>
            </a:stretch>
          </p:blipFill>
          <p:spPr>
            <a:xfrm>
              <a:off x="406507" y="326801"/>
              <a:ext cx="1895719" cy="1721742"/>
            </a:xfrm>
            <a:prstGeom prst="rect">
              <a:avLst/>
            </a:prstGeom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grpSp>
        <p:nvGrpSpPr>
          <p:cNvPr id="286" name="Group"/>
          <p:cNvGrpSpPr/>
          <p:nvPr/>
        </p:nvGrpSpPr>
        <p:grpSpPr>
          <a:xfrm>
            <a:off x="20174919" y="1079607"/>
            <a:ext cx="2873557" cy="4882162"/>
            <a:chOff x="0" y="0"/>
            <a:chExt cx="2873555" cy="4882161"/>
          </a:xfrm>
        </p:grpSpPr>
        <p:pic>
          <p:nvPicPr>
            <p:cNvPr id="284" name="Layer.tiff" descr="Layer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873556" cy="4882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freepik_diferente-agente-de-contact-center-en-posicion-de-videollamada-con-fondo-blanco_0004.png" descr="freepik_diferente-agente-de-contact-center-en-posicion-de-videollamada-con-fondo-blanco_000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769" r="0" b="28954"/>
            <a:stretch>
              <a:fillRect/>
            </a:stretch>
          </p:blipFill>
          <p:spPr>
            <a:xfrm>
              <a:off x="431222" y="346670"/>
              <a:ext cx="2010977" cy="1826421"/>
            </a:xfrm>
            <a:prstGeom prst="rect">
              <a:avLst/>
            </a:prstGeom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grpSp>
        <p:nvGrpSpPr>
          <p:cNvPr id="289" name="Group"/>
          <p:cNvGrpSpPr/>
          <p:nvPr/>
        </p:nvGrpSpPr>
        <p:grpSpPr>
          <a:xfrm>
            <a:off x="20174919" y="7754231"/>
            <a:ext cx="2708861" cy="4602345"/>
            <a:chOff x="0" y="0"/>
            <a:chExt cx="2708860" cy="4602344"/>
          </a:xfrm>
        </p:grpSpPr>
        <p:pic>
          <p:nvPicPr>
            <p:cNvPr id="287" name="Layer.tiff" descr="Layer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708861" cy="4602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freepik_diferente-agente-de-contact-center-en-posicion-de-videollamada-con-fondo-blanco_0004.png" descr="freepik_diferente-agente-de-contact-center-en-posicion-de-videollamada-con-fondo-blanco_0004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769" r="0" b="28954"/>
            <a:stretch>
              <a:fillRect/>
            </a:stretch>
          </p:blipFill>
          <p:spPr>
            <a:xfrm>
              <a:off x="406507" y="326801"/>
              <a:ext cx="1895719" cy="1721742"/>
            </a:xfrm>
            <a:prstGeom prst="rect">
              <a:avLst/>
            </a:prstGeom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sp>
        <p:nvSpPr>
          <p:cNvPr id="304" name="Connection Line"/>
          <p:cNvSpPr/>
          <p:nvPr/>
        </p:nvSpPr>
        <p:spPr>
          <a:xfrm>
            <a:off x="5401340" y="4222376"/>
            <a:ext cx="3876318" cy="1944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05" name="Connection Line"/>
          <p:cNvSpPr/>
          <p:nvPr/>
        </p:nvSpPr>
        <p:spPr>
          <a:xfrm>
            <a:off x="5323344" y="8835017"/>
            <a:ext cx="3951652" cy="1002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06" name="Connection Line"/>
          <p:cNvSpPr/>
          <p:nvPr/>
        </p:nvSpPr>
        <p:spPr>
          <a:xfrm>
            <a:off x="16340663" y="8795883"/>
            <a:ext cx="3875322" cy="940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38100" cap="rnd">
            <a:solidFill>
              <a:srgbClr val="000000"/>
            </a:solidFill>
            <a:custDash>
              <a:ds d="100000" sp="200000"/>
            </a:custDash>
          </a:ln>
        </p:spPr>
        <p:txBody>
          <a:bodyPr/>
          <a:lstStyle/>
          <a:p>
            <a:pPr/>
          </a:p>
        </p:txBody>
      </p:sp>
      <p:sp>
        <p:nvSpPr>
          <p:cNvPr id="307" name="Connection Line"/>
          <p:cNvSpPr/>
          <p:nvPr/>
        </p:nvSpPr>
        <p:spPr>
          <a:xfrm>
            <a:off x="16343289" y="4220993"/>
            <a:ext cx="3872976" cy="1943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38100" cap="rnd">
            <a:solidFill>
              <a:srgbClr val="000000"/>
            </a:solidFill>
            <a:custDash>
              <a:ds d="100000" sp="200000"/>
            </a:custDash>
          </a:ln>
        </p:spPr>
        <p:txBody>
          <a:bodyPr/>
          <a:lstStyle/>
          <a:p>
            <a:pPr/>
          </a:p>
        </p:txBody>
      </p:sp>
      <p:sp>
        <p:nvSpPr>
          <p:cNvPr id="294" name="Kiosco 3212"/>
          <p:cNvSpPr txBox="1"/>
          <p:nvPr/>
        </p:nvSpPr>
        <p:spPr>
          <a:xfrm>
            <a:off x="11737116" y="839159"/>
            <a:ext cx="2140138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Kiosco 3212</a:t>
            </a:r>
          </a:p>
        </p:txBody>
      </p:sp>
      <p:sp>
        <p:nvSpPr>
          <p:cNvPr id="295" name="Sticker QR 3212"/>
          <p:cNvSpPr txBox="1"/>
          <p:nvPr/>
        </p:nvSpPr>
        <p:spPr>
          <a:xfrm>
            <a:off x="2594104" y="6597650"/>
            <a:ext cx="2845348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Sticker QR 3212</a:t>
            </a:r>
          </a:p>
        </p:txBody>
      </p:sp>
      <p:sp>
        <p:nvSpPr>
          <p:cNvPr id="296" name="Sticker QR 3212"/>
          <p:cNvSpPr txBox="1"/>
          <p:nvPr/>
        </p:nvSpPr>
        <p:spPr>
          <a:xfrm>
            <a:off x="20174919" y="6597650"/>
            <a:ext cx="2845348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212F38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Sticker QR 3212</a:t>
            </a:r>
          </a:p>
        </p:txBody>
      </p:sp>
      <p:grpSp>
        <p:nvGrpSpPr>
          <p:cNvPr id="303" name="Group"/>
          <p:cNvGrpSpPr/>
          <p:nvPr/>
        </p:nvGrpSpPr>
        <p:grpSpPr>
          <a:xfrm>
            <a:off x="5235227" y="8050115"/>
            <a:ext cx="8282928" cy="5686022"/>
            <a:chOff x="0" y="-72"/>
            <a:chExt cx="8282926" cy="5686020"/>
          </a:xfrm>
        </p:grpSpPr>
        <p:pic>
          <p:nvPicPr>
            <p:cNvPr id="297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75737" r="0" b="8806"/>
            <a:stretch>
              <a:fillRect/>
            </a:stretch>
          </p:blipFill>
          <p:spPr>
            <a:xfrm>
              <a:off x="0" y="4405678"/>
              <a:ext cx="8282927" cy="12802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grpSp>
          <p:nvGrpSpPr>
            <p:cNvPr id="301" name="Group"/>
            <p:cNvGrpSpPr/>
            <p:nvPr/>
          </p:nvGrpSpPr>
          <p:grpSpPr>
            <a:xfrm>
              <a:off x="2646317" y="-73"/>
              <a:ext cx="2990129" cy="4433735"/>
              <a:chOff x="-71" y="-72"/>
              <a:chExt cx="2990128" cy="4433734"/>
            </a:xfrm>
          </p:grpSpPr>
          <p:pic>
            <p:nvPicPr>
              <p:cNvPr id="298" name="pasted-movie.png" descr="pasted-movie.pn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30476" t="7589" r="30520" b="7423"/>
              <a:stretch>
                <a:fillRect/>
              </a:stretch>
            </p:blipFill>
            <p:spPr>
              <a:xfrm>
                <a:off x="-72" y="-73"/>
                <a:ext cx="2990129" cy="4433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0" h="21590" fill="norm" stroke="1" extrusionOk="0">
                    <a:moveTo>
                      <a:pt x="10842" y="4"/>
                    </a:moveTo>
                    <a:cubicBezTo>
                      <a:pt x="1596" y="-7"/>
                      <a:pt x="1272" y="-3"/>
                      <a:pt x="943" y="95"/>
                    </a:cubicBezTo>
                    <a:cubicBezTo>
                      <a:pt x="700" y="167"/>
                      <a:pt x="603" y="228"/>
                      <a:pt x="603" y="307"/>
                    </a:cubicBezTo>
                    <a:cubicBezTo>
                      <a:pt x="603" y="377"/>
                      <a:pt x="530" y="436"/>
                      <a:pt x="406" y="468"/>
                    </a:cubicBezTo>
                    <a:cubicBezTo>
                      <a:pt x="297" y="496"/>
                      <a:pt x="166" y="586"/>
                      <a:pt x="117" y="667"/>
                    </a:cubicBezTo>
                    <a:cubicBezTo>
                      <a:pt x="2" y="858"/>
                      <a:pt x="-51" y="20488"/>
                      <a:pt x="63" y="20742"/>
                    </a:cubicBezTo>
                    <a:cubicBezTo>
                      <a:pt x="105" y="20835"/>
                      <a:pt x="225" y="20948"/>
                      <a:pt x="332" y="20995"/>
                    </a:cubicBezTo>
                    <a:cubicBezTo>
                      <a:pt x="450" y="21048"/>
                      <a:pt x="526" y="21132"/>
                      <a:pt x="526" y="21212"/>
                    </a:cubicBezTo>
                    <a:cubicBezTo>
                      <a:pt x="526" y="21345"/>
                      <a:pt x="787" y="21473"/>
                      <a:pt x="1235" y="21560"/>
                    </a:cubicBezTo>
                    <a:cubicBezTo>
                      <a:pt x="1343" y="21581"/>
                      <a:pt x="5673" y="21593"/>
                      <a:pt x="10856" y="21589"/>
                    </a:cubicBezTo>
                    <a:cubicBezTo>
                      <a:pt x="18449" y="21583"/>
                      <a:pt x="20315" y="21569"/>
                      <a:pt x="20464" y="21513"/>
                    </a:cubicBezTo>
                    <a:cubicBezTo>
                      <a:pt x="20565" y="21475"/>
                      <a:pt x="20626" y="21430"/>
                      <a:pt x="20601" y="21413"/>
                    </a:cubicBezTo>
                    <a:cubicBezTo>
                      <a:pt x="20576" y="21396"/>
                      <a:pt x="20598" y="21348"/>
                      <a:pt x="20647" y="21309"/>
                    </a:cubicBezTo>
                    <a:cubicBezTo>
                      <a:pt x="20710" y="21257"/>
                      <a:pt x="20763" y="21252"/>
                      <a:pt x="20835" y="21293"/>
                    </a:cubicBezTo>
                    <a:cubicBezTo>
                      <a:pt x="20910" y="21335"/>
                      <a:pt x="20981" y="21318"/>
                      <a:pt x="21110" y="21227"/>
                    </a:cubicBezTo>
                    <a:cubicBezTo>
                      <a:pt x="21549" y="20918"/>
                      <a:pt x="21523" y="21582"/>
                      <a:pt x="21527" y="10770"/>
                    </a:cubicBezTo>
                    <a:lnTo>
                      <a:pt x="21530" y="810"/>
                    </a:lnTo>
                    <a:lnTo>
                      <a:pt x="21338" y="572"/>
                    </a:lnTo>
                    <a:cubicBezTo>
                      <a:pt x="21195" y="398"/>
                      <a:pt x="21095" y="334"/>
                      <a:pt x="20961" y="334"/>
                    </a:cubicBezTo>
                    <a:cubicBezTo>
                      <a:pt x="20853" y="334"/>
                      <a:pt x="20702" y="270"/>
                      <a:pt x="20590" y="176"/>
                    </a:cubicBezTo>
                    <a:lnTo>
                      <a:pt x="20401" y="15"/>
                    </a:lnTo>
                    <a:lnTo>
                      <a:pt x="10842" y="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sx="100000" sy="100000" kx="0" ky="0" algn="b" rotWithShape="0" blurRad="165100" dist="67038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99" name="freepik_diferente-agente-de-contact-center-en-posicion-de-videollamada-con-fondo-blanco_0004.png" descr="freepik_diferente-agente-de-contact-center-en-posicion-de-videollamada-con-fondo-blanco_0004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4769" r="0" b="28954"/>
              <a:stretch>
                <a:fillRect/>
              </a:stretch>
            </p:blipFill>
            <p:spPr>
              <a:xfrm>
                <a:off x="453556" y="784531"/>
                <a:ext cx="2083158" cy="1891978"/>
              </a:xfrm>
              <a:prstGeom prst="rect">
                <a:avLst/>
              </a:prstGeom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</p:pic>
          <p:pic>
            <p:nvPicPr>
              <p:cNvPr id="300" name="Layer.tiff" descr="Layer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18038" y="2939410"/>
                <a:ext cx="754208" cy="7542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02" name="pasted-movie.png" descr="pasted-movie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587" t="6046" r="17310" b="1560"/>
            <a:stretch>
              <a:fillRect/>
            </a:stretch>
          </p:blipFill>
          <p:spPr>
            <a:xfrm>
              <a:off x="3704384" y="2922491"/>
              <a:ext cx="874317" cy="803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90" fill="norm" stroke="1" extrusionOk="0">
                  <a:moveTo>
                    <a:pt x="4292" y="0"/>
                  </a:moveTo>
                  <a:cubicBezTo>
                    <a:pt x="3033" y="0"/>
                    <a:pt x="2277" y="-5"/>
                    <a:pt x="1773" y="224"/>
                  </a:cubicBezTo>
                  <a:cubicBezTo>
                    <a:pt x="1047" y="511"/>
                    <a:pt x="470" y="1140"/>
                    <a:pt x="205" y="1930"/>
                  </a:cubicBezTo>
                  <a:cubicBezTo>
                    <a:pt x="-5" y="2478"/>
                    <a:pt x="0" y="3299"/>
                    <a:pt x="0" y="4670"/>
                  </a:cubicBezTo>
                  <a:lnTo>
                    <a:pt x="0" y="16920"/>
                  </a:lnTo>
                  <a:cubicBezTo>
                    <a:pt x="0" y="18291"/>
                    <a:pt x="-5" y="19123"/>
                    <a:pt x="205" y="19671"/>
                  </a:cubicBezTo>
                  <a:cubicBezTo>
                    <a:pt x="470" y="20461"/>
                    <a:pt x="1047" y="21079"/>
                    <a:pt x="1773" y="21366"/>
                  </a:cubicBezTo>
                  <a:cubicBezTo>
                    <a:pt x="2277" y="21595"/>
                    <a:pt x="3033" y="21590"/>
                    <a:pt x="4292" y="21590"/>
                  </a:cubicBezTo>
                  <a:lnTo>
                    <a:pt x="17298" y="21590"/>
                  </a:lnTo>
                  <a:cubicBezTo>
                    <a:pt x="18557" y="21590"/>
                    <a:pt x="19313" y="21595"/>
                    <a:pt x="19817" y="21366"/>
                  </a:cubicBezTo>
                  <a:cubicBezTo>
                    <a:pt x="20543" y="21079"/>
                    <a:pt x="21120" y="20461"/>
                    <a:pt x="21385" y="19671"/>
                  </a:cubicBezTo>
                  <a:cubicBezTo>
                    <a:pt x="21595" y="19123"/>
                    <a:pt x="21590" y="18291"/>
                    <a:pt x="21590" y="16920"/>
                  </a:cubicBezTo>
                  <a:lnTo>
                    <a:pt x="21590" y="4670"/>
                  </a:lnTo>
                  <a:cubicBezTo>
                    <a:pt x="21590" y="3299"/>
                    <a:pt x="21595" y="2478"/>
                    <a:pt x="21385" y="1930"/>
                  </a:cubicBezTo>
                  <a:cubicBezTo>
                    <a:pt x="21120" y="1140"/>
                    <a:pt x="20543" y="511"/>
                    <a:pt x="19817" y="224"/>
                  </a:cubicBezTo>
                  <a:cubicBezTo>
                    <a:pt x="19313" y="-5"/>
                    <a:pt x="18557" y="0"/>
                    <a:pt x="17298" y="0"/>
                  </a:cubicBezTo>
                  <a:lnTo>
                    <a:pt x="4292" y="0"/>
                  </a:lnTo>
                  <a:close/>
                </a:path>
              </a:pathLst>
            </a:custGeom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5D5D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6941.PNG" descr="IMG_6941.PNG"/>
          <p:cNvPicPr>
            <a:picLocks noChangeAspect="1"/>
          </p:cNvPicPr>
          <p:nvPr/>
        </p:nvPicPr>
        <p:blipFill>
          <a:blip r:embed="rId2">
            <a:extLst/>
          </a:blip>
          <a:srcRect l="2" t="0" r="0" b="1"/>
          <a:stretch>
            <a:fillRect/>
          </a:stretch>
        </p:blipFill>
        <p:spPr>
          <a:xfrm>
            <a:off x="11032314" y="1960562"/>
            <a:ext cx="4209109" cy="9117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08" y="0"/>
                </a:moveTo>
                <a:cubicBezTo>
                  <a:pt x="1573" y="10"/>
                  <a:pt x="1371" y="26"/>
                  <a:pt x="1214" y="56"/>
                </a:cubicBezTo>
                <a:cubicBezTo>
                  <a:pt x="663" y="149"/>
                  <a:pt x="229" y="349"/>
                  <a:pt x="29" y="604"/>
                </a:cubicBezTo>
                <a:cubicBezTo>
                  <a:pt x="16" y="617"/>
                  <a:pt x="11" y="636"/>
                  <a:pt x="0" y="651"/>
                </a:cubicBezTo>
                <a:lnTo>
                  <a:pt x="0" y="20950"/>
                </a:lnTo>
                <a:cubicBezTo>
                  <a:pt x="10" y="20965"/>
                  <a:pt x="16" y="20983"/>
                  <a:pt x="29" y="20996"/>
                </a:cubicBezTo>
                <a:cubicBezTo>
                  <a:pt x="229" y="21251"/>
                  <a:pt x="663" y="21451"/>
                  <a:pt x="1214" y="21544"/>
                </a:cubicBezTo>
                <a:cubicBezTo>
                  <a:pt x="1369" y="21573"/>
                  <a:pt x="1567" y="21589"/>
                  <a:pt x="1798" y="21600"/>
                </a:cubicBezTo>
                <a:lnTo>
                  <a:pt x="19802" y="21600"/>
                </a:lnTo>
                <a:cubicBezTo>
                  <a:pt x="20032" y="21589"/>
                  <a:pt x="20229" y="21573"/>
                  <a:pt x="20384" y="21544"/>
                </a:cubicBezTo>
                <a:cubicBezTo>
                  <a:pt x="20935" y="21451"/>
                  <a:pt x="21369" y="21251"/>
                  <a:pt x="21569" y="20996"/>
                </a:cubicBezTo>
                <a:cubicBezTo>
                  <a:pt x="21583" y="20982"/>
                  <a:pt x="21589" y="20963"/>
                  <a:pt x="21600" y="20947"/>
                </a:cubicBezTo>
                <a:lnTo>
                  <a:pt x="21600" y="653"/>
                </a:lnTo>
                <a:cubicBezTo>
                  <a:pt x="21589" y="638"/>
                  <a:pt x="21583" y="618"/>
                  <a:pt x="21569" y="604"/>
                </a:cubicBezTo>
                <a:cubicBezTo>
                  <a:pt x="21369" y="349"/>
                  <a:pt x="20935" y="149"/>
                  <a:pt x="20384" y="56"/>
                </a:cubicBezTo>
                <a:cubicBezTo>
                  <a:pt x="20226" y="26"/>
                  <a:pt x="20026" y="10"/>
                  <a:pt x="19789" y="0"/>
                </a:cubicBezTo>
                <a:lnTo>
                  <a:pt x="180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1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9749" y="1584225"/>
            <a:ext cx="4974122" cy="987021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571500" dir="0">
              <a:srgbClr val="000000">
                <a:alpha val="57663"/>
              </a:srgbClr>
            </a:outerShdw>
          </a:effectLst>
        </p:spPr>
      </p:pic>
      <p:pic>
        <p:nvPicPr>
          <p:cNvPr id="311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15587" t="6046" r="17298" b="1528"/>
          <a:stretch>
            <a:fillRect/>
          </a:stretch>
        </p:blipFill>
        <p:spPr>
          <a:xfrm>
            <a:off x="12295236" y="4017013"/>
            <a:ext cx="1683147" cy="1547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fill="norm" stroke="1" extrusionOk="0">
                <a:moveTo>
                  <a:pt x="4293" y="0"/>
                </a:moveTo>
                <a:cubicBezTo>
                  <a:pt x="3033" y="0"/>
                  <a:pt x="2276" y="-2"/>
                  <a:pt x="1772" y="227"/>
                </a:cubicBezTo>
                <a:cubicBezTo>
                  <a:pt x="1045" y="514"/>
                  <a:pt x="473" y="1137"/>
                  <a:pt x="208" y="1927"/>
                </a:cubicBezTo>
                <a:cubicBezTo>
                  <a:pt x="-2" y="2476"/>
                  <a:pt x="0" y="3299"/>
                  <a:pt x="0" y="4669"/>
                </a:cubicBezTo>
                <a:lnTo>
                  <a:pt x="0" y="16928"/>
                </a:lnTo>
                <a:cubicBezTo>
                  <a:pt x="0" y="18299"/>
                  <a:pt x="-2" y="19117"/>
                  <a:pt x="208" y="19665"/>
                </a:cubicBezTo>
                <a:cubicBezTo>
                  <a:pt x="473" y="20455"/>
                  <a:pt x="1045" y="21078"/>
                  <a:pt x="1772" y="21365"/>
                </a:cubicBezTo>
                <a:cubicBezTo>
                  <a:pt x="2276" y="21594"/>
                  <a:pt x="3033" y="21598"/>
                  <a:pt x="4293" y="21598"/>
                </a:cubicBezTo>
                <a:lnTo>
                  <a:pt x="17305" y="21598"/>
                </a:lnTo>
                <a:cubicBezTo>
                  <a:pt x="18565" y="21598"/>
                  <a:pt x="19317" y="21594"/>
                  <a:pt x="19821" y="21365"/>
                </a:cubicBezTo>
                <a:cubicBezTo>
                  <a:pt x="20547" y="21078"/>
                  <a:pt x="21120" y="20455"/>
                  <a:pt x="21384" y="19665"/>
                </a:cubicBezTo>
                <a:cubicBezTo>
                  <a:pt x="21595" y="19117"/>
                  <a:pt x="21598" y="18299"/>
                  <a:pt x="21598" y="16928"/>
                </a:cubicBezTo>
                <a:lnTo>
                  <a:pt x="21598" y="4669"/>
                </a:lnTo>
                <a:cubicBezTo>
                  <a:pt x="21598" y="3299"/>
                  <a:pt x="21595" y="2476"/>
                  <a:pt x="21384" y="1927"/>
                </a:cubicBezTo>
                <a:cubicBezTo>
                  <a:pt x="21120" y="1137"/>
                  <a:pt x="20547" y="514"/>
                  <a:pt x="19821" y="227"/>
                </a:cubicBezTo>
                <a:cubicBezTo>
                  <a:pt x="19317" y="-2"/>
                  <a:pt x="18565" y="0"/>
                  <a:pt x="17305" y="0"/>
                </a:cubicBezTo>
                <a:lnTo>
                  <a:pt x="4293" y="0"/>
                </a:ln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</p:pic>
      <p:sp>
        <p:nvSpPr>
          <p:cNvPr id="312" name="Rectangle"/>
          <p:cNvSpPr/>
          <p:nvPr/>
        </p:nvSpPr>
        <p:spPr>
          <a:xfrm>
            <a:off x="11926076" y="2691440"/>
            <a:ext cx="2563748" cy="311350"/>
          </a:xfrm>
          <a:prstGeom prst="rect">
            <a:avLst/>
          </a:prstGeom>
          <a:solidFill>
            <a:srgbClr val="48484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3" name="Space Hotel Hall"/>
          <p:cNvSpPr/>
          <p:nvPr/>
        </p:nvSpPr>
        <p:spPr>
          <a:xfrm>
            <a:off x="11422111" y="3347910"/>
            <a:ext cx="3429662" cy="5543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2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Space Hotel Hall</a:t>
            </a:r>
          </a:p>
        </p:txBody>
      </p:sp>
      <p:sp>
        <p:nvSpPr>
          <p:cNvPr id="314" name="90330-20020"/>
          <p:cNvSpPr/>
          <p:nvPr/>
        </p:nvSpPr>
        <p:spPr>
          <a:xfrm>
            <a:off x="11422111" y="5628430"/>
            <a:ext cx="3429662" cy="3819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17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90330-20020</a:t>
            </a:r>
          </a:p>
        </p:txBody>
      </p:sp>
      <p:pic>
        <p:nvPicPr>
          <p:cNvPr id="315" name="Group" descr="Group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07484" y="1324662"/>
            <a:ext cx="6349247" cy="11066676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Airport Transfers"/>
          <p:cNvSpPr txBox="1"/>
          <p:nvPr/>
        </p:nvSpPr>
        <p:spPr>
          <a:xfrm>
            <a:off x="3136265" y="2952521"/>
            <a:ext cx="1745387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C1526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Airport Transfers</a:t>
            </a:r>
          </a:p>
        </p:txBody>
      </p:sp>
      <p:pic>
        <p:nvPicPr>
          <p:cNvPr id="317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41025" y="2265864"/>
            <a:ext cx="4882164" cy="5031884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Rectangle"/>
          <p:cNvSpPr/>
          <p:nvPr/>
        </p:nvSpPr>
        <p:spPr>
          <a:xfrm>
            <a:off x="3094125" y="7287845"/>
            <a:ext cx="3775964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19" name="Circle"/>
          <p:cNvSpPr/>
          <p:nvPr/>
        </p:nvSpPr>
        <p:spPr>
          <a:xfrm>
            <a:off x="3332099" y="7730281"/>
            <a:ext cx="644857" cy="644858"/>
          </a:xfrm>
          <a:prstGeom prst="ellipse">
            <a:avLst/>
          </a:prstGeom>
          <a:solidFill>
            <a:srgbClr val="0C1526"/>
          </a:solidFill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20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81019" y="7651622"/>
            <a:ext cx="802177" cy="80217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1632"/>
          <p:cNvSpPr txBox="1"/>
          <p:nvPr/>
        </p:nvSpPr>
        <p:spPr>
          <a:xfrm>
            <a:off x="5980908" y="7849510"/>
            <a:ext cx="67464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1632</a:t>
            </a:r>
          </a:p>
        </p:txBody>
      </p:sp>
      <p:pic>
        <p:nvPicPr>
          <p:cNvPr id="322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rcRect l="7040" t="2048" r="12899" b="2010"/>
          <a:stretch>
            <a:fillRect/>
          </a:stretch>
        </p:blipFill>
        <p:spPr>
          <a:xfrm>
            <a:off x="3358422" y="7815825"/>
            <a:ext cx="592211" cy="473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fill="norm" stroke="1" extrusionOk="0">
                <a:moveTo>
                  <a:pt x="9832" y="0"/>
                </a:moveTo>
                <a:cubicBezTo>
                  <a:pt x="7314" y="0"/>
                  <a:pt x="4804" y="1009"/>
                  <a:pt x="2883" y="3019"/>
                </a:cubicBezTo>
                <a:cubicBezTo>
                  <a:pt x="-961" y="7039"/>
                  <a:pt x="-961" y="13560"/>
                  <a:pt x="2883" y="17580"/>
                </a:cubicBezTo>
                <a:cubicBezTo>
                  <a:pt x="6726" y="21600"/>
                  <a:pt x="12952" y="21600"/>
                  <a:pt x="16795" y="17580"/>
                </a:cubicBezTo>
                <a:cubicBezTo>
                  <a:pt x="20639" y="13560"/>
                  <a:pt x="20639" y="7039"/>
                  <a:pt x="16795" y="3019"/>
                </a:cubicBezTo>
                <a:cubicBezTo>
                  <a:pt x="14874" y="1009"/>
                  <a:pt x="12351" y="0"/>
                  <a:pt x="983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3" name="Rectangle"/>
          <p:cNvSpPr/>
          <p:nvPr/>
        </p:nvSpPr>
        <p:spPr>
          <a:xfrm>
            <a:off x="2530960" y="5392685"/>
            <a:ext cx="4902295" cy="189981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24" name="SPACE HOTEL"/>
          <p:cNvSpPr txBox="1"/>
          <p:nvPr/>
        </p:nvSpPr>
        <p:spPr>
          <a:xfrm>
            <a:off x="3600698" y="2645586"/>
            <a:ext cx="3054859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360" sz="30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SPACE HOTEL</a:t>
            </a:r>
          </a:p>
        </p:txBody>
      </p:sp>
      <p:sp>
        <p:nvSpPr>
          <p:cNvPr id="325" name="PLATINIUM PRIVILEDGES"/>
          <p:cNvSpPr txBox="1"/>
          <p:nvPr/>
        </p:nvSpPr>
        <p:spPr>
          <a:xfrm>
            <a:off x="3324859" y="6140534"/>
            <a:ext cx="3289097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pc="215" sz="18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rPr>
                <a:latin typeface="Graphik"/>
                <a:ea typeface="Graphik"/>
                <a:cs typeface="Graphik"/>
                <a:sym typeface="Graphik"/>
              </a:rPr>
              <a:t>PLATINIUM</a:t>
            </a:r>
            <a:r>
              <a:t> PRIVILEDGES</a:t>
            </a:r>
          </a:p>
        </p:txBody>
      </p:sp>
      <p:sp>
        <p:nvSpPr>
          <p:cNvPr id="326" name="Circle"/>
          <p:cNvSpPr/>
          <p:nvPr/>
        </p:nvSpPr>
        <p:spPr>
          <a:xfrm>
            <a:off x="4921482" y="7411435"/>
            <a:ext cx="95850" cy="95850"/>
          </a:xfrm>
          <a:prstGeom prst="ellipse">
            <a:avLst/>
          </a:prstGeom>
          <a:solidFill>
            <a:srgbClr val="64CE6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333" name="Group"/>
          <p:cNvGrpSpPr/>
          <p:nvPr/>
        </p:nvGrpSpPr>
        <p:grpSpPr>
          <a:xfrm>
            <a:off x="4136578" y="6971424"/>
            <a:ext cx="1665538" cy="253605"/>
            <a:chOff x="0" y="0"/>
            <a:chExt cx="1665536" cy="253603"/>
          </a:xfrm>
        </p:grpSpPr>
        <p:pic>
          <p:nvPicPr>
            <p:cNvPr id="327" name="icons-slots-sixt.png" descr="icons-slots-sixt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05" t="553" r="152" b="482"/>
            <a:stretch>
              <a:fillRect/>
            </a:stretch>
          </p:blipFill>
          <p:spPr>
            <a:xfrm>
              <a:off x="0" y="0"/>
              <a:ext cx="255595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5260" y="0"/>
                  </a:moveTo>
                  <a:cubicBezTo>
                    <a:pt x="3713" y="0"/>
                    <a:pt x="2797" y="10"/>
                    <a:pt x="2178" y="270"/>
                  </a:cubicBezTo>
                  <a:cubicBezTo>
                    <a:pt x="1285" y="598"/>
                    <a:pt x="593" y="1297"/>
                    <a:pt x="268" y="2197"/>
                  </a:cubicBezTo>
                  <a:cubicBezTo>
                    <a:pt x="10" y="2822"/>
                    <a:pt x="0" y="3746"/>
                    <a:pt x="0" y="5307"/>
                  </a:cubicBezTo>
                  <a:lnTo>
                    <a:pt x="0" y="16259"/>
                  </a:lnTo>
                  <a:cubicBezTo>
                    <a:pt x="0" y="17820"/>
                    <a:pt x="10" y="18778"/>
                    <a:pt x="268" y="19403"/>
                  </a:cubicBezTo>
                  <a:cubicBezTo>
                    <a:pt x="593" y="20303"/>
                    <a:pt x="1285" y="21002"/>
                    <a:pt x="2178" y="21330"/>
                  </a:cubicBezTo>
                  <a:cubicBezTo>
                    <a:pt x="2797" y="21590"/>
                    <a:pt x="3713" y="21600"/>
                    <a:pt x="5260" y="21600"/>
                  </a:cubicBezTo>
                  <a:lnTo>
                    <a:pt x="16316" y="21600"/>
                  </a:lnTo>
                  <a:cubicBezTo>
                    <a:pt x="17863" y="21600"/>
                    <a:pt x="18779" y="21590"/>
                    <a:pt x="19398" y="21330"/>
                  </a:cubicBezTo>
                  <a:cubicBezTo>
                    <a:pt x="20291" y="21002"/>
                    <a:pt x="21017" y="20303"/>
                    <a:pt x="21342" y="19403"/>
                  </a:cubicBezTo>
                  <a:cubicBezTo>
                    <a:pt x="21600" y="18778"/>
                    <a:pt x="21576" y="17820"/>
                    <a:pt x="21576" y="16259"/>
                  </a:cubicBezTo>
                  <a:lnTo>
                    <a:pt x="21576" y="5307"/>
                  </a:lnTo>
                  <a:cubicBezTo>
                    <a:pt x="21576" y="3746"/>
                    <a:pt x="21600" y="2822"/>
                    <a:pt x="21342" y="2197"/>
                  </a:cubicBezTo>
                  <a:cubicBezTo>
                    <a:pt x="21017" y="1297"/>
                    <a:pt x="20291" y="598"/>
                    <a:pt x="19398" y="270"/>
                  </a:cubicBezTo>
                  <a:cubicBezTo>
                    <a:pt x="18779" y="10"/>
                    <a:pt x="17863" y="0"/>
                    <a:pt x="16316" y="0"/>
                  </a:cubicBezTo>
                  <a:lnTo>
                    <a:pt x="526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28" name="icons-slots-avis.png" descr="icons-slots-avis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448" r="47" b="377"/>
            <a:stretch>
              <a:fillRect/>
            </a:stretch>
          </p:blipFill>
          <p:spPr>
            <a:xfrm>
              <a:off x="562100" y="0"/>
              <a:ext cx="255593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5194" y="0"/>
                  </a:moveTo>
                  <a:cubicBezTo>
                    <a:pt x="3667" y="0"/>
                    <a:pt x="2755" y="13"/>
                    <a:pt x="2145" y="270"/>
                  </a:cubicBezTo>
                  <a:cubicBezTo>
                    <a:pt x="1264" y="594"/>
                    <a:pt x="588" y="1275"/>
                    <a:pt x="268" y="2163"/>
                  </a:cubicBezTo>
                  <a:cubicBezTo>
                    <a:pt x="13" y="2779"/>
                    <a:pt x="0" y="3699"/>
                    <a:pt x="0" y="5239"/>
                  </a:cubicBezTo>
                  <a:lnTo>
                    <a:pt x="0" y="16327"/>
                  </a:lnTo>
                  <a:cubicBezTo>
                    <a:pt x="0" y="17867"/>
                    <a:pt x="13" y="18787"/>
                    <a:pt x="268" y="19403"/>
                  </a:cubicBezTo>
                  <a:cubicBezTo>
                    <a:pt x="588" y="20291"/>
                    <a:pt x="1264" y="21006"/>
                    <a:pt x="2145" y="21330"/>
                  </a:cubicBezTo>
                  <a:cubicBezTo>
                    <a:pt x="2755" y="21587"/>
                    <a:pt x="3667" y="21600"/>
                    <a:pt x="5194" y="21600"/>
                  </a:cubicBezTo>
                  <a:lnTo>
                    <a:pt x="16386" y="21600"/>
                  </a:lnTo>
                  <a:cubicBezTo>
                    <a:pt x="17912" y="21600"/>
                    <a:pt x="18824" y="21587"/>
                    <a:pt x="19435" y="21330"/>
                  </a:cubicBezTo>
                  <a:cubicBezTo>
                    <a:pt x="20315" y="21006"/>
                    <a:pt x="21025" y="20291"/>
                    <a:pt x="21345" y="19403"/>
                  </a:cubicBezTo>
                  <a:cubicBezTo>
                    <a:pt x="21600" y="18787"/>
                    <a:pt x="21580" y="17867"/>
                    <a:pt x="21580" y="16327"/>
                  </a:cubicBezTo>
                  <a:lnTo>
                    <a:pt x="21580" y="5239"/>
                  </a:lnTo>
                  <a:cubicBezTo>
                    <a:pt x="21580" y="3699"/>
                    <a:pt x="21600" y="2779"/>
                    <a:pt x="21345" y="2163"/>
                  </a:cubicBezTo>
                  <a:cubicBezTo>
                    <a:pt x="21025" y="1275"/>
                    <a:pt x="20315" y="594"/>
                    <a:pt x="19435" y="270"/>
                  </a:cubicBezTo>
                  <a:cubicBezTo>
                    <a:pt x="18824" y="13"/>
                    <a:pt x="17912" y="0"/>
                    <a:pt x="16386" y="0"/>
                  </a:cubicBezTo>
                  <a:lnTo>
                    <a:pt x="519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29" name="icons-slots-hertz.png" descr="icons-slots-hertz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448" r="47" b="377"/>
            <a:stretch>
              <a:fillRect/>
            </a:stretch>
          </p:blipFill>
          <p:spPr>
            <a:xfrm>
              <a:off x="281050" y="0"/>
              <a:ext cx="255594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fill="norm" stroke="1" extrusionOk="0">
                  <a:moveTo>
                    <a:pt x="5227" y="0"/>
                  </a:moveTo>
                  <a:cubicBezTo>
                    <a:pt x="3690" y="0"/>
                    <a:pt x="2793" y="11"/>
                    <a:pt x="2178" y="270"/>
                  </a:cubicBezTo>
                  <a:cubicBezTo>
                    <a:pt x="1291" y="596"/>
                    <a:pt x="591" y="1303"/>
                    <a:pt x="268" y="2197"/>
                  </a:cubicBezTo>
                  <a:cubicBezTo>
                    <a:pt x="11" y="2818"/>
                    <a:pt x="0" y="3722"/>
                    <a:pt x="0" y="5273"/>
                  </a:cubicBezTo>
                  <a:lnTo>
                    <a:pt x="0" y="16293"/>
                  </a:lnTo>
                  <a:cubicBezTo>
                    <a:pt x="0" y="17844"/>
                    <a:pt x="11" y="18782"/>
                    <a:pt x="268" y="19403"/>
                  </a:cubicBezTo>
                  <a:cubicBezTo>
                    <a:pt x="591" y="20297"/>
                    <a:pt x="1291" y="21004"/>
                    <a:pt x="2178" y="21330"/>
                  </a:cubicBezTo>
                  <a:cubicBezTo>
                    <a:pt x="2793" y="21589"/>
                    <a:pt x="3690" y="21600"/>
                    <a:pt x="5227" y="21600"/>
                  </a:cubicBezTo>
                  <a:lnTo>
                    <a:pt x="16351" y="21600"/>
                  </a:lnTo>
                  <a:cubicBezTo>
                    <a:pt x="17888" y="21600"/>
                    <a:pt x="18818" y="21589"/>
                    <a:pt x="19433" y="21330"/>
                  </a:cubicBezTo>
                  <a:cubicBezTo>
                    <a:pt x="20320" y="21004"/>
                    <a:pt x="21021" y="20297"/>
                    <a:pt x="21343" y="19403"/>
                  </a:cubicBezTo>
                  <a:cubicBezTo>
                    <a:pt x="21600" y="18782"/>
                    <a:pt x="21578" y="17844"/>
                    <a:pt x="21578" y="16293"/>
                  </a:cubicBezTo>
                  <a:lnTo>
                    <a:pt x="21578" y="5273"/>
                  </a:lnTo>
                  <a:cubicBezTo>
                    <a:pt x="21578" y="3722"/>
                    <a:pt x="21600" y="2818"/>
                    <a:pt x="21343" y="2197"/>
                  </a:cubicBezTo>
                  <a:cubicBezTo>
                    <a:pt x="21021" y="1303"/>
                    <a:pt x="20320" y="596"/>
                    <a:pt x="19433" y="270"/>
                  </a:cubicBezTo>
                  <a:cubicBezTo>
                    <a:pt x="18818" y="11"/>
                    <a:pt x="17888" y="0"/>
                    <a:pt x="16351" y="0"/>
                  </a:cubicBezTo>
                  <a:lnTo>
                    <a:pt x="522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30" name="icons-slots-lafortuna.png" descr="icons-slots-lafortuna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47" b="825"/>
            <a:stretch>
              <a:fillRect/>
            </a:stretch>
          </p:blipFill>
          <p:spPr>
            <a:xfrm>
              <a:off x="838456" y="0"/>
              <a:ext cx="255594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600" fill="norm" stroke="1" extrusionOk="0">
                  <a:moveTo>
                    <a:pt x="5227" y="0"/>
                  </a:moveTo>
                  <a:cubicBezTo>
                    <a:pt x="3692" y="0"/>
                    <a:pt x="2758" y="12"/>
                    <a:pt x="2144" y="270"/>
                  </a:cubicBezTo>
                  <a:cubicBezTo>
                    <a:pt x="1259" y="595"/>
                    <a:pt x="590" y="1271"/>
                    <a:pt x="268" y="2163"/>
                  </a:cubicBezTo>
                  <a:cubicBezTo>
                    <a:pt x="12" y="2783"/>
                    <a:pt x="0" y="3725"/>
                    <a:pt x="0" y="5273"/>
                  </a:cubicBezTo>
                  <a:lnTo>
                    <a:pt x="0" y="16293"/>
                  </a:lnTo>
                  <a:cubicBezTo>
                    <a:pt x="0" y="17841"/>
                    <a:pt x="12" y="18783"/>
                    <a:pt x="268" y="19403"/>
                  </a:cubicBezTo>
                  <a:cubicBezTo>
                    <a:pt x="590" y="20296"/>
                    <a:pt x="1259" y="21005"/>
                    <a:pt x="2144" y="21330"/>
                  </a:cubicBezTo>
                  <a:cubicBezTo>
                    <a:pt x="2758" y="21588"/>
                    <a:pt x="3692" y="21600"/>
                    <a:pt x="5227" y="21600"/>
                  </a:cubicBezTo>
                  <a:lnTo>
                    <a:pt x="16351" y="21600"/>
                  </a:lnTo>
                  <a:cubicBezTo>
                    <a:pt x="17886" y="21600"/>
                    <a:pt x="18820" y="21588"/>
                    <a:pt x="19434" y="21330"/>
                  </a:cubicBezTo>
                  <a:cubicBezTo>
                    <a:pt x="20319" y="21005"/>
                    <a:pt x="21022" y="20296"/>
                    <a:pt x="21344" y="19403"/>
                  </a:cubicBezTo>
                  <a:cubicBezTo>
                    <a:pt x="21600" y="18783"/>
                    <a:pt x="21578" y="17841"/>
                    <a:pt x="21578" y="16293"/>
                  </a:cubicBezTo>
                  <a:lnTo>
                    <a:pt x="21578" y="5273"/>
                  </a:lnTo>
                  <a:cubicBezTo>
                    <a:pt x="21578" y="3725"/>
                    <a:pt x="21600" y="2783"/>
                    <a:pt x="21344" y="2163"/>
                  </a:cubicBezTo>
                  <a:cubicBezTo>
                    <a:pt x="21022" y="1271"/>
                    <a:pt x="20319" y="595"/>
                    <a:pt x="19434" y="270"/>
                  </a:cubicBezTo>
                  <a:cubicBezTo>
                    <a:pt x="18820" y="12"/>
                    <a:pt x="17886" y="0"/>
                    <a:pt x="16351" y="0"/>
                  </a:cubicBezTo>
                  <a:lnTo>
                    <a:pt x="522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31" name="icons-slots-volcanarenal.png" descr="icons-slots-volcanarenal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448" r="47" b="377"/>
            <a:stretch>
              <a:fillRect/>
            </a:stretch>
          </p:blipFill>
          <p:spPr>
            <a:xfrm>
              <a:off x="1124200" y="0"/>
              <a:ext cx="255593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5194" y="0"/>
                  </a:moveTo>
                  <a:cubicBezTo>
                    <a:pt x="3666" y="0"/>
                    <a:pt x="2756" y="13"/>
                    <a:pt x="2145" y="270"/>
                  </a:cubicBezTo>
                  <a:cubicBezTo>
                    <a:pt x="1263" y="594"/>
                    <a:pt x="589" y="1274"/>
                    <a:pt x="268" y="2163"/>
                  </a:cubicBezTo>
                  <a:cubicBezTo>
                    <a:pt x="13" y="2780"/>
                    <a:pt x="0" y="3698"/>
                    <a:pt x="0" y="5239"/>
                  </a:cubicBezTo>
                  <a:lnTo>
                    <a:pt x="0" y="16327"/>
                  </a:lnTo>
                  <a:cubicBezTo>
                    <a:pt x="0" y="17868"/>
                    <a:pt x="13" y="18786"/>
                    <a:pt x="268" y="19403"/>
                  </a:cubicBezTo>
                  <a:cubicBezTo>
                    <a:pt x="589" y="20292"/>
                    <a:pt x="1263" y="21006"/>
                    <a:pt x="2145" y="21330"/>
                  </a:cubicBezTo>
                  <a:cubicBezTo>
                    <a:pt x="2756" y="21587"/>
                    <a:pt x="3666" y="21600"/>
                    <a:pt x="5194" y="21600"/>
                  </a:cubicBezTo>
                  <a:lnTo>
                    <a:pt x="16386" y="21600"/>
                  </a:lnTo>
                  <a:cubicBezTo>
                    <a:pt x="17914" y="21600"/>
                    <a:pt x="18824" y="21587"/>
                    <a:pt x="19435" y="21330"/>
                  </a:cubicBezTo>
                  <a:cubicBezTo>
                    <a:pt x="20316" y="21006"/>
                    <a:pt x="21024" y="20292"/>
                    <a:pt x="21345" y="19403"/>
                  </a:cubicBezTo>
                  <a:cubicBezTo>
                    <a:pt x="21600" y="18786"/>
                    <a:pt x="21579" y="17868"/>
                    <a:pt x="21579" y="16327"/>
                  </a:cubicBezTo>
                  <a:lnTo>
                    <a:pt x="21579" y="5239"/>
                  </a:lnTo>
                  <a:cubicBezTo>
                    <a:pt x="21579" y="3698"/>
                    <a:pt x="21600" y="2780"/>
                    <a:pt x="21345" y="2163"/>
                  </a:cubicBezTo>
                  <a:cubicBezTo>
                    <a:pt x="21024" y="1274"/>
                    <a:pt x="20316" y="594"/>
                    <a:pt x="19435" y="270"/>
                  </a:cubicBezTo>
                  <a:cubicBezTo>
                    <a:pt x="18824" y="13"/>
                    <a:pt x="17914" y="0"/>
                    <a:pt x="16386" y="0"/>
                  </a:cubicBezTo>
                  <a:lnTo>
                    <a:pt x="519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32" name="icons-slots-monteverde.png" descr="icons-slots-monteverde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448" r="47" b="377"/>
            <a:stretch>
              <a:fillRect/>
            </a:stretch>
          </p:blipFill>
          <p:spPr>
            <a:xfrm>
              <a:off x="1409943" y="0"/>
              <a:ext cx="255594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fill="norm" stroke="1" extrusionOk="0">
                  <a:moveTo>
                    <a:pt x="5227" y="0"/>
                  </a:moveTo>
                  <a:cubicBezTo>
                    <a:pt x="3691" y="0"/>
                    <a:pt x="2792" y="12"/>
                    <a:pt x="2178" y="270"/>
                  </a:cubicBezTo>
                  <a:cubicBezTo>
                    <a:pt x="1292" y="596"/>
                    <a:pt x="590" y="1303"/>
                    <a:pt x="268" y="2197"/>
                  </a:cubicBezTo>
                  <a:cubicBezTo>
                    <a:pt x="11" y="2817"/>
                    <a:pt x="0" y="3723"/>
                    <a:pt x="0" y="5273"/>
                  </a:cubicBezTo>
                  <a:lnTo>
                    <a:pt x="0" y="16293"/>
                  </a:lnTo>
                  <a:cubicBezTo>
                    <a:pt x="0" y="17843"/>
                    <a:pt x="11" y="18783"/>
                    <a:pt x="268" y="19403"/>
                  </a:cubicBezTo>
                  <a:cubicBezTo>
                    <a:pt x="590" y="20297"/>
                    <a:pt x="1292" y="21004"/>
                    <a:pt x="2178" y="21330"/>
                  </a:cubicBezTo>
                  <a:cubicBezTo>
                    <a:pt x="2792" y="21588"/>
                    <a:pt x="3691" y="21600"/>
                    <a:pt x="5227" y="21600"/>
                  </a:cubicBezTo>
                  <a:lnTo>
                    <a:pt x="16351" y="21600"/>
                  </a:lnTo>
                  <a:cubicBezTo>
                    <a:pt x="17887" y="21600"/>
                    <a:pt x="18819" y="21588"/>
                    <a:pt x="19434" y="21330"/>
                  </a:cubicBezTo>
                  <a:cubicBezTo>
                    <a:pt x="20319" y="21004"/>
                    <a:pt x="21021" y="20297"/>
                    <a:pt x="21343" y="19403"/>
                  </a:cubicBezTo>
                  <a:cubicBezTo>
                    <a:pt x="21600" y="18783"/>
                    <a:pt x="21578" y="17843"/>
                    <a:pt x="21578" y="16293"/>
                  </a:cubicBezTo>
                  <a:lnTo>
                    <a:pt x="21578" y="5273"/>
                  </a:lnTo>
                  <a:cubicBezTo>
                    <a:pt x="21578" y="3723"/>
                    <a:pt x="21600" y="2817"/>
                    <a:pt x="21343" y="2197"/>
                  </a:cubicBezTo>
                  <a:cubicBezTo>
                    <a:pt x="21021" y="1303"/>
                    <a:pt x="20319" y="596"/>
                    <a:pt x="19434" y="270"/>
                  </a:cubicBezTo>
                  <a:cubicBezTo>
                    <a:pt x="18819" y="12"/>
                    <a:pt x="17887" y="0"/>
                    <a:pt x="16351" y="0"/>
                  </a:cubicBezTo>
                  <a:lnTo>
                    <a:pt x="522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34" name="Rectangle"/>
          <p:cNvSpPr/>
          <p:nvPr/>
        </p:nvSpPr>
        <p:spPr>
          <a:xfrm>
            <a:off x="2532636" y="7287845"/>
            <a:ext cx="1270001" cy="25342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5" name="Rectangle"/>
          <p:cNvSpPr/>
          <p:nvPr/>
        </p:nvSpPr>
        <p:spPr>
          <a:xfrm>
            <a:off x="6174278" y="7287845"/>
            <a:ext cx="1270001" cy="25342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36" name="Metadatos del cliente"/>
          <p:cNvSpPr txBox="1"/>
          <p:nvPr/>
        </p:nvSpPr>
        <p:spPr>
          <a:xfrm>
            <a:off x="16437595" y="8053498"/>
            <a:ext cx="328909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Metadatos del cliente</a:t>
            </a:r>
          </a:p>
        </p:txBody>
      </p:sp>
      <p:sp>
        <p:nvSpPr>
          <p:cNvPr id="337" name="Selector de Servicios"/>
          <p:cNvSpPr txBox="1"/>
          <p:nvPr/>
        </p:nvSpPr>
        <p:spPr>
          <a:xfrm>
            <a:off x="16437595" y="7184027"/>
            <a:ext cx="328909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Selector de Servicios</a:t>
            </a:r>
          </a:p>
        </p:txBody>
      </p:sp>
      <p:sp>
        <p:nvSpPr>
          <p:cNvPr id="338" name="Botones FAB"/>
          <p:cNvSpPr txBox="1"/>
          <p:nvPr/>
        </p:nvSpPr>
        <p:spPr>
          <a:xfrm>
            <a:off x="16437595" y="9772232"/>
            <a:ext cx="328909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Botones FAB</a:t>
            </a:r>
          </a:p>
        </p:txBody>
      </p:sp>
      <p:sp>
        <p:nvSpPr>
          <p:cNvPr id="339" name="Line"/>
          <p:cNvSpPr/>
          <p:nvPr/>
        </p:nvSpPr>
        <p:spPr>
          <a:xfrm>
            <a:off x="7852948" y="8052710"/>
            <a:ext cx="2865581" cy="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0" name="Line"/>
          <p:cNvSpPr/>
          <p:nvPr/>
        </p:nvSpPr>
        <p:spPr>
          <a:xfrm>
            <a:off x="15555355" y="7414556"/>
            <a:ext cx="8021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1" name="Line"/>
          <p:cNvSpPr/>
          <p:nvPr/>
        </p:nvSpPr>
        <p:spPr>
          <a:xfrm>
            <a:off x="15555355" y="8284027"/>
            <a:ext cx="8021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2" name="Line"/>
          <p:cNvSpPr/>
          <p:nvPr/>
        </p:nvSpPr>
        <p:spPr>
          <a:xfrm>
            <a:off x="15555355" y="10002761"/>
            <a:ext cx="8021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3" name="Line"/>
          <p:cNvSpPr/>
          <p:nvPr/>
        </p:nvSpPr>
        <p:spPr>
          <a:xfrm>
            <a:off x="15555355" y="4826352"/>
            <a:ext cx="8021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4" name="ID Posición"/>
          <p:cNvSpPr txBox="1"/>
          <p:nvPr/>
        </p:nvSpPr>
        <p:spPr>
          <a:xfrm>
            <a:off x="16543018" y="5715891"/>
            <a:ext cx="328909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ID Posición</a:t>
            </a:r>
          </a:p>
        </p:txBody>
      </p:sp>
      <p:sp>
        <p:nvSpPr>
          <p:cNvPr id="345" name="Line"/>
          <p:cNvSpPr/>
          <p:nvPr/>
        </p:nvSpPr>
        <p:spPr>
          <a:xfrm>
            <a:off x="15555355" y="5946421"/>
            <a:ext cx="8021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6" name="Su marca"/>
          <p:cNvSpPr txBox="1"/>
          <p:nvPr/>
        </p:nvSpPr>
        <p:spPr>
          <a:xfrm>
            <a:off x="16543018" y="4551324"/>
            <a:ext cx="3289097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Su marca</a:t>
            </a:r>
          </a:p>
        </p:txBody>
      </p:sp>
      <p:sp>
        <p:nvSpPr>
          <p:cNvPr id="347" name="Scan QR"/>
          <p:cNvSpPr txBox="1"/>
          <p:nvPr/>
        </p:nvSpPr>
        <p:spPr>
          <a:xfrm>
            <a:off x="8462367" y="7228830"/>
            <a:ext cx="155185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b="1" sz="2400"/>
            </a:lvl1pPr>
          </a:lstStyle>
          <a:p>
            <a:pPr/>
            <a:r>
              <a:t>Scan QR</a:t>
            </a:r>
          </a:p>
        </p:txBody>
      </p:sp>
      <p:sp>
        <p:nvSpPr>
          <p:cNvPr id="348" name="Line"/>
          <p:cNvSpPr/>
          <p:nvPr/>
        </p:nvSpPr>
        <p:spPr>
          <a:xfrm>
            <a:off x="15555355" y="9143394"/>
            <a:ext cx="80217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49" name="Código Promocional, ID, Hab #…"/>
          <p:cNvSpPr txBox="1"/>
          <p:nvPr/>
        </p:nvSpPr>
        <p:spPr>
          <a:xfrm>
            <a:off x="16437595" y="8912865"/>
            <a:ext cx="5587996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Código Promocional, ID, Hab #…</a:t>
            </a:r>
          </a:p>
        </p:txBody>
      </p:sp>
      <p:sp>
        <p:nvSpPr>
          <p:cNvPr id="350" name=""/>
          <p:cNvSpPr txBox="1"/>
          <p:nvPr/>
        </p:nvSpPr>
        <p:spPr>
          <a:xfrm>
            <a:off x="19274359" y="9615411"/>
            <a:ext cx="7874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27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300">
                <a:latin typeface="videortc"/>
                <a:ea typeface="videortc"/>
                <a:cs typeface="videortc"/>
                <a:sym typeface="videortc"/>
              </a:defRPr>
            </a:lvl1pPr>
          </a:lstStyle>
          <a:p>
            <a:pPr/>
            <a:r>
              <a:t></a:t>
            </a:r>
          </a:p>
        </p:txBody>
      </p:sp>
      <p:sp>
        <p:nvSpPr>
          <p:cNvPr id="351" name=""/>
          <p:cNvSpPr txBox="1"/>
          <p:nvPr/>
        </p:nvSpPr>
        <p:spPr>
          <a:xfrm>
            <a:off x="20053972" y="9615411"/>
            <a:ext cx="7874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27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300">
                <a:latin typeface="videortc"/>
                <a:ea typeface="videortc"/>
                <a:cs typeface="videortc"/>
                <a:sym typeface="videortc"/>
              </a:defRPr>
            </a:lvl1pPr>
          </a:lstStyle>
          <a:p>
            <a:pPr/>
            <a:r>
              <a:t></a:t>
            </a:r>
          </a:p>
        </p:txBody>
      </p:sp>
      <p:sp>
        <p:nvSpPr>
          <p:cNvPr id="352" name=""/>
          <p:cNvSpPr txBox="1"/>
          <p:nvPr/>
        </p:nvSpPr>
        <p:spPr>
          <a:xfrm>
            <a:off x="18610039" y="9647161"/>
            <a:ext cx="57865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27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300">
                <a:latin typeface="videortc"/>
                <a:ea typeface="videortc"/>
                <a:cs typeface="videortc"/>
                <a:sym typeface="videortc"/>
              </a:defRPr>
            </a:lvl1pPr>
          </a:lstStyle>
          <a:p>
            <a:pPr/>
            <a:r>
              <a:t></a:t>
            </a:r>
          </a:p>
        </p:txBody>
      </p:sp>
      <p:sp>
        <p:nvSpPr>
          <p:cNvPr id="353" name="Video Kiosk"/>
          <p:cNvSpPr/>
          <p:nvPr/>
        </p:nvSpPr>
        <p:spPr>
          <a:xfrm>
            <a:off x="19287059" y="1430105"/>
            <a:ext cx="3750564" cy="802177"/>
          </a:xfrm>
          <a:prstGeom prst="roundRect">
            <a:avLst>
              <a:gd name="adj" fmla="val 23748"/>
            </a:avLst>
          </a:prstGeom>
          <a:solidFill>
            <a:srgbClr val="9CBFEA"/>
          </a:solidFill>
          <a:ln w="12700">
            <a:solidFill>
              <a:srgbClr val="D5D5D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Montserrat Thin SemiBold"/>
                <a:ea typeface="Montserrat Thin SemiBold"/>
                <a:cs typeface="Montserrat Thin SemiBold"/>
                <a:sym typeface="Montserrat Thin SemiBold"/>
              </a:defRPr>
            </a:lvl1pPr>
          </a:lstStyle>
          <a:p>
            <a:pPr/>
            <a:r>
              <a:t>Video Kiosk</a:t>
            </a:r>
          </a:p>
        </p:txBody>
      </p:sp>
      <p:sp>
        <p:nvSpPr>
          <p:cNvPr id="354" name="Video Call"/>
          <p:cNvSpPr/>
          <p:nvPr/>
        </p:nvSpPr>
        <p:spPr>
          <a:xfrm>
            <a:off x="19280709" y="2427645"/>
            <a:ext cx="3763264" cy="802177"/>
          </a:xfrm>
          <a:prstGeom prst="roundRect">
            <a:avLst>
              <a:gd name="adj" fmla="val 23748"/>
            </a:avLst>
          </a:prstGeom>
          <a:solidFill>
            <a:srgbClr val="ED7666"/>
          </a:solidFill>
          <a:ln w="12700">
            <a:solidFill>
              <a:srgbClr val="D5D5D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Montserrat Thin SemiBold"/>
                <a:ea typeface="Montserrat Thin SemiBold"/>
                <a:cs typeface="Montserrat Thin SemiBold"/>
                <a:sym typeface="Montserrat Thin SemiBold"/>
              </a:defRPr>
            </a:lvl1pPr>
          </a:lstStyle>
          <a:p>
            <a:pPr/>
            <a:r>
              <a:t>Video Call</a:t>
            </a:r>
          </a:p>
        </p:txBody>
      </p:sp>
      <p:sp>
        <p:nvSpPr>
          <p:cNvPr id="355" name="Voice Call"/>
          <p:cNvSpPr/>
          <p:nvPr/>
        </p:nvSpPr>
        <p:spPr>
          <a:xfrm>
            <a:off x="19280709" y="3416410"/>
            <a:ext cx="3763264" cy="802177"/>
          </a:xfrm>
          <a:prstGeom prst="roundRect">
            <a:avLst>
              <a:gd name="adj" fmla="val 23748"/>
            </a:avLst>
          </a:prstGeom>
          <a:solidFill>
            <a:srgbClr val="64CE6D"/>
          </a:solidFill>
          <a:ln w="12700">
            <a:solidFill>
              <a:srgbClr val="D5D5D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Montserrat Thin SemiBold"/>
                <a:ea typeface="Montserrat Thin SemiBold"/>
                <a:cs typeface="Montserrat Thin SemiBold"/>
                <a:sym typeface="Montserrat Thin SemiBold"/>
              </a:defRPr>
            </a:lvl1pPr>
          </a:lstStyle>
          <a:p>
            <a:pPr/>
            <a:r>
              <a:t>Voice Call</a:t>
            </a:r>
          </a:p>
        </p:txBody>
      </p:sp>
      <p:sp>
        <p:nvSpPr>
          <p:cNvPr id="356" name="WhatsApp"/>
          <p:cNvSpPr/>
          <p:nvPr/>
        </p:nvSpPr>
        <p:spPr>
          <a:xfrm>
            <a:off x="19280709" y="4405176"/>
            <a:ext cx="3763264" cy="802176"/>
          </a:xfrm>
          <a:prstGeom prst="roundRect">
            <a:avLst>
              <a:gd name="adj" fmla="val 23748"/>
            </a:avLst>
          </a:prstGeom>
          <a:solidFill>
            <a:srgbClr val="32D851"/>
          </a:solidFill>
          <a:ln w="12700">
            <a:solidFill>
              <a:srgbClr val="D5D5D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700">
                <a:solidFill>
                  <a:srgbClr val="FFFFFF"/>
                </a:solidFill>
                <a:latin typeface="Montserrat Thin SemiBold"/>
                <a:ea typeface="Montserrat Thin SemiBold"/>
                <a:cs typeface="Montserrat Thin SemiBold"/>
                <a:sym typeface="Montserrat Thin SemiBold"/>
              </a:defRPr>
            </a:lvl1pPr>
          </a:lstStyle>
          <a:p>
            <a:pPr/>
            <a:r>
              <a:t>WhatsApp</a:t>
            </a:r>
          </a:p>
        </p:txBody>
      </p:sp>
      <p:sp>
        <p:nvSpPr>
          <p:cNvPr id="357" name=""/>
          <p:cNvSpPr txBox="1"/>
          <p:nvPr/>
        </p:nvSpPr>
        <p:spPr>
          <a:xfrm>
            <a:off x="19280709" y="3416410"/>
            <a:ext cx="787401" cy="77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27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300">
                <a:solidFill>
                  <a:srgbClr val="FFFFFF"/>
                </a:solidFill>
                <a:latin typeface="videortc"/>
                <a:ea typeface="videortc"/>
                <a:cs typeface="videortc"/>
                <a:sym typeface="videortc"/>
              </a:defRPr>
            </a:lvl1pPr>
          </a:lstStyle>
          <a:p>
            <a:pPr/>
            <a:r>
              <a:t></a:t>
            </a:r>
          </a:p>
        </p:txBody>
      </p:sp>
      <p:sp>
        <p:nvSpPr>
          <p:cNvPr id="358" name=""/>
          <p:cNvSpPr txBox="1"/>
          <p:nvPr/>
        </p:nvSpPr>
        <p:spPr>
          <a:xfrm>
            <a:off x="19280709" y="2455121"/>
            <a:ext cx="787401" cy="774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127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300">
                <a:solidFill>
                  <a:srgbClr val="FFFFFF"/>
                </a:solidFill>
                <a:latin typeface="videortc"/>
                <a:ea typeface="videortc"/>
                <a:cs typeface="videortc"/>
                <a:sym typeface="videortc"/>
              </a:defRPr>
            </a:lvl1pPr>
          </a:lstStyle>
          <a:p>
            <a:pPr/>
            <a:r>
              <a:t></a:t>
            </a:r>
          </a:p>
        </p:txBody>
      </p:sp>
      <p:sp>
        <p:nvSpPr>
          <p:cNvPr id="359" name=""/>
          <p:cNvSpPr txBox="1"/>
          <p:nvPr/>
        </p:nvSpPr>
        <p:spPr>
          <a:xfrm>
            <a:off x="19378731" y="1475593"/>
            <a:ext cx="578658" cy="71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12700">
              <a:lnSpc>
                <a:spcPct val="10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300">
                <a:solidFill>
                  <a:srgbClr val="FFFFFF"/>
                </a:solidFill>
                <a:latin typeface="videortc"/>
                <a:ea typeface="videortc"/>
                <a:cs typeface="videortc"/>
                <a:sym typeface="videortc"/>
              </a:defRPr>
            </a:lvl1pPr>
          </a:lstStyle>
          <a:p>
            <a:pPr/>
            <a:r>
              <a:t></a:t>
            </a:r>
          </a:p>
        </p:txBody>
      </p:sp>
      <p:pic>
        <p:nvPicPr>
          <p:cNvPr id="360" name="pasted-movie.png" descr="pasted-movie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9433903" y="4572107"/>
            <a:ext cx="468314" cy="4683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25400" dir="5400000">
              <a:srgbClr val="000000">
                <a:alpha val="50000"/>
              </a:srgbClr>
            </a:outerShdw>
          </a:effectLst>
        </p:spPr>
      </p:pic>
      <p:sp>
        <p:nvSpPr>
          <p:cNvPr id="361" name="Line"/>
          <p:cNvSpPr/>
          <p:nvPr/>
        </p:nvSpPr>
        <p:spPr>
          <a:xfrm>
            <a:off x="15555355" y="2847115"/>
            <a:ext cx="3289098" cy="1"/>
          </a:xfrm>
          <a:prstGeom prst="line">
            <a:avLst/>
          </a:prstGeom>
          <a:ln w="50800">
            <a:solidFill>
              <a:srgbClr val="000000"/>
            </a:solidFill>
            <a:prstDash val="sysDot"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62" name="Botones FAB"/>
          <p:cNvSpPr txBox="1"/>
          <p:nvPr/>
        </p:nvSpPr>
        <p:spPr>
          <a:xfrm>
            <a:off x="16180779" y="1918620"/>
            <a:ext cx="203825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2400"/>
            </a:lvl1pPr>
          </a:lstStyle>
          <a:p>
            <a:pPr/>
            <a:r>
              <a:t>Botones FAB</a:t>
            </a:r>
          </a:p>
        </p:txBody>
      </p:sp>
      <p:sp>
        <p:nvSpPr>
          <p:cNvPr id="363" name="PIN required"/>
          <p:cNvSpPr txBox="1"/>
          <p:nvPr/>
        </p:nvSpPr>
        <p:spPr>
          <a:xfrm>
            <a:off x="23214955" y="1577688"/>
            <a:ext cx="885500" cy="50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PIN required</a:t>
            </a:r>
          </a:p>
        </p:txBody>
      </p:sp>
      <p:sp>
        <p:nvSpPr>
          <p:cNvPr id="364" name="Optional"/>
          <p:cNvSpPr txBox="1"/>
          <p:nvPr/>
        </p:nvSpPr>
        <p:spPr>
          <a:xfrm>
            <a:off x="23214955" y="3673760"/>
            <a:ext cx="787401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00"/>
            </a:lvl1pPr>
          </a:lstStyle>
          <a:p>
            <a:pPr/>
            <a:r>
              <a:t>Optional</a:t>
            </a:r>
          </a:p>
        </p:txBody>
      </p:sp>
      <p:sp>
        <p:nvSpPr>
          <p:cNvPr id="365" name="Optional"/>
          <p:cNvSpPr txBox="1"/>
          <p:nvPr/>
        </p:nvSpPr>
        <p:spPr>
          <a:xfrm>
            <a:off x="23214955" y="4682613"/>
            <a:ext cx="787401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00"/>
            </a:lvl1pPr>
          </a:lstStyle>
          <a:p>
            <a:pPr/>
            <a:r>
              <a:t>Optional</a:t>
            </a:r>
          </a:p>
        </p:txBody>
      </p:sp>
      <p:sp>
        <p:nvSpPr>
          <p:cNvPr id="366" name="Direct"/>
          <p:cNvSpPr txBox="1"/>
          <p:nvPr/>
        </p:nvSpPr>
        <p:spPr>
          <a:xfrm>
            <a:off x="23214955" y="2735490"/>
            <a:ext cx="787401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00"/>
            </a:lvl1pPr>
          </a:lstStyle>
          <a:p>
            <a:pPr/>
            <a:r>
              <a:t>Direct</a:t>
            </a:r>
          </a:p>
        </p:txBody>
      </p:sp>
      <p:pic>
        <p:nvPicPr>
          <p:cNvPr id="367" name="pasted-movie.png" descr="pasted-movie.png"/>
          <p:cNvPicPr>
            <a:picLocks noChangeAspect="1"/>
          </p:cNvPicPr>
          <p:nvPr/>
        </p:nvPicPr>
        <p:blipFill>
          <a:blip r:embed="rId15">
            <a:extLst/>
          </a:blip>
          <a:srcRect l="37226" t="33260" r="37331" b="33310"/>
          <a:stretch>
            <a:fillRect/>
          </a:stretch>
        </p:blipFill>
        <p:spPr>
          <a:xfrm>
            <a:off x="12498567" y="678077"/>
            <a:ext cx="1276750" cy="943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2" fill="norm" stroke="1" extrusionOk="0">
                <a:moveTo>
                  <a:pt x="3807" y="0"/>
                </a:moveTo>
                <a:lnTo>
                  <a:pt x="3827" y="182"/>
                </a:lnTo>
                <a:cubicBezTo>
                  <a:pt x="3841" y="278"/>
                  <a:pt x="3866" y="669"/>
                  <a:pt x="3881" y="1053"/>
                </a:cubicBezTo>
                <a:cubicBezTo>
                  <a:pt x="3906" y="1713"/>
                  <a:pt x="3951" y="2453"/>
                  <a:pt x="4028" y="3469"/>
                </a:cubicBezTo>
                <a:cubicBezTo>
                  <a:pt x="4047" y="3714"/>
                  <a:pt x="4060" y="3933"/>
                  <a:pt x="4055" y="3959"/>
                </a:cubicBezTo>
                <a:cubicBezTo>
                  <a:pt x="4051" y="3985"/>
                  <a:pt x="4069" y="4217"/>
                  <a:pt x="4095" y="4468"/>
                </a:cubicBezTo>
                <a:cubicBezTo>
                  <a:pt x="4124" y="4740"/>
                  <a:pt x="4127" y="4942"/>
                  <a:pt x="4102" y="4977"/>
                </a:cubicBezTo>
                <a:cubicBezTo>
                  <a:pt x="4078" y="5009"/>
                  <a:pt x="3187" y="5035"/>
                  <a:pt x="2034" y="5031"/>
                </a:cubicBezTo>
                <a:lnTo>
                  <a:pt x="20" y="5022"/>
                </a:lnTo>
                <a:cubicBezTo>
                  <a:pt x="9" y="5074"/>
                  <a:pt x="-1" y="7464"/>
                  <a:pt x="0" y="10416"/>
                </a:cubicBezTo>
                <a:lnTo>
                  <a:pt x="0" y="10489"/>
                </a:lnTo>
                <a:lnTo>
                  <a:pt x="0" y="15965"/>
                </a:lnTo>
                <a:lnTo>
                  <a:pt x="1014" y="15965"/>
                </a:lnTo>
                <a:lnTo>
                  <a:pt x="2027" y="15965"/>
                </a:lnTo>
                <a:lnTo>
                  <a:pt x="2027" y="14112"/>
                </a:lnTo>
                <a:cubicBezTo>
                  <a:pt x="2027" y="12692"/>
                  <a:pt x="2036" y="12262"/>
                  <a:pt x="2081" y="12242"/>
                </a:cubicBezTo>
                <a:cubicBezTo>
                  <a:pt x="2114" y="12227"/>
                  <a:pt x="2612" y="12208"/>
                  <a:pt x="3182" y="12196"/>
                </a:cubicBezTo>
                <a:cubicBezTo>
                  <a:pt x="4151" y="12176"/>
                  <a:pt x="4227" y="12163"/>
                  <a:pt x="4391" y="12033"/>
                </a:cubicBezTo>
                <a:cubicBezTo>
                  <a:pt x="4516" y="11933"/>
                  <a:pt x="4573" y="11913"/>
                  <a:pt x="4586" y="11969"/>
                </a:cubicBezTo>
                <a:cubicBezTo>
                  <a:pt x="4601" y="12038"/>
                  <a:pt x="4683" y="13236"/>
                  <a:pt x="4733" y="14140"/>
                </a:cubicBezTo>
                <a:cubicBezTo>
                  <a:pt x="4743" y="14309"/>
                  <a:pt x="4773" y="14757"/>
                  <a:pt x="4800" y="15129"/>
                </a:cubicBezTo>
                <a:cubicBezTo>
                  <a:pt x="4912" y="16619"/>
                  <a:pt x="4996" y="17870"/>
                  <a:pt x="5022" y="18535"/>
                </a:cubicBezTo>
                <a:cubicBezTo>
                  <a:pt x="5037" y="18919"/>
                  <a:pt x="5067" y="19286"/>
                  <a:pt x="5089" y="19343"/>
                </a:cubicBezTo>
                <a:cubicBezTo>
                  <a:pt x="5111" y="19400"/>
                  <a:pt x="5185" y="19461"/>
                  <a:pt x="5257" y="19479"/>
                </a:cubicBezTo>
                <a:cubicBezTo>
                  <a:pt x="5451" y="19529"/>
                  <a:pt x="6495" y="19910"/>
                  <a:pt x="7036" y="20133"/>
                </a:cubicBezTo>
                <a:cubicBezTo>
                  <a:pt x="7150" y="20180"/>
                  <a:pt x="7939" y="20476"/>
                  <a:pt x="8587" y="20714"/>
                </a:cubicBezTo>
                <a:cubicBezTo>
                  <a:pt x="8975" y="20857"/>
                  <a:pt x="9394" y="21020"/>
                  <a:pt x="9520" y="21078"/>
                </a:cubicBezTo>
                <a:cubicBezTo>
                  <a:pt x="9646" y="21136"/>
                  <a:pt x="9787" y="21193"/>
                  <a:pt x="9829" y="21205"/>
                </a:cubicBezTo>
                <a:cubicBezTo>
                  <a:pt x="9927" y="21231"/>
                  <a:pt x="10621" y="21492"/>
                  <a:pt x="10776" y="21559"/>
                </a:cubicBezTo>
                <a:cubicBezTo>
                  <a:pt x="10841" y="21587"/>
                  <a:pt x="10917" y="21600"/>
                  <a:pt x="10950" y="21586"/>
                </a:cubicBezTo>
                <a:cubicBezTo>
                  <a:pt x="11126" y="21513"/>
                  <a:pt x="11542" y="21353"/>
                  <a:pt x="11588" y="21341"/>
                </a:cubicBezTo>
                <a:cubicBezTo>
                  <a:pt x="11693" y="21313"/>
                  <a:pt x="12067" y="21157"/>
                  <a:pt x="12159" y="21105"/>
                </a:cubicBezTo>
                <a:cubicBezTo>
                  <a:pt x="12211" y="21076"/>
                  <a:pt x="12690" y="20893"/>
                  <a:pt x="13220" y="20696"/>
                </a:cubicBezTo>
                <a:cubicBezTo>
                  <a:pt x="13750" y="20500"/>
                  <a:pt x="14419" y="20242"/>
                  <a:pt x="14704" y="20124"/>
                </a:cubicBezTo>
                <a:cubicBezTo>
                  <a:pt x="14988" y="20006"/>
                  <a:pt x="15418" y="19834"/>
                  <a:pt x="15664" y="19743"/>
                </a:cubicBezTo>
                <a:cubicBezTo>
                  <a:pt x="15910" y="19651"/>
                  <a:pt x="16220" y="19532"/>
                  <a:pt x="16355" y="19479"/>
                </a:cubicBezTo>
                <a:lnTo>
                  <a:pt x="16604" y="19388"/>
                </a:lnTo>
                <a:lnTo>
                  <a:pt x="16604" y="19025"/>
                </a:lnTo>
                <a:cubicBezTo>
                  <a:pt x="16604" y="18827"/>
                  <a:pt x="16627" y="18490"/>
                  <a:pt x="16651" y="18281"/>
                </a:cubicBezTo>
                <a:cubicBezTo>
                  <a:pt x="16674" y="18071"/>
                  <a:pt x="16702" y="17642"/>
                  <a:pt x="16718" y="17327"/>
                </a:cubicBezTo>
                <a:cubicBezTo>
                  <a:pt x="16751" y="16648"/>
                  <a:pt x="16835" y="15421"/>
                  <a:pt x="16879" y="14975"/>
                </a:cubicBezTo>
                <a:lnTo>
                  <a:pt x="16913" y="14657"/>
                </a:lnTo>
                <a:lnTo>
                  <a:pt x="17886" y="14639"/>
                </a:lnTo>
                <a:lnTo>
                  <a:pt x="18866" y="14621"/>
                </a:lnTo>
                <a:lnTo>
                  <a:pt x="18913" y="14802"/>
                </a:lnTo>
                <a:cubicBezTo>
                  <a:pt x="18941" y="14899"/>
                  <a:pt x="18977" y="15035"/>
                  <a:pt x="18987" y="15102"/>
                </a:cubicBezTo>
                <a:cubicBezTo>
                  <a:pt x="18997" y="15169"/>
                  <a:pt x="19021" y="15248"/>
                  <a:pt x="19048" y="15284"/>
                </a:cubicBezTo>
                <a:cubicBezTo>
                  <a:pt x="19074" y="15320"/>
                  <a:pt x="19101" y="15400"/>
                  <a:pt x="19101" y="15465"/>
                </a:cubicBezTo>
                <a:cubicBezTo>
                  <a:pt x="19101" y="15531"/>
                  <a:pt x="19124" y="15652"/>
                  <a:pt x="19155" y="15729"/>
                </a:cubicBezTo>
                <a:cubicBezTo>
                  <a:pt x="19186" y="15805"/>
                  <a:pt x="19215" y="15910"/>
                  <a:pt x="19222" y="15965"/>
                </a:cubicBezTo>
                <a:cubicBezTo>
                  <a:pt x="19229" y="16020"/>
                  <a:pt x="19270" y="16153"/>
                  <a:pt x="19310" y="16255"/>
                </a:cubicBezTo>
                <a:cubicBezTo>
                  <a:pt x="19349" y="16358"/>
                  <a:pt x="19383" y="16475"/>
                  <a:pt x="19383" y="16519"/>
                </a:cubicBezTo>
                <a:cubicBezTo>
                  <a:pt x="19384" y="16580"/>
                  <a:pt x="19636" y="16601"/>
                  <a:pt x="20491" y="16601"/>
                </a:cubicBezTo>
                <a:lnTo>
                  <a:pt x="21599" y="16601"/>
                </a:lnTo>
                <a:lnTo>
                  <a:pt x="21565" y="16455"/>
                </a:lnTo>
                <a:cubicBezTo>
                  <a:pt x="21519" y="16235"/>
                  <a:pt x="21319" y="15506"/>
                  <a:pt x="21069" y="14630"/>
                </a:cubicBezTo>
                <a:cubicBezTo>
                  <a:pt x="20944" y="14193"/>
                  <a:pt x="20767" y="13545"/>
                  <a:pt x="20672" y="13195"/>
                </a:cubicBezTo>
                <a:cubicBezTo>
                  <a:pt x="20578" y="12845"/>
                  <a:pt x="20449" y="12377"/>
                  <a:pt x="20384" y="12151"/>
                </a:cubicBezTo>
                <a:cubicBezTo>
                  <a:pt x="20318" y="11924"/>
                  <a:pt x="20255" y="11705"/>
                  <a:pt x="20249" y="11669"/>
                </a:cubicBezTo>
                <a:cubicBezTo>
                  <a:pt x="20244" y="11634"/>
                  <a:pt x="20196" y="11470"/>
                  <a:pt x="20142" y="11306"/>
                </a:cubicBezTo>
                <a:cubicBezTo>
                  <a:pt x="20088" y="11143"/>
                  <a:pt x="20026" y="10914"/>
                  <a:pt x="20001" y="10798"/>
                </a:cubicBezTo>
                <a:cubicBezTo>
                  <a:pt x="19976" y="10681"/>
                  <a:pt x="19911" y="10436"/>
                  <a:pt x="19853" y="10244"/>
                </a:cubicBezTo>
                <a:cubicBezTo>
                  <a:pt x="19796" y="10051"/>
                  <a:pt x="19741" y="9851"/>
                  <a:pt x="19732" y="9799"/>
                </a:cubicBezTo>
                <a:cubicBezTo>
                  <a:pt x="19724" y="9746"/>
                  <a:pt x="19629" y="9413"/>
                  <a:pt x="19524" y="9063"/>
                </a:cubicBezTo>
                <a:cubicBezTo>
                  <a:pt x="19420" y="8713"/>
                  <a:pt x="19226" y="8027"/>
                  <a:pt x="19095" y="7537"/>
                </a:cubicBezTo>
                <a:cubicBezTo>
                  <a:pt x="18739" y="6216"/>
                  <a:pt x="18613" y="5794"/>
                  <a:pt x="18578" y="5794"/>
                </a:cubicBezTo>
                <a:cubicBezTo>
                  <a:pt x="18550" y="5794"/>
                  <a:pt x="18361" y="6336"/>
                  <a:pt x="18323" y="6520"/>
                </a:cubicBezTo>
                <a:cubicBezTo>
                  <a:pt x="18315" y="6555"/>
                  <a:pt x="18250" y="6774"/>
                  <a:pt x="18182" y="7002"/>
                </a:cubicBezTo>
                <a:cubicBezTo>
                  <a:pt x="18113" y="7229"/>
                  <a:pt x="18020" y="7553"/>
                  <a:pt x="17973" y="7728"/>
                </a:cubicBezTo>
                <a:cubicBezTo>
                  <a:pt x="17927" y="7903"/>
                  <a:pt x="17859" y="8132"/>
                  <a:pt x="17826" y="8237"/>
                </a:cubicBezTo>
                <a:cubicBezTo>
                  <a:pt x="17793" y="8342"/>
                  <a:pt x="17763" y="8437"/>
                  <a:pt x="17759" y="8455"/>
                </a:cubicBezTo>
                <a:cubicBezTo>
                  <a:pt x="17742" y="8527"/>
                  <a:pt x="17628" y="8880"/>
                  <a:pt x="17571" y="9036"/>
                </a:cubicBezTo>
                <a:cubicBezTo>
                  <a:pt x="17519" y="9178"/>
                  <a:pt x="17522" y="9255"/>
                  <a:pt x="17591" y="9517"/>
                </a:cubicBezTo>
                <a:cubicBezTo>
                  <a:pt x="17705" y="9950"/>
                  <a:pt x="17737" y="10062"/>
                  <a:pt x="17792" y="10244"/>
                </a:cubicBezTo>
                <a:cubicBezTo>
                  <a:pt x="17818" y="10331"/>
                  <a:pt x="17921" y="10729"/>
                  <a:pt x="18020" y="11134"/>
                </a:cubicBezTo>
                <a:cubicBezTo>
                  <a:pt x="18120" y="11538"/>
                  <a:pt x="18245" y="12000"/>
                  <a:pt x="18296" y="12160"/>
                </a:cubicBezTo>
                <a:cubicBezTo>
                  <a:pt x="18346" y="12320"/>
                  <a:pt x="18371" y="12466"/>
                  <a:pt x="18356" y="12487"/>
                </a:cubicBezTo>
                <a:cubicBezTo>
                  <a:pt x="18311" y="12548"/>
                  <a:pt x="17082" y="12531"/>
                  <a:pt x="17054" y="12469"/>
                </a:cubicBezTo>
                <a:cubicBezTo>
                  <a:pt x="17026" y="12408"/>
                  <a:pt x="17155" y="10080"/>
                  <a:pt x="17195" y="9926"/>
                </a:cubicBezTo>
                <a:cubicBezTo>
                  <a:pt x="17207" y="9876"/>
                  <a:pt x="17235" y="9504"/>
                  <a:pt x="17248" y="9099"/>
                </a:cubicBezTo>
                <a:cubicBezTo>
                  <a:pt x="17262" y="8695"/>
                  <a:pt x="17281" y="8316"/>
                  <a:pt x="17295" y="8264"/>
                </a:cubicBezTo>
                <a:cubicBezTo>
                  <a:pt x="17335" y="8116"/>
                  <a:pt x="17353" y="7917"/>
                  <a:pt x="17456" y="6112"/>
                </a:cubicBezTo>
                <a:cubicBezTo>
                  <a:pt x="17510" y="5185"/>
                  <a:pt x="17560" y="4308"/>
                  <a:pt x="17571" y="4168"/>
                </a:cubicBezTo>
                <a:cubicBezTo>
                  <a:pt x="17635" y="3323"/>
                  <a:pt x="17825" y="323"/>
                  <a:pt x="17826" y="145"/>
                </a:cubicBezTo>
                <a:lnTo>
                  <a:pt x="17826" y="0"/>
                </a:lnTo>
                <a:lnTo>
                  <a:pt x="10816" y="0"/>
                </a:lnTo>
                <a:lnTo>
                  <a:pt x="3807" y="0"/>
                </a:lnTo>
                <a:close/>
                <a:moveTo>
                  <a:pt x="2578" y="7092"/>
                </a:moveTo>
                <a:cubicBezTo>
                  <a:pt x="2806" y="7087"/>
                  <a:pt x="3028" y="7100"/>
                  <a:pt x="3041" y="7129"/>
                </a:cubicBezTo>
                <a:cubicBezTo>
                  <a:pt x="3052" y="7153"/>
                  <a:pt x="3141" y="7172"/>
                  <a:pt x="3243" y="7174"/>
                </a:cubicBezTo>
                <a:cubicBezTo>
                  <a:pt x="3282" y="7175"/>
                  <a:pt x="3322" y="7190"/>
                  <a:pt x="3364" y="7201"/>
                </a:cubicBezTo>
                <a:cubicBezTo>
                  <a:pt x="3523" y="7244"/>
                  <a:pt x="3690" y="7351"/>
                  <a:pt x="3820" y="7501"/>
                </a:cubicBezTo>
                <a:cubicBezTo>
                  <a:pt x="3833" y="7516"/>
                  <a:pt x="3858" y="7533"/>
                  <a:pt x="3867" y="7547"/>
                </a:cubicBezTo>
                <a:cubicBezTo>
                  <a:pt x="3879" y="7564"/>
                  <a:pt x="3890" y="7591"/>
                  <a:pt x="3901" y="7610"/>
                </a:cubicBezTo>
                <a:cubicBezTo>
                  <a:pt x="3907" y="7619"/>
                  <a:pt x="3915" y="7619"/>
                  <a:pt x="3921" y="7628"/>
                </a:cubicBezTo>
                <a:cubicBezTo>
                  <a:pt x="3935" y="7652"/>
                  <a:pt x="3948" y="7684"/>
                  <a:pt x="3961" y="7710"/>
                </a:cubicBezTo>
                <a:cubicBezTo>
                  <a:pt x="3962" y="7712"/>
                  <a:pt x="3960" y="7717"/>
                  <a:pt x="3961" y="7719"/>
                </a:cubicBezTo>
                <a:cubicBezTo>
                  <a:pt x="4107" y="8009"/>
                  <a:pt x="4163" y="8418"/>
                  <a:pt x="4129" y="8809"/>
                </a:cubicBezTo>
                <a:cubicBezTo>
                  <a:pt x="4118" y="8980"/>
                  <a:pt x="4090" y="9138"/>
                  <a:pt x="4042" y="9281"/>
                </a:cubicBezTo>
                <a:cubicBezTo>
                  <a:pt x="4033" y="9306"/>
                  <a:pt x="4030" y="9322"/>
                  <a:pt x="4022" y="9345"/>
                </a:cubicBezTo>
                <a:cubicBezTo>
                  <a:pt x="4016" y="9361"/>
                  <a:pt x="4007" y="9383"/>
                  <a:pt x="4001" y="9399"/>
                </a:cubicBezTo>
                <a:cubicBezTo>
                  <a:pt x="3969" y="9485"/>
                  <a:pt x="3934" y="9557"/>
                  <a:pt x="3901" y="9617"/>
                </a:cubicBezTo>
                <a:cubicBezTo>
                  <a:pt x="3863" y="9683"/>
                  <a:pt x="3822" y="9742"/>
                  <a:pt x="3773" y="9790"/>
                </a:cubicBezTo>
                <a:cubicBezTo>
                  <a:pt x="3767" y="9796"/>
                  <a:pt x="3766" y="9802"/>
                  <a:pt x="3760" y="9808"/>
                </a:cubicBezTo>
                <a:cubicBezTo>
                  <a:pt x="3757" y="9811"/>
                  <a:pt x="3749" y="9814"/>
                  <a:pt x="3746" y="9817"/>
                </a:cubicBezTo>
                <a:cubicBezTo>
                  <a:pt x="3724" y="9836"/>
                  <a:pt x="3698" y="9853"/>
                  <a:pt x="3672" y="9871"/>
                </a:cubicBezTo>
                <a:cubicBezTo>
                  <a:pt x="3578" y="9940"/>
                  <a:pt x="3454" y="10014"/>
                  <a:pt x="3350" y="10044"/>
                </a:cubicBezTo>
                <a:cubicBezTo>
                  <a:pt x="3236" y="10076"/>
                  <a:pt x="2996" y="10098"/>
                  <a:pt x="2753" y="10107"/>
                </a:cubicBezTo>
                <a:cubicBezTo>
                  <a:pt x="2731" y="10109"/>
                  <a:pt x="2713" y="10106"/>
                  <a:pt x="2692" y="10107"/>
                </a:cubicBezTo>
                <a:cubicBezTo>
                  <a:pt x="2602" y="10110"/>
                  <a:pt x="2525" y="10108"/>
                  <a:pt x="2444" y="10107"/>
                </a:cubicBezTo>
                <a:cubicBezTo>
                  <a:pt x="2373" y="10107"/>
                  <a:pt x="2297" y="10113"/>
                  <a:pt x="2242" y="10107"/>
                </a:cubicBezTo>
                <a:cubicBezTo>
                  <a:pt x="2186" y="10102"/>
                  <a:pt x="2141" y="10092"/>
                  <a:pt x="2108" y="10080"/>
                </a:cubicBezTo>
                <a:cubicBezTo>
                  <a:pt x="2096" y="10076"/>
                  <a:pt x="2058" y="10076"/>
                  <a:pt x="2054" y="10071"/>
                </a:cubicBezTo>
                <a:cubicBezTo>
                  <a:pt x="2054" y="10070"/>
                  <a:pt x="2055" y="10046"/>
                  <a:pt x="2054" y="10044"/>
                </a:cubicBezTo>
                <a:cubicBezTo>
                  <a:pt x="2054" y="10042"/>
                  <a:pt x="2048" y="10045"/>
                  <a:pt x="2048" y="10044"/>
                </a:cubicBezTo>
                <a:cubicBezTo>
                  <a:pt x="2047" y="10041"/>
                  <a:pt x="2048" y="9953"/>
                  <a:pt x="2048" y="9944"/>
                </a:cubicBezTo>
                <a:cubicBezTo>
                  <a:pt x="2014" y="9650"/>
                  <a:pt x="2020" y="8291"/>
                  <a:pt x="2048" y="7574"/>
                </a:cubicBezTo>
                <a:lnTo>
                  <a:pt x="2048" y="7156"/>
                </a:lnTo>
                <a:lnTo>
                  <a:pt x="2081" y="7156"/>
                </a:lnTo>
                <a:cubicBezTo>
                  <a:pt x="2081" y="7156"/>
                  <a:pt x="2081" y="7147"/>
                  <a:pt x="2081" y="7147"/>
                </a:cubicBezTo>
                <a:cubicBezTo>
                  <a:pt x="2116" y="7117"/>
                  <a:pt x="2350" y="7097"/>
                  <a:pt x="2578" y="709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FFF"/>
            </a:gs>
            <a:gs pos="100000">
              <a:srgbClr val="D5D5D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roup"/>
          <p:cNvGrpSpPr/>
          <p:nvPr/>
        </p:nvGrpSpPr>
        <p:grpSpPr>
          <a:xfrm>
            <a:off x="9017377" y="1324662"/>
            <a:ext cx="6349246" cy="11066676"/>
            <a:chOff x="0" y="0"/>
            <a:chExt cx="6349245" cy="11066674"/>
          </a:xfrm>
        </p:grpSpPr>
        <p:pic>
          <p:nvPicPr>
            <p:cNvPr id="369" name="Layer.tiff" descr="Layer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349246" cy="11066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0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587" t="6046" r="17298" b="1528"/>
            <a:stretch>
              <a:fillRect/>
            </a:stretch>
          </p:blipFill>
          <p:spPr>
            <a:xfrm>
              <a:off x="2333128" y="5489484"/>
              <a:ext cx="1683148" cy="154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8" fill="norm" stroke="1" extrusionOk="0">
                  <a:moveTo>
                    <a:pt x="4293" y="0"/>
                  </a:moveTo>
                  <a:cubicBezTo>
                    <a:pt x="3033" y="0"/>
                    <a:pt x="2276" y="-2"/>
                    <a:pt x="1772" y="227"/>
                  </a:cubicBezTo>
                  <a:cubicBezTo>
                    <a:pt x="1045" y="514"/>
                    <a:pt x="473" y="1137"/>
                    <a:pt x="208" y="1927"/>
                  </a:cubicBezTo>
                  <a:cubicBezTo>
                    <a:pt x="-2" y="2476"/>
                    <a:pt x="0" y="3299"/>
                    <a:pt x="0" y="4669"/>
                  </a:cubicBezTo>
                  <a:lnTo>
                    <a:pt x="0" y="16928"/>
                  </a:lnTo>
                  <a:cubicBezTo>
                    <a:pt x="0" y="18299"/>
                    <a:pt x="-2" y="19117"/>
                    <a:pt x="208" y="19665"/>
                  </a:cubicBezTo>
                  <a:cubicBezTo>
                    <a:pt x="473" y="20455"/>
                    <a:pt x="1045" y="21078"/>
                    <a:pt x="1772" y="21365"/>
                  </a:cubicBezTo>
                  <a:cubicBezTo>
                    <a:pt x="2276" y="21594"/>
                    <a:pt x="3033" y="21598"/>
                    <a:pt x="4293" y="21598"/>
                  </a:cubicBezTo>
                  <a:lnTo>
                    <a:pt x="17305" y="21598"/>
                  </a:lnTo>
                  <a:cubicBezTo>
                    <a:pt x="18565" y="21598"/>
                    <a:pt x="19317" y="21594"/>
                    <a:pt x="19821" y="21365"/>
                  </a:cubicBezTo>
                  <a:cubicBezTo>
                    <a:pt x="20547" y="21078"/>
                    <a:pt x="21120" y="20455"/>
                    <a:pt x="21384" y="19665"/>
                  </a:cubicBezTo>
                  <a:cubicBezTo>
                    <a:pt x="21595" y="19117"/>
                    <a:pt x="21598" y="18299"/>
                    <a:pt x="21598" y="16928"/>
                  </a:cubicBezTo>
                  <a:lnTo>
                    <a:pt x="21598" y="4669"/>
                  </a:lnTo>
                  <a:cubicBezTo>
                    <a:pt x="21598" y="3299"/>
                    <a:pt x="21595" y="2476"/>
                    <a:pt x="21384" y="1927"/>
                  </a:cubicBezTo>
                  <a:cubicBezTo>
                    <a:pt x="21120" y="1137"/>
                    <a:pt x="20547" y="514"/>
                    <a:pt x="19821" y="227"/>
                  </a:cubicBezTo>
                  <a:cubicBezTo>
                    <a:pt x="19317" y="-2"/>
                    <a:pt x="18565" y="0"/>
                    <a:pt x="17305" y="0"/>
                  </a:cubicBezTo>
                  <a:lnTo>
                    <a:pt x="4293" y="0"/>
                  </a:lnTo>
                  <a:close/>
                </a:path>
              </a:pathLst>
            </a:cu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pic>
        <p:nvPicPr>
          <p:cNvPr id="372" name="freepik_diferente-agente-de-contact-center-en-posicion-de-videollamada-con-fondo-blanco_0011.png" descr="freepik_diferente-agente-de-contact-center-en-posicion-de-videollamada-con-fondo-blanco_0011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35198"/>
          <a:stretch>
            <a:fillRect/>
          </a:stretch>
        </p:blipFill>
        <p:spPr>
          <a:xfrm>
            <a:off x="10249328" y="2944071"/>
            <a:ext cx="3885502" cy="3450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Group" descr="Grou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1608" y="1324662"/>
            <a:ext cx="6349246" cy="1106667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Airport Transfers"/>
          <p:cNvSpPr txBox="1"/>
          <p:nvPr/>
        </p:nvSpPr>
        <p:spPr>
          <a:xfrm>
            <a:off x="2970389" y="2952521"/>
            <a:ext cx="1745387" cy="378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0C1526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Airport Transfers</a:t>
            </a:r>
          </a:p>
        </p:txBody>
      </p:sp>
      <p:grpSp>
        <p:nvGrpSpPr>
          <p:cNvPr id="377" name="Group"/>
          <p:cNvGrpSpPr/>
          <p:nvPr/>
        </p:nvGrpSpPr>
        <p:grpSpPr>
          <a:xfrm>
            <a:off x="16393146" y="1324662"/>
            <a:ext cx="6349247" cy="11066676"/>
            <a:chOff x="0" y="0"/>
            <a:chExt cx="6349245" cy="11066674"/>
          </a:xfrm>
        </p:grpSpPr>
        <p:pic>
          <p:nvPicPr>
            <p:cNvPr id="375" name="Layer.tiff" descr="Layer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349246" cy="11066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6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587" t="6046" r="17298" b="1528"/>
            <a:stretch>
              <a:fillRect/>
            </a:stretch>
          </p:blipFill>
          <p:spPr>
            <a:xfrm>
              <a:off x="2333128" y="5489484"/>
              <a:ext cx="1683148" cy="154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8" fill="norm" stroke="1" extrusionOk="0">
                  <a:moveTo>
                    <a:pt x="4293" y="0"/>
                  </a:moveTo>
                  <a:cubicBezTo>
                    <a:pt x="3033" y="0"/>
                    <a:pt x="2276" y="-2"/>
                    <a:pt x="1772" y="227"/>
                  </a:cubicBezTo>
                  <a:cubicBezTo>
                    <a:pt x="1045" y="514"/>
                    <a:pt x="473" y="1137"/>
                    <a:pt x="208" y="1927"/>
                  </a:cubicBezTo>
                  <a:cubicBezTo>
                    <a:pt x="-2" y="2476"/>
                    <a:pt x="0" y="3299"/>
                    <a:pt x="0" y="4669"/>
                  </a:cubicBezTo>
                  <a:lnTo>
                    <a:pt x="0" y="16928"/>
                  </a:lnTo>
                  <a:cubicBezTo>
                    <a:pt x="0" y="18299"/>
                    <a:pt x="-2" y="19117"/>
                    <a:pt x="208" y="19665"/>
                  </a:cubicBezTo>
                  <a:cubicBezTo>
                    <a:pt x="473" y="20455"/>
                    <a:pt x="1045" y="21078"/>
                    <a:pt x="1772" y="21365"/>
                  </a:cubicBezTo>
                  <a:cubicBezTo>
                    <a:pt x="2276" y="21594"/>
                    <a:pt x="3033" y="21598"/>
                    <a:pt x="4293" y="21598"/>
                  </a:cubicBezTo>
                  <a:lnTo>
                    <a:pt x="17305" y="21598"/>
                  </a:lnTo>
                  <a:cubicBezTo>
                    <a:pt x="18565" y="21598"/>
                    <a:pt x="19317" y="21594"/>
                    <a:pt x="19821" y="21365"/>
                  </a:cubicBezTo>
                  <a:cubicBezTo>
                    <a:pt x="20547" y="21078"/>
                    <a:pt x="21120" y="20455"/>
                    <a:pt x="21384" y="19665"/>
                  </a:cubicBezTo>
                  <a:cubicBezTo>
                    <a:pt x="21595" y="19117"/>
                    <a:pt x="21598" y="18299"/>
                    <a:pt x="21598" y="16928"/>
                  </a:cubicBezTo>
                  <a:lnTo>
                    <a:pt x="21598" y="4669"/>
                  </a:lnTo>
                  <a:cubicBezTo>
                    <a:pt x="21598" y="3299"/>
                    <a:pt x="21595" y="2476"/>
                    <a:pt x="21384" y="1927"/>
                  </a:cubicBezTo>
                  <a:cubicBezTo>
                    <a:pt x="21120" y="1137"/>
                    <a:pt x="20547" y="514"/>
                    <a:pt x="19821" y="227"/>
                  </a:cubicBezTo>
                  <a:cubicBezTo>
                    <a:pt x="19317" y="-2"/>
                    <a:pt x="18565" y="0"/>
                    <a:pt x="17305" y="0"/>
                  </a:cubicBezTo>
                  <a:lnTo>
                    <a:pt x="4293" y="0"/>
                  </a:lnTo>
                  <a:close/>
                </a:path>
              </a:pathLst>
            </a:cu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pic>
        <p:nvPicPr>
          <p:cNvPr id="378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75149" y="2265864"/>
            <a:ext cx="4882164" cy="5031884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Rectangle"/>
          <p:cNvSpPr/>
          <p:nvPr/>
        </p:nvSpPr>
        <p:spPr>
          <a:xfrm>
            <a:off x="2928249" y="7287845"/>
            <a:ext cx="3775964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0" name="Rectangle"/>
          <p:cNvSpPr/>
          <p:nvPr/>
        </p:nvSpPr>
        <p:spPr>
          <a:xfrm>
            <a:off x="17382407" y="2585911"/>
            <a:ext cx="4370724" cy="416675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1" name="A"/>
          <p:cNvSpPr/>
          <p:nvPr/>
        </p:nvSpPr>
        <p:spPr>
          <a:xfrm>
            <a:off x="17679787" y="3596007"/>
            <a:ext cx="3885407" cy="2799525"/>
          </a:xfrm>
          <a:prstGeom prst="roundRect">
            <a:avLst>
              <a:gd name="adj" fmla="val 6805"/>
            </a:avLst>
          </a:prstGeom>
          <a:solidFill>
            <a:srgbClr val="FDF9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</a:t>
            </a:r>
          </a:p>
        </p:txBody>
      </p:sp>
      <p:pic>
        <p:nvPicPr>
          <p:cNvPr id="382" name="freepik_diferente-agente-de-contact-center-en-posicion-de-videollamada-con-fondo-blanco_0011.png" descr="freepik_diferente-agente-de-contact-center-en-posicion-de-videollamada-con-fondo-blanco_0011.png"/>
          <p:cNvPicPr>
            <a:picLocks noChangeAspect="1"/>
          </p:cNvPicPr>
          <p:nvPr/>
        </p:nvPicPr>
        <p:blipFill>
          <a:blip r:embed="rId4">
            <a:extLst/>
          </a:blip>
          <a:srcRect l="9160" t="4665" r="9151" b="35632"/>
          <a:stretch>
            <a:fillRect/>
          </a:stretch>
        </p:blipFill>
        <p:spPr>
          <a:xfrm>
            <a:off x="18952640" y="2525931"/>
            <a:ext cx="1230259" cy="1232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fill="norm" stroke="1" extrusionOk="0">
                <a:moveTo>
                  <a:pt x="9839" y="0"/>
                </a:moveTo>
                <a:cubicBezTo>
                  <a:pt x="7321" y="0"/>
                  <a:pt x="4802" y="1008"/>
                  <a:pt x="2881" y="3018"/>
                </a:cubicBezTo>
                <a:cubicBezTo>
                  <a:pt x="-961" y="7039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9"/>
                  <a:pt x="16797" y="3018"/>
                </a:cubicBezTo>
                <a:cubicBezTo>
                  <a:pt x="14876" y="1008"/>
                  <a:pt x="12357" y="0"/>
                  <a:pt x="9839" y="0"/>
                </a:cubicBezTo>
                <a:close/>
              </a:path>
            </a:pathLst>
          </a:custGeom>
          <a:ln w="38100">
            <a:solidFill>
              <a:srgbClr val="FFFFFF"/>
            </a:solidFill>
            <a:miter lim="400000"/>
          </a:ln>
        </p:spPr>
      </p:pic>
      <p:pic>
        <p:nvPicPr>
          <p:cNvPr id="383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894383" y="4379267"/>
            <a:ext cx="3456217" cy="1203826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A"/>
          <p:cNvSpPr txBox="1"/>
          <p:nvPr/>
        </p:nvSpPr>
        <p:spPr>
          <a:xfrm>
            <a:off x="18476484" y="3975232"/>
            <a:ext cx="32004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A</a:t>
            </a:r>
          </a:p>
        </p:txBody>
      </p:sp>
      <p:sp>
        <p:nvSpPr>
          <p:cNvPr id="385" name="B"/>
          <p:cNvSpPr txBox="1"/>
          <p:nvPr/>
        </p:nvSpPr>
        <p:spPr>
          <a:xfrm>
            <a:off x="19462470" y="3975232"/>
            <a:ext cx="331789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B</a:t>
            </a:r>
          </a:p>
        </p:txBody>
      </p:sp>
      <p:sp>
        <p:nvSpPr>
          <p:cNvPr id="386" name="C"/>
          <p:cNvSpPr txBox="1"/>
          <p:nvPr/>
        </p:nvSpPr>
        <p:spPr>
          <a:xfrm>
            <a:off x="20460203" y="3975232"/>
            <a:ext cx="343536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C</a:t>
            </a:r>
          </a:p>
        </p:txBody>
      </p:sp>
      <p:sp>
        <p:nvSpPr>
          <p:cNvPr id="387" name="Airport Transfer Vehicles"/>
          <p:cNvSpPr txBox="1"/>
          <p:nvPr/>
        </p:nvSpPr>
        <p:spPr>
          <a:xfrm>
            <a:off x="18678436" y="5868352"/>
            <a:ext cx="1899858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pPr/>
            <a:r>
              <a:t>Airport Transfer Vehicles</a:t>
            </a:r>
          </a:p>
        </p:txBody>
      </p:sp>
      <p:sp>
        <p:nvSpPr>
          <p:cNvPr id="388" name="Circle"/>
          <p:cNvSpPr/>
          <p:nvPr/>
        </p:nvSpPr>
        <p:spPr>
          <a:xfrm>
            <a:off x="3166223" y="7730281"/>
            <a:ext cx="644857" cy="644858"/>
          </a:xfrm>
          <a:prstGeom prst="ellipse">
            <a:avLst/>
          </a:prstGeom>
          <a:solidFill>
            <a:srgbClr val="0C1526"/>
          </a:solidFill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89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15142" y="7651622"/>
            <a:ext cx="802177" cy="802176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1632"/>
          <p:cNvSpPr txBox="1"/>
          <p:nvPr/>
        </p:nvSpPr>
        <p:spPr>
          <a:xfrm>
            <a:off x="5815032" y="7849510"/>
            <a:ext cx="67464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Montserrat Thin Bold"/>
                <a:ea typeface="Montserrat Thin Bold"/>
                <a:cs typeface="Montserrat Thin Bold"/>
                <a:sym typeface="Montserrat Thin Bold"/>
              </a:defRPr>
            </a:lvl1pPr>
          </a:lstStyle>
          <a:p>
            <a:pPr/>
            <a:r>
              <a:t>1632</a:t>
            </a:r>
          </a:p>
        </p:txBody>
      </p:sp>
      <p:pic>
        <p:nvPicPr>
          <p:cNvPr id="391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rcRect l="7040" t="2048" r="12899" b="2010"/>
          <a:stretch>
            <a:fillRect/>
          </a:stretch>
        </p:blipFill>
        <p:spPr>
          <a:xfrm>
            <a:off x="3192546" y="7815825"/>
            <a:ext cx="592211" cy="473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fill="norm" stroke="1" extrusionOk="0">
                <a:moveTo>
                  <a:pt x="9832" y="0"/>
                </a:moveTo>
                <a:cubicBezTo>
                  <a:pt x="7314" y="0"/>
                  <a:pt x="4804" y="1009"/>
                  <a:pt x="2883" y="3019"/>
                </a:cubicBezTo>
                <a:cubicBezTo>
                  <a:pt x="-961" y="7039"/>
                  <a:pt x="-961" y="13560"/>
                  <a:pt x="2883" y="17580"/>
                </a:cubicBezTo>
                <a:cubicBezTo>
                  <a:pt x="6726" y="21600"/>
                  <a:pt x="12952" y="21600"/>
                  <a:pt x="16795" y="17580"/>
                </a:cubicBezTo>
                <a:cubicBezTo>
                  <a:pt x="20639" y="13560"/>
                  <a:pt x="20639" y="7039"/>
                  <a:pt x="16795" y="3019"/>
                </a:cubicBezTo>
                <a:cubicBezTo>
                  <a:pt x="14874" y="1009"/>
                  <a:pt x="12351" y="0"/>
                  <a:pt x="983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92" name="Rectangle"/>
          <p:cNvSpPr/>
          <p:nvPr/>
        </p:nvSpPr>
        <p:spPr>
          <a:xfrm>
            <a:off x="2365084" y="5392685"/>
            <a:ext cx="4902294" cy="189981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3" name="SPACE HOTEL"/>
          <p:cNvSpPr txBox="1"/>
          <p:nvPr/>
        </p:nvSpPr>
        <p:spPr>
          <a:xfrm>
            <a:off x="3434822" y="2645586"/>
            <a:ext cx="3054859" cy="605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360" sz="30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/>
            <a:r>
              <a:t>SPACE HOTEL</a:t>
            </a:r>
          </a:p>
        </p:txBody>
      </p:sp>
      <p:sp>
        <p:nvSpPr>
          <p:cNvPr id="394" name="Circle"/>
          <p:cNvSpPr/>
          <p:nvPr/>
        </p:nvSpPr>
        <p:spPr>
          <a:xfrm>
            <a:off x="4755606" y="7411435"/>
            <a:ext cx="95850" cy="95850"/>
          </a:xfrm>
          <a:prstGeom prst="ellipse">
            <a:avLst/>
          </a:prstGeom>
          <a:solidFill>
            <a:srgbClr val="64CE6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01" name="Group"/>
          <p:cNvGrpSpPr/>
          <p:nvPr/>
        </p:nvGrpSpPr>
        <p:grpSpPr>
          <a:xfrm>
            <a:off x="3970702" y="7013676"/>
            <a:ext cx="1665538" cy="253604"/>
            <a:chOff x="0" y="0"/>
            <a:chExt cx="1665536" cy="253603"/>
          </a:xfrm>
        </p:grpSpPr>
        <p:pic>
          <p:nvPicPr>
            <p:cNvPr id="395" name="icons-slots-sixt.png" descr="icons-slots-sixt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05" t="553" r="152" b="482"/>
            <a:stretch>
              <a:fillRect/>
            </a:stretch>
          </p:blipFill>
          <p:spPr>
            <a:xfrm>
              <a:off x="0" y="0"/>
              <a:ext cx="255595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5260" y="0"/>
                  </a:moveTo>
                  <a:cubicBezTo>
                    <a:pt x="3713" y="0"/>
                    <a:pt x="2797" y="10"/>
                    <a:pt x="2178" y="270"/>
                  </a:cubicBezTo>
                  <a:cubicBezTo>
                    <a:pt x="1285" y="598"/>
                    <a:pt x="593" y="1297"/>
                    <a:pt x="268" y="2197"/>
                  </a:cubicBezTo>
                  <a:cubicBezTo>
                    <a:pt x="10" y="2822"/>
                    <a:pt x="0" y="3746"/>
                    <a:pt x="0" y="5307"/>
                  </a:cubicBezTo>
                  <a:lnTo>
                    <a:pt x="0" y="16259"/>
                  </a:lnTo>
                  <a:cubicBezTo>
                    <a:pt x="0" y="17820"/>
                    <a:pt x="10" y="18778"/>
                    <a:pt x="268" y="19403"/>
                  </a:cubicBezTo>
                  <a:cubicBezTo>
                    <a:pt x="593" y="20303"/>
                    <a:pt x="1285" y="21002"/>
                    <a:pt x="2178" y="21330"/>
                  </a:cubicBezTo>
                  <a:cubicBezTo>
                    <a:pt x="2797" y="21590"/>
                    <a:pt x="3713" y="21600"/>
                    <a:pt x="5260" y="21600"/>
                  </a:cubicBezTo>
                  <a:lnTo>
                    <a:pt x="16316" y="21600"/>
                  </a:lnTo>
                  <a:cubicBezTo>
                    <a:pt x="17863" y="21600"/>
                    <a:pt x="18779" y="21590"/>
                    <a:pt x="19398" y="21330"/>
                  </a:cubicBezTo>
                  <a:cubicBezTo>
                    <a:pt x="20291" y="21002"/>
                    <a:pt x="21017" y="20303"/>
                    <a:pt x="21342" y="19403"/>
                  </a:cubicBezTo>
                  <a:cubicBezTo>
                    <a:pt x="21600" y="18778"/>
                    <a:pt x="21576" y="17820"/>
                    <a:pt x="21576" y="16259"/>
                  </a:cubicBezTo>
                  <a:lnTo>
                    <a:pt x="21576" y="5307"/>
                  </a:lnTo>
                  <a:cubicBezTo>
                    <a:pt x="21576" y="3746"/>
                    <a:pt x="21600" y="2822"/>
                    <a:pt x="21342" y="2197"/>
                  </a:cubicBezTo>
                  <a:cubicBezTo>
                    <a:pt x="21017" y="1297"/>
                    <a:pt x="20291" y="598"/>
                    <a:pt x="19398" y="270"/>
                  </a:cubicBezTo>
                  <a:cubicBezTo>
                    <a:pt x="18779" y="10"/>
                    <a:pt x="17863" y="0"/>
                    <a:pt x="16316" y="0"/>
                  </a:cubicBezTo>
                  <a:lnTo>
                    <a:pt x="526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96" name="icons-slots-avis.png" descr="icons-slots-avis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448" r="47" b="377"/>
            <a:stretch>
              <a:fillRect/>
            </a:stretch>
          </p:blipFill>
          <p:spPr>
            <a:xfrm>
              <a:off x="562100" y="0"/>
              <a:ext cx="255593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5194" y="0"/>
                  </a:moveTo>
                  <a:cubicBezTo>
                    <a:pt x="3667" y="0"/>
                    <a:pt x="2755" y="13"/>
                    <a:pt x="2145" y="270"/>
                  </a:cubicBezTo>
                  <a:cubicBezTo>
                    <a:pt x="1264" y="594"/>
                    <a:pt x="588" y="1275"/>
                    <a:pt x="268" y="2163"/>
                  </a:cubicBezTo>
                  <a:cubicBezTo>
                    <a:pt x="13" y="2779"/>
                    <a:pt x="0" y="3699"/>
                    <a:pt x="0" y="5239"/>
                  </a:cubicBezTo>
                  <a:lnTo>
                    <a:pt x="0" y="16327"/>
                  </a:lnTo>
                  <a:cubicBezTo>
                    <a:pt x="0" y="17867"/>
                    <a:pt x="13" y="18787"/>
                    <a:pt x="268" y="19403"/>
                  </a:cubicBezTo>
                  <a:cubicBezTo>
                    <a:pt x="588" y="20291"/>
                    <a:pt x="1264" y="21006"/>
                    <a:pt x="2145" y="21330"/>
                  </a:cubicBezTo>
                  <a:cubicBezTo>
                    <a:pt x="2755" y="21587"/>
                    <a:pt x="3667" y="21600"/>
                    <a:pt x="5194" y="21600"/>
                  </a:cubicBezTo>
                  <a:lnTo>
                    <a:pt x="16386" y="21600"/>
                  </a:lnTo>
                  <a:cubicBezTo>
                    <a:pt x="17912" y="21600"/>
                    <a:pt x="18824" y="21587"/>
                    <a:pt x="19435" y="21330"/>
                  </a:cubicBezTo>
                  <a:cubicBezTo>
                    <a:pt x="20315" y="21006"/>
                    <a:pt x="21025" y="20291"/>
                    <a:pt x="21345" y="19403"/>
                  </a:cubicBezTo>
                  <a:cubicBezTo>
                    <a:pt x="21600" y="18787"/>
                    <a:pt x="21580" y="17867"/>
                    <a:pt x="21580" y="16327"/>
                  </a:cubicBezTo>
                  <a:lnTo>
                    <a:pt x="21580" y="5239"/>
                  </a:lnTo>
                  <a:cubicBezTo>
                    <a:pt x="21580" y="3699"/>
                    <a:pt x="21600" y="2779"/>
                    <a:pt x="21345" y="2163"/>
                  </a:cubicBezTo>
                  <a:cubicBezTo>
                    <a:pt x="21025" y="1275"/>
                    <a:pt x="20315" y="594"/>
                    <a:pt x="19435" y="270"/>
                  </a:cubicBezTo>
                  <a:cubicBezTo>
                    <a:pt x="18824" y="13"/>
                    <a:pt x="17912" y="0"/>
                    <a:pt x="16386" y="0"/>
                  </a:cubicBezTo>
                  <a:lnTo>
                    <a:pt x="519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97" name="icons-slots-hertz.png" descr="icons-slots-hertz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448" r="47" b="377"/>
            <a:stretch>
              <a:fillRect/>
            </a:stretch>
          </p:blipFill>
          <p:spPr>
            <a:xfrm>
              <a:off x="281050" y="0"/>
              <a:ext cx="255594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fill="norm" stroke="1" extrusionOk="0">
                  <a:moveTo>
                    <a:pt x="5227" y="0"/>
                  </a:moveTo>
                  <a:cubicBezTo>
                    <a:pt x="3690" y="0"/>
                    <a:pt x="2793" y="11"/>
                    <a:pt x="2178" y="270"/>
                  </a:cubicBezTo>
                  <a:cubicBezTo>
                    <a:pt x="1291" y="596"/>
                    <a:pt x="591" y="1303"/>
                    <a:pt x="268" y="2197"/>
                  </a:cubicBezTo>
                  <a:cubicBezTo>
                    <a:pt x="11" y="2818"/>
                    <a:pt x="0" y="3722"/>
                    <a:pt x="0" y="5273"/>
                  </a:cubicBezTo>
                  <a:lnTo>
                    <a:pt x="0" y="16293"/>
                  </a:lnTo>
                  <a:cubicBezTo>
                    <a:pt x="0" y="17844"/>
                    <a:pt x="11" y="18782"/>
                    <a:pt x="268" y="19403"/>
                  </a:cubicBezTo>
                  <a:cubicBezTo>
                    <a:pt x="591" y="20297"/>
                    <a:pt x="1291" y="21004"/>
                    <a:pt x="2178" y="21330"/>
                  </a:cubicBezTo>
                  <a:cubicBezTo>
                    <a:pt x="2793" y="21589"/>
                    <a:pt x="3690" y="21600"/>
                    <a:pt x="5227" y="21600"/>
                  </a:cubicBezTo>
                  <a:lnTo>
                    <a:pt x="16351" y="21600"/>
                  </a:lnTo>
                  <a:cubicBezTo>
                    <a:pt x="17888" y="21600"/>
                    <a:pt x="18818" y="21589"/>
                    <a:pt x="19433" y="21330"/>
                  </a:cubicBezTo>
                  <a:cubicBezTo>
                    <a:pt x="20320" y="21004"/>
                    <a:pt x="21021" y="20297"/>
                    <a:pt x="21343" y="19403"/>
                  </a:cubicBezTo>
                  <a:cubicBezTo>
                    <a:pt x="21600" y="18782"/>
                    <a:pt x="21578" y="17844"/>
                    <a:pt x="21578" y="16293"/>
                  </a:cubicBezTo>
                  <a:lnTo>
                    <a:pt x="21578" y="5273"/>
                  </a:lnTo>
                  <a:cubicBezTo>
                    <a:pt x="21578" y="3722"/>
                    <a:pt x="21600" y="2818"/>
                    <a:pt x="21343" y="2197"/>
                  </a:cubicBezTo>
                  <a:cubicBezTo>
                    <a:pt x="21021" y="1303"/>
                    <a:pt x="20320" y="596"/>
                    <a:pt x="19433" y="270"/>
                  </a:cubicBezTo>
                  <a:cubicBezTo>
                    <a:pt x="18818" y="11"/>
                    <a:pt x="17888" y="0"/>
                    <a:pt x="16351" y="0"/>
                  </a:cubicBezTo>
                  <a:lnTo>
                    <a:pt x="522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98" name="icons-slots-lafortuna.png" descr="icons-slots-lafortuna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47" b="825"/>
            <a:stretch>
              <a:fillRect/>
            </a:stretch>
          </p:blipFill>
          <p:spPr>
            <a:xfrm>
              <a:off x="838456" y="0"/>
              <a:ext cx="255594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600" fill="norm" stroke="1" extrusionOk="0">
                  <a:moveTo>
                    <a:pt x="5227" y="0"/>
                  </a:moveTo>
                  <a:cubicBezTo>
                    <a:pt x="3692" y="0"/>
                    <a:pt x="2758" y="12"/>
                    <a:pt x="2144" y="270"/>
                  </a:cubicBezTo>
                  <a:cubicBezTo>
                    <a:pt x="1259" y="595"/>
                    <a:pt x="590" y="1271"/>
                    <a:pt x="268" y="2163"/>
                  </a:cubicBezTo>
                  <a:cubicBezTo>
                    <a:pt x="12" y="2783"/>
                    <a:pt x="0" y="3725"/>
                    <a:pt x="0" y="5273"/>
                  </a:cubicBezTo>
                  <a:lnTo>
                    <a:pt x="0" y="16293"/>
                  </a:lnTo>
                  <a:cubicBezTo>
                    <a:pt x="0" y="17841"/>
                    <a:pt x="12" y="18783"/>
                    <a:pt x="268" y="19403"/>
                  </a:cubicBezTo>
                  <a:cubicBezTo>
                    <a:pt x="590" y="20296"/>
                    <a:pt x="1259" y="21005"/>
                    <a:pt x="2144" y="21330"/>
                  </a:cubicBezTo>
                  <a:cubicBezTo>
                    <a:pt x="2758" y="21588"/>
                    <a:pt x="3692" y="21600"/>
                    <a:pt x="5227" y="21600"/>
                  </a:cubicBezTo>
                  <a:lnTo>
                    <a:pt x="16351" y="21600"/>
                  </a:lnTo>
                  <a:cubicBezTo>
                    <a:pt x="17886" y="21600"/>
                    <a:pt x="18820" y="21588"/>
                    <a:pt x="19434" y="21330"/>
                  </a:cubicBezTo>
                  <a:cubicBezTo>
                    <a:pt x="20319" y="21005"/>
                    <a:pt x="21022" y="20296"/>
                    <a:pt x="21344" y="19403"/>
                  </a:cubicBezTo>
                  <a:cubicBezTo>
                    <a:pt x="21600" y="18783"/>
                    <a:pt x="21578" y="17841"/>
                    <a:pt x="21578" y="16293"/>
                  </a:cubicBezTo>
                  <a:lnTo>
                    <a:pt x="21578" y="5273"/>
                  </a:lnTo>
                  <a:cubicBezTo>
                    <a:pt x="21578" y="3725"/>
                    <a:pt x="21600" y="2783"/>
                    <a:pt x="21344" y="2163"/>
                  </a:cubicBezTo>
                  <a:cubicBezTo>
                    <a:pt x="21022" y="1271"/>
                    <a:pt x="20319" y="595"/>
                    <a:pt x="19434" y="270"/>
                  </a:cubicBezTo>
                  <a:cubicBezTo>
                    <a:pt x="18820" y="12"/>
                    <a:pt x="17886" y="0"/>
                    <a:pt x="16351" y="0"/>
                  </a:cubicBezTo>
                  <a:lnTo>
                    <a:pt x="522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99" name="icons-slots-volcanarenal.png" descr="icons-slots-volcanarenal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448" r="47" b="377"/>
            <a:stretch>
              <a:fillRect/>
            </a:stretch>
          </p:blipFill>
          <p:spPr>
            <a:xfrm>
              <a:off x="1124200" y="0"/>
              <a:ext cx="255593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5194" y="0"/>
                  </a:moveTo>
                  <a:cubicBezTo>
                    <a:pt x="3666" y="0"/>
                    <a:pt x="2756" y="13"/>
                    <a:pt x="2145" y="270"/>
                  </a:cubicBezTo>
                  <a:cubicBezTo>
                    <a:pt x="1263" y="594"/>
                    <a:pt x="589" y="1274"/>
                    <a:pt x="268" y="2163"/>
                  </a:cubicBezTo>
                  <a:cubicBezTo>
                    <a:pt x="13" y="2780"/>
                    <a:pt x="0" y="3698"/>
                    <a:pt x="0" y="5239"/>
                  </a:cubicBezTo>
                  <a:lnTo>
                    <a:pt x="0" y="16327"/>
                  </a:lnTo>
                  <a:cubicBezTo>
                    <a:pt x="0" y="17868"/>
                    <a:pt x="13" y="18786"/>
                    <a:pt x="268" y="19403"/>
                  </a:cubicBezTo>
                  <a:cubicBezTo>
                    <a:pt x="589" y="20292"/>
                    <a:pt x="1263" y="21006"/>
                    <a:pt x="2145" y="21330"/>
                  </a:cubicBezTo>
                  <a:cubicBezTo>
                    <a:pt x="2756" y="21587"/>
                    <a:pt x="3666" y="21600"/>
                    <a:pt x="5194" y="21600"/>
                  </a:cubicBezTo>
                  <a:lnTo>
                    <a:pt x="16386" y="21600"/>
                  </a:lnTo>
                  <a:cubicBezTo>
                    <a:pt x="17914" y="21600"/>
                    <a:pt x="18824" y="21587"/>
                    <a:pt x="19435" y="21330"/>
                  </a:cubicBezTo>
                  <a:cubicBezTo>
                    <a:pt x="20316" y="21006"/>
                    <a:pt x="21024" y="20292"/>
                    <a:pt x="21345" y="19403"/>
                  </a:cubicBezTo>
                  <a:cubicBezTo>
                    <a:pt x="21600" y="18786"/>
                    <a:pt x="21579" y="17868"/>
                    <a:pt x="21579" y="16327"/>
                  </a:cubicBezTo>
                  <a:lnTo>
                    <a:pt x="21579" y="5239"/>
                  </a:lnTo>
                  <a:cubicBezTo>
                    <a:pt x="21579" y="3698"/>
                    <a:pt x="21600" y="2780"/>
                    <a:pt x="21345" y="2163"/>
                  </a:cubicBezTo>
                  <a:cubicBezTo>
                    <a:pt x="21024" y="1274"/>
                    <a:pt x="20316" y="594"/>
                    <a:pt x="19435" y="270"/>
                  </a:cubicBezTo>
                  <a:cubicBezTo>
                    <a:pt x="18824" y="13"/>
                    <a:pt x="17914" y="0"/>
                    <a:pt x="16386" y="0"/>
                  </a:cubicBezTo>
                  <a:lnTo>
                    <a:pt x="519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00" name="icons-slots-monteverde.png" descr="icons-slots-monteverde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448" r="47" b="377"/>
            <a:stretch>
              <a:fillRect/>
            </a:stretch>
          </p:blipFill>
          <p:spPr>
            <a:xfrm>
              <a:off x="1409943" y="0"/>
              <a:ext cx="255594" cy="25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fill="norm" stroke="1" extrusionOk="0">
                  <a:moveTo>
                    <a:pt x="5227" y="0"/>
                  </a:moveTo>
                  <a:cubicBezTo>
                    <a:pt x="3691" y="0"/>
                    <a:pt x="2792" y="12"/>
                    <a:pt x="2178" y="270"/>
                  </a:cubicBezTo>
                  <a:cubicBezTo>
                    <a:pt x="1292" y="596"/>
                    <a:pt x="590" y="1303"/>
                    <a:pt x="268" y="2197"/>
                  </a:cubicBezTo>
                  <a:cubicBezTo>
                    <a:pt x="11" y="2817"/>
                    <a:pt x="0" y="3723"/>
                    <a:pt x="0" y="5273"/>
                  </a:cubicBezTo>
                  <a:lnTo>
                    <a:pt x="0" y="16293"/>
                  </a:lnTo>
                  <a:cubicBezTo>
                    <a:pt x="0" y="17843"/>
                    <a:pt x="11" y="18783"/>
                    <a:pt x="268" y="19403"/>
                  </a:cubicBezTo>
                  <a:cubicBezTo>
                    <a:pt x="590" y="20297"/>
                    <a:pt x="1292" y="21004"/>
                    <a:pt x="2178" y="21330"/>
                  </a:cubicBezTo>
                  <a:cubicBezTo>
                    <a:pt x="2792" y="21588"/>
                    <a:pt x="3691" y="21600"/>
                    <a:pt x="5227" y="21600"/>
                  </a:cubicBezTo>
                  <a:lnTo>
                    <a:pt x="16351" y="21600"/>
                  </a:lnTo>
                  <a:cubicBezTo>
                    <a:pt x="17887" y="21600"/>
                    <a:pt x="18819" y="21588"/>
                    <a:pt x="19434" y="21330"/>
                  </a:cubicBezTo>
                  <a:cubicBezTo>
                    <a:pt x="20319" y="21004"/>
                    <a:pt x="21021" y="20297"/>
                    <a:pt x="21343" y="19403"/>
                  </a:cubicBezTo>
                  <a:cubicBezTo>
                    <a:pt x="21600" y="18783"/>
                    <a:pt x="21578" y="17843"/>
                    <a:pt x="21578" y="16293"/>
                  </a:cubicBezTo>
                  <a:lnTo>
                    <a:pt x="21578" y="5273"/>
                  </a:lnTo>
                  <a:cubicBezTo>
                    <a:pt x="21578" y="3723"/>
                    <a:pt x="21600" y="2817"/>
                    <a:pt x="21343" y="2197"/>
                  </a:cubicBezTo>
                  <a:cubicBezTo>
                    <a:pt x="21021" y="1303"/>
                    <a:pt x="20319" y="596"/>
                    <a:pt x="19434" y="270"/>
                  </a:cubicBezTo>
                  <a:cubicBezTo>
                    <a:pt x="18819" y="12"/>
                    <a:pt x="17887" y="0"/>
                    <a:pt x="16351" y="0"/>
                  </a:cubicBezTo>
                  <a:lnTo>
                    <a:pt x="5227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402" name="Rectangle"/>
          <p:cNvSpPr/>
          <p:nvPr/>
        </p:nvSpPr>
        <p:spPr>
          <a:xfrm>
            <a:off x="2366759" y="7287845"/>
            <a:ext cx="1270001" cy="25342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3" name="Rectangle"/>
          <p:cNvSpPr/>
          <p:nvPr/>
        </p:nvSpPr>
        <p:spPr>
          <a:xfrm>
            <a:off x="6008402" y="7287845"/>
            <a:ext cx="1270001" cy="253423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grpSp>
        <p:nvGrpSpPr>
          <p:cNvPr id="406" name="Group"/>
          <p:cNvGrpSpPr/>
          <p:nvPr/>
        </p:nvGrpSpPr>
        <p:grpSpPr>
          <a:xfrm>
            <a:off x="8188116" y="6619781"/>
            <a:ext cx="2030572" cy="4166753"/>
            <a:chOff x="0" y="0"/>
            <a:chExt cx="2030571" cy="4166751"/>
          </a:xfrm>
        </p:grpSpPr>
        <p:pic>
          <p:nvPicPr>
            <p:cNvPr id="404" name="Layer.tiff" descr="Layer.tif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030572" cy="4166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587" t="6046" r="17330" b="1566"/>
            <a:stretch>
              <a:fillRect/>
            </a:stretch>
          </p:blipFill>
          <p:spPr>
            <a:xfrm>
              <a:off x="179280" y="3485383"/>
              <a:ext cx="408782" cy="375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8" fill="norm" stroke="1" extrusionOk="0">
                  <a:moveTo>
                    <a:pt x="4299" y="0"/>
                  </a:moveTo>
                  <a:cubicBezTo>
                    <a:pt x="3038" y="0"/>
                    <a:pt x="2286" y="-1"/>
                    <a:pt x="1782" y="228"/>
                  </a:cubicBezTo>
                  <a:cubicBezTo>
                    <a:pt x="1055" y="516"/>
                    <a:pt x="474" y="1148"/>
                    <a:pt x="210" y="1938"/>
                  </a:cubicBezTo>
                  <a:cubicBezTo>
                    <a:pt x="-1" y="2487"/>
                    <a:pt x="0" y="3304"/>
                    <a:pt x="0" y="4675"/>
                  </a:cubicBezTo>
                  <a:lnTo>
                    <a:pt x="0" y="16923"/>
                  </a:lnTo>
                  <a:cubicBezTo>
                    <a:pt x="0" y="18294"/>
                    <a:pt x="-1" y="19134"/>
                    <a:pt x="210" y="19682"/>
                  </a:cubicBezTo>
                  <a:cubicBezTo>
                    <a:pt x="474" y="20473"/>
                    <a:pt x="1055" y="21082"/>
                    <a:pt x="1782" y="21370"/>
                  </a:cubicBezTo>
                  <a:cubicBezTo>
                    <a:pt x="2286" y="21599"/>
                    <a:pt x="3038" y="21598"/>
                    <a:pt x="4299" y="21598"/>
                  </a:cubicBezTo>
                  <a:lnTo>
                    <a:pt x="17320" y="21598"/>
                  </a:lnTo>
                  <a:cubicBezTo>
                    <a:pt x="18581" y="21598"/>
                    <a:pt x="19333" y="21599"/>
                    <a:pt x="19837" y="21370"/>
                  </a:cubicBezTo>
                  <a:cubicBezTo>
                    <a:pt x="20564" y="21082"/>
                    <a:pt x="21124" y="20473"/>
                    <a:pt x="21388" y="19682"/>
                  </a:cubicBezTo>
                  <a:cubicBezTo>
                    <a:pt x="21599" y="19134"/>
                    <a:pt x="21598" y="18294"/>
                    <a:pt x="21598" y="16923"/>
                  </a:cubicBezTo>
                  <a:lnTo>
                    <a:pt x="21598" y="4675"/>
                  </a:lnTo>
                  <a:cubicBezTo>
                    <a:pt x="21598" y="3304"/>
                    <a:pt x="21599" y="2487"/>
                    <a:pt x="21388" y="1938"/>
                  </a:cubicBezTo>
                  <a:cubicBezTo>
                    <a:pt x="21124" y="1148"/>
                    <a:pt x="20564" y="516"/>
                    <a:pt x="19837" y="228"/>
                  </a:cubicBezTo>
                  <a:cubicBezTo>
                    <a:pt x="19333" y="-1"/>
                    <a:pt x="18581" y="0"/>
                    <a:pt x="17320" y="0"/>
                  </a:cubicBezTo>
                  <a:lnTo>
                    <a:pt x="4299" y="0"/>
                  </a:lnTo>
                  <a:close/>
                </a:path>
              </a:pathLst>
            </a:cu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grpSp>
        <p:nvGrpSpPr>
          <p:cNvPr id="409" name="Group"/>
          <p:cNvGrpSpPr/>
          <p:nvPr/>
        </p:nvGrpSpPr>
        <p:grpSpPr>
          <a:xfrm>
            <a:off x="15599305" y="6619781"/>
            <a:ext cx="2030572" cy="4166753"/>
            <a:chOff x="0" y="0"/>
            <a:chExt cx="2030571" cy="4166751"/>
          </a:xfrm>
        </p:grpSpPr>
        <p:pic>
          <p:nvPicPr>
            <p:cNvPr id="407" name="Layer.tiff" descr="Layer.tif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030572" cy="4166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8" name="pasted-movie.png" descr="pasted-movie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5587" t="6046" r="17330" b="1566"/>
            <a:stretch>
              <a:fillRect/>
            </a:stretch>
          </p:blipFill>
          <p:spPr>
            <a:xfrm>
              <a:off x="179280" y="3485383"/>
              <a:ext cx="408782" cy="375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598" fill="norm" stroke="1" extrusionOk="0">
                  <a:moveTo>
                    <a:pt x="4299" y="0"/>
                  </a:moveTo>
                  <a:cubicBezTo>
                    <a:pt x="3038" y="0"/>
                    <a:pt x="2286" y="-1"/>
                    <a:pt x="1782" y="228"/>
                  </a:cubicBezTo>
                  <a:cubicBezTo>
                    <a:pt x="1055" y="516"/>
                    <a:pt x="474" y="1148"/>
                    <a:pt x="210" y="1938"/>
                  </a:cubicBezTo>
                  <a:cubicBezTo>
                    <a:pt x="-1" y="2487"/>
                    <a:pt x="0" y="3304"/>
                    <a:pt x="0" y="4675"/>
                  </a:cubicBezTo>
                  <a:lnTo>
                    <a:pt x="0" y="16923"/>
                  </a:lnTo>
                  <a:cubicBezTo>
                    <a:pt x="0" y="18294"/>
                    <a:pt x="-1" y="19134"/>
                    <a:pt x="210" y="19682"/>
                  </a:cubicBezTo>
                  <a:cubicBezTo>
                    <a:pt x="474" y="20473"/>
                    <a:pt x="1055" y="21082"/>
                    <a:pt x="1782" y="21370"/>
                  </a:cubicBezTo>
                  <a:cubicBezTo>
                    <a:pt x="2286" y="21599"/>
                    <a:pt x="3038" y="21598"/>
                    <a:pt x="4299" y="21598"/>
                  </a:cubicBezTo>
                  <a:lnTo>
                    <a:pt x="17320" y="21598"/>
                  </a:lnTo>
                  <a:cubicBezTo>
                    <a:pt x="18581" y="21598"/>
                    <a:pt x="19333" y="21599"/>
                    <a:pt x="19837" y="21370"/>
                  </a:cubicBezTo>
                  <a:cubicBezTo>
                    <a:pt x="20564" y="21082"/>
                    <a:pt x="21124" y="20473"/>
                    <a:pt x="21388" y="19682"/>
                  </a:cubicBezTo>
                  <a:cubicBezTo>
                    <a:pt x="21599" y="19134"/>
                    <a:pt x="21598" y="18294"/>
                    <a:pt x="21598" y="16923"/>
                  </a:cubicBezTo>
                  <a:lnTo>
                    <a:pt x="21598" y="4675"/>
                  </a:lnTo>
                  <a:cubicBezTo>
                    <a:pt x="21598" y="3304"/>
                    <a:pt x="21599" y="2487"/>
                    <a:pt x="21388" y="1938"/>
                  </a:cubicBezTo>
                  <a:cubicBezTo>
                    <a:pt x="21124" y="1148"/>
                    <a:pt x="20564" y="516"/>
                    <a:pt x="19837" y="228"/>
                  </a:cubicBezTo>
                  <a:cubicBezTo>
                    <a:pt x="19333" y="-1"/>
                    <a:pt x="18581" y="0"/>
                    <a:pt x="17320" y="0"/>
                  </a:cubicBezTo>
                  <a:lnTo>
                    <a:pt x="4299" y="0"/>
                  </a:lnTo>
                  <a:close/>
                </a:path>
              </a:pathLst>
            </a:custGeom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</p:pic>
      </p:grpSp>
      <p:pic>
        <p:nvPicPr>
          <p:cNvPr id="410" name="Layer.tiff" descr="Layer.tif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84131" y="6619781"/>
            <a:ext cx="2021605" cy="4166753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PLATINIUM PRIVILEDGES"/>
          <p:cNvSpPr txBox="1"/>
          <p:nvPr/>
        </p:nvSpPr>
        <p:spPr>
          <a:xfrm>
            <a:off x="3324859" y="6140534"/>
            <a:ext cx="3289097" cy="404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pc="215" sz="18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rPr>
                <a:latin typeface="Graphik"/>
                <a:ea typeface="Graphik"/>
                <a:cs typeface="Graphik"/>
                <a:sym typeface="Graphik"/>
              </a:rPr>
              <a:t>PLATINIUM</a:t>
            </a:r>
            <a:r>
              <a:t> PRIVILEDGES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