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92" r:id="rId44"/>
    <p:sldId id="293" r:id="rId45"/>
    <p:sldId id="294" r:id="rId46"/>
    <p:sldId id="295" r:id="rId47"/>
    <p:sldId id="296" r:id="rId48"/>
    <p:sldId id="297" r:id="rId49"/>
    <p:sldId id="298" r:id="rId50"/>
    <p:sldId id="299" r:id="rId51"/>
    <p:sldId id="300" r:id="rId52"/>
    <p:sldId id="301" r:id="rId53"/>
    <p:sldId id="302" r:id="rId54"/>
    <p:sldId id="303" r:id="rId55"/>
    <p:sldId id="304" r:id="rId56"/>
    <p:sldId id="305" r:id="rId57"/>
    <p:sldId id="306" r:id="rId58"/>
    <p:sldId id="307" r:id="rId59"/>
    <p:sldId id="308" r:id="rId60"/>
    <p:sldId id="309" r:id="rId61"/>
    <p:sldId id="310" r:id="rId62"/>
    <p:sldId id="311" r:id="rId63"/>
    <p:sldId id="312" r:id="rId64"/>
    <p:sldId id="313" r:id="rId65"/>
    <p:sldId id="314" r:id="rId66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Relationship Id="rId44" Type="http://schemas.openxmlformats.org/officeDocument/2006/relationships/slide" Target="slides/slide37.xml"/><Relationship Id="rId45" Type="http://schemas.openxmlformats.org/officeDocument/2006/relationships/slide" Target="slides/slide38.xml"/><Relationship Id="rId46" Type="http://schemas.openxmlformats.org/officeDocument/2006/relationships/slide" Target="slides/slide39.xml"/><Relationship Id="rId47" Type="http://schemas.openxmlformats.org/officeDocument/2006/relationships/slide" Target="slides/slide40.xml"/><Relationship Id="rId48" Type="http://schemas.openxmlformats.org/officeDocument/2006/relationships/slide" Target="slides/slide41.xml"/><Relationship Id="rId49" Type="http://schemas.openxmlformats.org/officeDocument/2006/relationships/slide" Target="slides/slide42.xml"/><Relationship Id="rId50" Type="http://schemas.openxmlformats.org/officeDocument/2006/relationships/slide" Target="slides/slide43.xml"/><Relationship Id="rId51" Type="http://schemas.openxmlformats.org/officeDocument/2006/relationships/slide" Target="slides/slide44.xml"/><Relationship Id="rId52" Type="http://schemas.openxmlformats.org/officeDocument/2006/relationships/slide" Target="slides/slide45.xml"/><Relationship Id="rId53" Type="http://schemas.openxmlformats.org/officeDocument/2006/relationships/slide" Target="slides/slide46.xml"/><Relationship Id="rId54" Type="http://schemas.openxmlformats.org/officeDocument/2006/relationships/slide" Target="slides/slide47.xml"/><Relationship Id="rId55" Type="http://schemas.openxmlformats.org/officeDocument/2006/relationships/slide" Target="slides/slide48.xml"/><Relationship Id="rId56" Type="http://schemas.openxmlformats.org/officeDocument/2006/relationships/slide" Target="slides/slide49.xml"/><Relationship Id="rId57" Type="http://schemas.openxmlformats.org/officeDocument/2006/relationships/slide" Target="slides/slide50.xml"/><Relationship Id="rId58" Type="http://schemas.openxmlformats.org/officeDocument/2006/relationships/slide" Target="slides/slide51.xml"/><Relationship Id="rId59" Type="http://schemas.openxmlformats.org/officeDocument/2006/relationships/slide" Target="slides/slide52.xml"/><Relationship Id="rId60" Type="http://schemas.openxmlformats.org/officeDocument/2006/relationships/slide" Target="slides/slide53.xml"/><Relationship Id="rId61" Type="http://schemas.openxmlformats.org/officeDocument/2006/relationships/slide" Target="slides/slide54.xml"/><Relationship Id="rId62" Type="http://schemas.openxmlformats.org/officeDocument/2006/relationships/slide" Target="slides/slide55.xml"/><Relationship Id="rId63" Type="http://schemas.openxmlformats.org/officeDocument/2006/relationships/slide" Target="slides/slide56.xml"/><Relationship Id="rId64" Type="http://schemas.openxmlformats.org/officeDocument/2006/relationships/slide" Target="slides/slide57.xml"/><Relationship Id="rId65" Type="http://schemas.openxmlformats.org/officeDocument/2006/relationships/slide" Target="slides/slide58.xml"/><Relationship Id="rId66" Type="http://schemas.openxmlformats.org/officeDocument/2006/relationships/slide" Target="slides/slide5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88" name="Shape 18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Presentation Title"/>
          <p:cNvSpPr txBox="1"/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3" name="Body Level One…"/>
          <p:cNvSpPr txBox="1"/>
          <p:nvPr>
            <p:ph type="body" sz="quarter" idx="1" hasCustomPrompt="1"/>
          </p:nvPr>
        </p:nvSpPr>
        <p:spPr>
          <a:xfrm>
            <a:off x="1201342" y="72231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dos and limes"/>
          <p:cNvSpPr/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Presentation Title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23" name="Author and Date"/>
          <p:cNvSpPr txBox="1"/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24" name="Body Level One…"/>
          <p:cNvSpPr txBox="1"/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, and hummus"/>
          <p:cNvSpPr/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3" name="Slide Title"/>
          <p:cNvSpPr txBox="1"/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4" name="Body Level One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3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61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2" name="Bowl of pappardelle pasta with parsley butter, roasted hazelnuts, and shaved parmesan cheese"/>
          <p:cNvSpPr/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3" name="Slide Titl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72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73" name="Slide Titl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82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3" name="Slide Titl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/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b="0"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92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/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100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Title"/>
          <p:cNvSpPr txBox="1"/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109" name="Agenda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Agenda Subtitle</a:t>
            </a:r>
          </a:p>
        </p:txBody>
      </p:sp>
      <p:sp>
        <p:nvSpPr>
          <p:cNvPr id="110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/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7" name="Fact information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Fact information</a:t>
            </a:r>
          </a:p>
        </p:txBody>
      </p:sp>
      <p:sp>
        <p:nvSpPr>
          <p:cNvPr id="12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tion"/>
          <p:cNvSpPr txBox="1"/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Attribution</a:t>
            </a:r>
          </a:p>
        </p:txBody>
      </p:sp>
      <p:sp>
        <p:nvSpPr>
          <p:cNvPr id="136" name="Body Level One…"/>
          <p:cNvSpPr txBox="1"/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Bowl of salad with fried rice, boiled eggs, and chopsticks"/>
          <p:cNvSpPr/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5" name="Bowl with salmon cakes, salad, and hummus "/>
          <p:cNvSpPr/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6" name="Bowl of pappardelle pasta with parsley butter, roasted hazelnuts, and shaved parmesan cheese"/>
          <p:cNvSpPr/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bowl of salad with fried rice, boiled eggs, and chopsticks"/>
          <p:cNvSpPr/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Author and Date"/>
          <p:cNvSpPr txBox="1"/>
          <p:nvPr>
            <p:ph type="body" sz="quarter" idx="21" hasCustomPrompt="1"/>
          </p:nvPr>
        </p:nvSpPr>
        <p:spPr>
          <a:xfrm>
            <a:off x="7285455" y="9090974"/>
            <a:ext cx="9808484" cy="284366"/>
          </a:xfrm>
          <a:prstGeom prst="rect">
            <a:avLst/>
          </a:prstGeom>
        </p:spPr>
        <p:txBody>
          <a:bodyPr lIns="20410" tIns="20410" rIns="20410" bIns="20410"/>
          <a:lstStyle>
            <a:lvl1pPr marL="0" indent="0" defTabSz="437514">
              <a:lnSpc>
                <a:spcPct val="100000"/>
              </a:lnSpc>
              <a:spcBef>
                <a:spcPts val="0"/>
              </a:spcBef>
              <a:buSzTx/>
              <a:buNone/>
              <a:defRPr b="1" sz="1590"/>
            </a:lvl1pPr>
          </a:lstStyle>
          <a:p>
            <a:pPr/>
            <a:r>
              <a:t>Author and Date</a:t>
            </a:r>
          </a:p>
        </p:txBody>
      </p:sp>
      <p:sp>
        <p:nvSpPr>
          <p:cNvPr id="170" name="Presentation Title"/>
          <p:cNvSpPr txBox="1"/>
          <p:nvPr>
            <p:ph type="title" hasCustomPrompt="1"/>
          </p:nvPr>
        </p:nvSpPr>
        <p:spPr>
          <a:xfrm>
            <a:off x="7287756" y="4945941"/>
            <a:ext cx="9808485" cy="2075091"/>
          </a:xfrm>
          <a:prstGeom prst="rect">
            <a:avLst/>
          </a:prstGeom>
        </p:spPr>
        <p:txBody>
          <a:bodyPr lIns="22678" tIns="22678" rIns="22678" bIns="22678" anchor="b"/>
          <a:lstStyle>
            <a:lvl1pPr defTabSz="2438339">
              <a:defRPr spc="-224" sz="112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71" name="Body Level One…"/>
          <p:cNvSpPr txBox="1"/>
          <p:nvPr>
            <p:ph type="body" sz="quarter" idx="1" hasCustomPrompt="1"/>
          </p:nvPr>
        </p:nvSpPr>
        <p:spPr>
          <a:xfrm>
            <a:off x="7285456" y="7021031"/>
            <a:ext cx="9808484" cy="850447"/>
          </a:xfrm>
          <a:prstGeom prst="rect">
            <a:avLst/>
          </a:prstGeom>
        </p:spPr>
        <p:txBody>
          <a:bodyPr lIns="22678" tIns="22678" rIns="22678" bIns="2267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12061324" y="9559777"/>
            <a:ext cx="255772" cy="243580"/>
          </a:xfrm>
          <a:prstGeom prst="rect">
            <a:avLst/>
          </a:prstGeom>
        </p:spPr>
        <p:txBody>
          <a:bodyPr lIns="22678" tIns="22678" rIns="22678" bIns="22678"/>
          <a:lstStyle>
            <a:lvl1pPr defTabSz="584200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y viñetas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Title Text"/>
          <p:cNvSpPr txBox="1"/>
          <p:nvPr>
            <p:ph type="title"/>
          </p:nvPr>
        </p:nvSpPr>
        <p:spPr>
          <a:xfrm>
            <a:off x="4891701" y="625078"/>
            <a:ext cx="15104846" cy="1532744"/>
          </a:xfrm>
          <a:prstGeom prst="rect">
            <a:avLst/>
          </a:prstGeom>
        </p:spPr>
        <p:txBody>
          <a:bodyPr lIns="71437" tIns="71437" rIns="71437" bIns="71437" anchor="ctr"/>
          <a:lstStyle>
            <a:lvl1pPr algn="ctr" defTabSz="821531">
              <a:lnSpc>
                <a:spcPct val="100000"/>
              </a:lnSpc>
              <a:defRPr b="0" spc="0" sz="11200">
                <a:solidFill>
                  <a:srgbClr val="2B434B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80" name="Body Level One…"/>
          <p:cNvSpPr txBox="1"/>
          <p:nvPr>
            <p:ph type="body" idx="1"/>
          </p:nvPr>
        </p:nvSpPr>
        <p:spPr>
          <a:xfrm>
            <a:off x="4387453" y="3115252"/>
            <a:ext cx="15609094" cy="9051912"/>
          </a:xfrm>
          <a:prstGeom prst="rect">
            <a:avLst/>
          </a:prstGeom>
        </p:spPr>
        <p:txBody>
          <a:bodyPr lIns="71437" tIns="71437" rIns="71437" bIns="71437" anchor="ctr"/>
          <a:lstStyle>
            <a:lvl1pPr marL="0" indent="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1pPr>
            <a:lvl2pPr marL="0" indent="2286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2pPr>
            <a:lvl3pPr marL="0" indent="4572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3pPr>
            <a:lvl4pPr marL="0" indent="6858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4pPr>
            <a:lvl5pPr marL="0" indent="9144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1" name="Slide Number"/>
          <p:cNvSpPr txBox="1"/>
          <p:nvPr>
            <p:ph type="sldNum" sz="quarter" idx="2"/>
          </p:nvPr>
        </p:nvSpPr>
        <p:spPr>
          <a:xfrm>
            <a:off x="11935814" y="13010554"/>
            <a:ext cx="494513" cy="511176"/>
          </a:xfrm>
          <a:prstGeom prst="rect">
            <a:avLst/>
          </a:prstGeom>
        </p:spPr>
        <p:txBody>
          <a:bodyPr lIns="71437" tIns="71437" rIns="71437" bIns="71437" anchor="t"/>
          <a:lstStyle>
            <a:lvl1pPr defTabSz="821531">
              <a:defRPr sz="2400"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/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.tif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2.tif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5.png"/><Relationship Id="rId3" Type="http://schemas.openxmlformats.org/officeDocument/2006/relationships/image" Target="../media/image6.png"/><Relationship Id="rId4" Type="http://schemas.openxmlformats.org/officeDocument/2006/relationships/image" Target="../media/image1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6" Type="http://schemas.openxmlformats.org/officeDocument/2006/relationships/image" Target="../media/image11.png"/><Relationship Id="rId7" Type="http://schemas.openxmlformats.org/officeDocument/2006/relationships/image" Target="../media/image12.png"/><Relationship Id="rId8" Type="http://schemas.openxmlformats.org/officeDocument/2006/relationships/image" Target="../media/image13.png"/><Relationship Id="rId9" Type="http://schemas.openxmlformats.org/officeDocument/2006/relationships/image" Target="../media/image14.png"/><Relationship Id="rId10" Type="http://schemas.openxmlformats.org/officeDocument/2006/relationships/image" Target="../media/image15.png"/><Relationship Id="rId11" Type="http://schemas.openxmlformats.org/officeDocument/2006/relationships/image" Target="../media/image16.png"/><Relationship Id="rId12" Type="http://schemas.openxmlformats.org/officeDocument/2006/relationships/image" Target="../media/image3.tif"/><Relationship Id="rId13" Type="http://schemas.openxmlformats.org/officeDocument/2006/relationships/image" Target="../media/image4.tif"/><Relationship Id="rId14" Type="http://schemas.openxmlformats.org/officeDocument/2006/relationships/image" Target="../media/image6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4.tif"/><Relationship Id="rId3" Type="http://schemas.openxmlformats.org/officeDocument/2006/relationships/image" Target="../media/image3.tif"/><Relationship Id="rId4" Type="http://schemas.openxmlformats.org/officeDocument/2006/relationships/image" Target="../media/image13.png"/><Relationship Id="rId5" Type="http://schemas.openxmlformats.org/officeDocument/2006/relationships/image" Target="../media/image15.png"/><Relationship Id="rId6" Type="http://schemas.openxmlformats.org/officeDocument/2006/relationships/image" Target="../media/image14.png"/><Relationship Id="rId7" Type="http://schemas.openxmlformats.org/officeDocument/2006/relationships/image" Target="../media/image16.png"/><Relationship Id="rId8" Type="http://schemas.openxmlformats.org/officeDocument/2006/relationships/image" Target="../media/image5.tif"/><Relationship Id="rId9" Type="http://schemas.openxmlformats.org/officeDocument/2006/relationships/image" Target="../media/image17.png"/><Relationship Id="rId10" Type="http://schemas.openxmlformats.org/officeDocument/2006/relationships/image" Target="../media/image18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6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1.png"/><Relationship Id="rId3" Type="http://schemas.openxmlformats.org/officeDocument/2006/relationships/image" Target="../media/image20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2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3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4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7.png"/><Relationship Id="rId3" Type="http://schemas.openxmlformats.org/officeDocument/2006/relationships/image" Target="../media/image1.jpeg"/><Relationship Id="rId4" Type="http://schemas.openxmlformats.org/officeDocument/2006/relationships/image" Target="../media/image2.jpeg"/><Relationship Id="rId5" Type="http://schemas.openxmlformats.org/officeDocument/2006/relationships/image" Target="../media/image28.png"/><Relationship Id="rId6" Type="http://schemas.openxmlformats.org/officeDocument/2006/relationships/image" Target="../media/image6.tif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5" Type="http://schemas.openxmlformats.org/officeDocument/2006/relationships/image" Target="../media/image28.png"/><Relationship Id="rId6" Type="http://schemas.openxmlformats.org/officeDocument/2006/relationships/image" Target="../media/image6.tif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2.png"/><Relationship Id="rId3" Type="http://schemas.openxmlformats.org/officeDocument/2006/relationships/image" Target="../media/image33.png"/><Relationship Id="rId4" Type="http://schemas.openxmlformats.org/officeDocument/2006/relationships/image" Target="../media/image34.png"/><Relationship Id="rId5" Type="http://schemas.openxmlformats.org/officeDocument/2006/relationships/image" Target="../media/image35.png"/><Relationship Id="rId6" Type="http://schemas.openxmlformats.org/officeDocument/2006/relationships/image" Target="../media/image36.png"/><Relationship Id="rId7" Type="http://schemas.openxmlformats.org/officeDocument/2006/relationships/image" Target="../media/image28.png"/><Relationship Id="rId8" Type="http://schemas.openxmlformats.org/officeDocument/2006/relationships/image" Target="../media/image6.tif"/><Relationship Id="rId9" Type="http://schemas.openxmlformats.org/officeDocument/2006/relationships/image" Target="../media/image37.png"/><Relationship Id="rId10" Type="http://schemas.openxmlformats.org/officeDocument/2006/relationships/image" Target="../media/image3.jpe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2.png"/><Relationship Id="rId3" Type="http://schemas.openxmlformats.org/officeDocument/2006/relationships/image" Target="../media/image38.png"/><Relationship Id="rId4" Type="http://schemas.openxmlformats.org/officeDocument/2006/relationships/image" Target="../media/image34.png"/><Relationship Id="rId5" Type="http://schemas.openxmlformats.org/officeDocument/2006/relationships/image" Target="../media/image39.png"/><Relationship Id="rId6" Type="http://schemas.openxmlformats.org/officeDocument/2006/relationships/image" Target="../media/image40.png"/><Relationship Id="rId7" Type="http://schemas.openxmlformats.org/officeDocument/2006/relationships/image" Target="../media/image7.tif"/><Relationship Id="rId8" Type="http://schemas.openxmlformats.org/officeDocument/2006/relationships/image" Target="../media/image28.png"/><Relationship Id="rId9" Type="http://schemas.openxmlformats.org/officeDocument/2006/relationships/image" Target="../media/image41.png"/><Relationship Id="rId10" Type="http://schemas.openxmlformats.org/officeDocument/2006/relationships/image" Target="../media/image6.tif"/><Relationship Id="rId11" Type="http://schemas.openxmlformats.org/officeDocument/2006/relationships/image" Target="../media/image6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8.tif"/><Relationship Id="rId3" Type="http://schemas.openxmlformats.org/officeDocument/2006/relationships/image" Target="../media/image9.tif"/><Relationship Id="rId4" Type="http://schemas.openxmlformats.org/officeDocument/2006/relationships/image" Target="../media/image42.png"/><Relationship Id="rId5" Type="http://schemas.openxmlformats.org/officeDocument/2006/relationships/image" Target="../media/image10.tif"/><Relationship Id="rId6" Type="http://schemas.openxmlformats.org/officeDocument/2006/relationships/image" Target="../media/image43.png"/><Relationship Id="rId7" Type="http://schemas.openxmlformats.org/officeDocument/2006/relationships/image" Target="../media/image28.png"/><Relationship Id="rId8" Type="http://schemas.openxmlformats.org/officeDocument/2006/relationships/image" Target="../media/image44.png"/><Relationship Id="rId9" Type="http://schemas.openxmlformats.org/officeDocument/2006/relationships/image" Target="../media/image6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45.png"/><Relationship Id="rId3" Type="http://schemas.openxmlformats.org/officeDocument/2006/relationships/image" Target="../media/image20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1.tif"/><Relationship Id="rId3" Type="http://schemas.openxmlformats.org/officeDocument/2006/relationships/image" Target="../media/image28.png"/><Relationship Id="rId4" Type="http://schemas.openxmlformats.org/officeDocument/2006/relationships/image" Target="../media/image46.png"/><Relationship Id="rId5" Type="http://schemas.openxmlformats.org/officeDocument/2006/relationships/image" Target="../media/image47.png"/><Relationship Id="rId6" Type="http://schemas.openxmlformats.org/officeDocument/2006/relationships/image" Target="../media/image48.png"/><Relationship Id="rId7" Type="http://schemas.openxmlformats.org/officeDocument/2006/relationships/image" Target="../media/image49.png"/><Relationship Id="rId8" Type="http://schemas.openxmlformats.org/officeDocument/2006/relationships/image" Target="../media/image50.png"/><Relationship Id="rId9" Type="http://schemas.openxmlformats.org/officeDocument/2006/relationships/image" Target="../media/image51.png"/><Relationship Id="rId10" Type="http://schemas.openxmlformats.org/officeDocument/2006/relationships/image" Target="../media/image52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1.tif"/><Relationship Id="rId3" Type="http://schemas.openxmlformats.org/officeDocument/2006/relationships/image" Target="../media/image28.png"/><Relationship Id="rId4" Type="http://schemas.openxmlformats.org/officeDocument/2006/relationships/image" Target="../media/image46.png"/><Relationship Id="rId5" Type="http://schemas.openxmlformats.org/officeDocument/2006/relationships/image" Target="../media/image12.tif"/><Relationship Id="rId6" Type="http://schemas.openxmlformats.org/officeDocument/2006/relationships/image" Target="../media/image47.png"/><Relationship Id="rId7" Type="http://schemas.openxmlformats.org/officeDocument/2006/relationships/image" Target="../media/image48.png"/><Relationship Id="rId8" Type="http://schemas.openxmlformats.org/officeDocument/2006/relationships/image" Target="../media/image49.png"/><Relationship Id="rId9" Type="http://schemas.openxmlformats.org/officeDocument/2006/relationships/image" Target="../media/image13.tif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53.png"/><Relationship Id="rId3" Type="http://schemas.openxmlformats.org/officeDocument/2006/relationships/image" Target="../media/image54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4.tif"/><Relationship Id="rId3" Type="http://schemas.openxmlformats.org/officeDocument/2006/relationships/image" Target="../media/image15.tif"/><Relationship Id="rId4" Type="http://schemas.openxmlformats.org/officeDocument/2006/relationships/image" Target="../media/image6.tif"/><Relationship Id="rId5" Type="http://schemas.openxmlformats.org/officeDocument/2006/relationships/image" Target="../media/image55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6.tif"/><Relationship Id="rId3" Type="http://schemas.openxmlformats.org/officeDocument/2006/relationships/image" Target="../media/image6.tif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56.png"/><Relationship Id="rId3" Type="http://schemas.openxmlformats.org/officeDocument/2006/relationships/image" Target="../media/image17.tif"/><Relationship Id="rId4" Type="http://schemas.openxmlformats.org/officeDocument/2006/relationships/image" Target="../media/image6.tif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57.png"/><Relationship Id="rId3" Type="http://schemas.openxmlformats.org/officeDocument/2006/relationships/image" Target="../media/image58.png"/><Relationship Id="rId4" Type="http://schemas.openxmlformats.org/officeDocument/2006/relationships/image" Target="../media/image59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6.png"/><Relationship Id="rId4" Type="http://schemas.openxmlformats.org/officeDocument/2006/relationships/image" Target="../media/image60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6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1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2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3.png"/><Relationship Id="rId3" Type="http://schemas.openxmlformats.org/officeDocument/2006/relationships/image" Target="../media/image41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4.png"/><Relationship Id="rId3" Type="http://schemas.openxmlformats.org/officeDocument/2006/relationships/image" Target="../media/image18.tif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5.png"/><Relationship Id="rId3" Type="http://schemas.openxmlformats.org/officeDocument/2006/relationships/image" Target="../media/image66.pn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19.tif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7.png"/><Relationship Id="rId3" Type="http://schemas.openxmlformats.org/officeDocument/2006/relationships/hyperlink" Target="https://video.pwrs.in/983202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image" Target="../media/image68.png"/><Relationship Id="rId7" Type="http://schemas.openxmlformats.org/officeDocument/2006/relationships/image" Target="../media/image69.png"/><Relationship Id="rId8" Type="http://schemas.openxmlformats.org/officeDocument/2006/relationships/image" Target="../media/image20.tif"/><Relationship Id="rId9" Type="http://schemas.openxmlformats.org/officeDocument/2006/relationships/image" Target="../media/image6.tif"/><Relationship Id="rId10" Type="http://schemas.openxmlformats.org/officeDocument/2006/relationships/image" Target="../media/image28.pn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0.png"/></Relationships>

</file>

<file path=ppt/slides/_rels/slide3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1.png"/></Relationships>
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2.png"/></Relationships>

</file>

<file path=ppt/slides/_rels/slide3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3.png"/></Relationships>

</file>

<file path=ppt/slides/_rels/slide4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4.png"/></Relationships>

</file>

<file path=ppt/slides/_rels/slide4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5.png"/></Relationships>
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4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1.tif"/><Relationship Id="rId3" Type="http://schemas.openxmlformats.org/officeDocument/2006/relationships/image" Target="../media/image41.png"/></Relationships>
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1.tif"/><Relationship Id="rId3" Type="http://schemas.openxmlformats.org/officeDocument/2006/relationships/image" Target="../media/image76.png"/><Relationship Id="rId4" Type="http://schemas.openxmlformats.org/officeDocument/2006/relationships/image" Target="../media/image77.png"/><Relationship Id="rId5" Type="http://schemas.openxmlformats.org/officeDocument/2006/relationships/image" Target="../media/image41.png"/></Relationships>

</file>

<file path=ppt/slides/_rels/slide4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4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8.png"/></Relationships>

</file>

<file path=ppt/slides/_rels/slide4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9.png"/></Relationships>

</file>

<file path=ppt/slides/_rels/slide4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0.png"/></Relationships>

</file>

<file path=ppt/slides/_rels/slide5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1.png"/></Relationships>

</file>

<file path=ppt/slides/_rels/slide5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5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2.tif"/><Relationship Id="rId3" Type="http://schemas.openxmlformats.org/officeDocument/2006/relationships/image" Target="../media/image41.png"/><Relationship Id="rId4" Type="http://schemas.openxmlformats.org/officeDocument/2006/relationships/image" Target="../media/image23.tif"/><Relationship Id="rId5" Type="http://schemas.openxmlformats.org/officeDocument/2006/relationships/image" Target="../media/image24.tif"/><Relationship Id="rId6" Type="http://schemas.openxmlformats.org/officeDocument/2006/relationships/image" Target="../media/image82.png"/></Relationships>
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83.png"/><Relationship Id="rId3" Type="http://schemas.openxmlformats.org/officeDocument/2006/relationships/image" Target="../media/image84.png"/><Relationship Id="rId4" Type="http://schemas.openxmlformats.org/officeDocument/2006/relationships/image" Target="../media/image85.png"/><Relationship Id="rId5" Type="http://schemas.openxmlformats.org/officeDocument/2006/relationships/image" Target="../media/image34.png"/><Relationship Id="rId6" Type="http://schemas.openxmlformats.org/officeDocument/2006/relationships/image" Target="../media/image8.jpeg"/></Relationships>
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6.png"/><Relationship Id="rId3" Type="http://schemas.openxmlformats.org/officeDocument/2006/relationships/image" Target="../media/image87.png"/></Relationships>

</file>

<file path=ppt/slides/_rels/slide5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8.png"/><Relationship Id="rId3" Type="http://schemas.openxmlformats.org/officeDocument/2006/relationships/image" Target="../media/image89.png"/></Relationships>
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0.png"/></Relationships>

</file>

<file path=ppt/slides/_rels/slide5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1.png"/></Relationships>

</file>

<file path=ppt/slides/_rels/slide5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5.tif"/><Relationship Id="rId3" Type="http://schemas.openxmlformats.org/officeDocument/2006/relationships/image" Target="../media/image26.tif"/><Relationship Id="rId4" Type="http://schemas.openxmlformats.org/officeDocument/2006/relationships/image" Target="../media/image27.tif"/><Relationship Id="rId5" Type="http://schemas.openxmlformats.org/officeDocument/2006/relationships/image" Target="../media/image28.tif"/><Relationship Id="rId6" Type="http://schemas.openxmlformats.org/officeDocument/2006/relationships/image" Target="../media/image92.png"/><Relationship Id="rId7" Type="http://schemas.openxmlformats.org/officeDocument/2006/relationships/image" Target="../media/image93.png"/><Relationship Id="rId8" Type="http://schemas.openxmlformats.org/officeDocument/2006/relationships/image" Target="../media/image94.png"/><Relationship Id="rId9" Type="http://schemas.openxmlformats.org/officeDocument/2006/relationships/image" Target="../media/image95.png"/><Relationship Id="rId10" Type="http://schemas.openxmlformats.org/officeDocument/2006/relationships/image" Target="../media/image96.png"/></Relationships>

</file>

<file path=ppt/slides/_rels/slide5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191" name="Demo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Demo</a:t>
            </a:r>
          </a:p>
        </p:txBody>
      </p:sp>
      <p:sp>
        <p:nvSpPr>
          <p:cNvPr id="192" name="Banco General Rumiñahui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Banco General Rumiñahui</a:t>
            </a:r>
          </a:p>
        </p:txBody>
      </p:sp>
      <p:pic>
        <p:nvPicPr>
          <p:cNvPr id="193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9465925" y="11192337"/>
            <a:ext cx="4216400" cy="19304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1EFEA"/>
            </a:gs>
            <a:gs pos="100000">
              <a:srgbClr val="B6C9D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AppFoundry Premium Partner"/>
          <p:cNvSpPr txBox="1"/>
          <p:nvPr>
            <p:ph type="title" idx="4294967295"/>
          </p:nvPr>
        </p:nvSpPr>
        <p:spPr>
          <a:xfrm>
            <a:off x="4891701" y="625078"/>
            <a:ext cx="15104846" cy="1532744"/>
          </a:xfrm>
          <a:prstGeom prst="rect">
            <a:avLst/>
          </a:prstGeom>
        </p:spPr>
        <p:txBody>
          <a:bodyPr lIns="71437" tIns="71437" rIns="71437" bIns="71437" anchor="ctr"/>
          <a:lstStyle>
            <a:lvl1pPr algn="ctr" defTabSz="533995">
              <a:lnSpc>
                <a:spcPct val="100000"/>
              </a:lnSpc>
              <a:defRPr b="0" spc="0" sz="7279">
                <a:solidFill>
                  <a:srgbClr val="2B434B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AppFoundry Premium Partner</a:t>
            </a:r>
          </a:p>
        </p:txBody>
      </p:sp>
      <p:sp>
        <p:nvSpPr>
          <p:cNvPr id="196" name="Video RTC was created in 2015 and available  at Genesys Marketplace since 2019!"/>
          <p:cNvSpPr txBox="1"/>
          <p:nvPr>
            <p:ph type="body" sz="quarter" idx="4294967295"/>
          </p:nvPr>
        </p:nvSpPr>
        <p:spPr>
          <a:xfrm>
            <a:off x="3474345" y="2407639"/>
            <a:ext cx="17435310" cy="1304944"/>
          </a:xfrm>
          <a:prstGeom prst="rect">
            <a:avLst/>
          </a:prstGeom>
        </p:spPr>
        <p:txBody>
          <a:bodyPr lIns="71437" tIns="71437" rIns="71437" bIns="71437"/>
          <a:lstStyle/>
          <a:p>
            <a:pPr marL="0" indent="0" algn="ctr" defTabSz="642937">
              <a:lnSpc>
                <a:spcPct val="100000"/>
              </a:lnSpc>
              <a:spcBef>
                <a:spcPts val="0"/>
              </a:spcBef>
              <a:buSzTx/>
              <a:buNone/>
              <a:defRPr sz="3400">
                <a:solidFill>
                  <a:srgbClr val="2B434B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Video RTC was created in 2015 and available  at Genesys Marketplace since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2019</a:t>
            </a:r>
            <a:r>
              <a:t>!</a:t>
            </a:r>
          </a:p>
        </p:txBody>
      </p:sp>
      <p:grpSp>
        <p:nvGrpSpPr>
          <p:cNvPr id="199" name="Group"/>
          <p:cNvGrpSpPr/>
          <p:nvPr/>
        </p:nvGrpSpPr>
        <p:grpSpPr>
          <a:xfrm>
            <a:off x="5461000" y="4402351"/>
            <a:ext cx="13462000" cy="7594601"/>
            <a:chOff x="0" y="0"/>
            <a:chExt cx="13462000" cy="7594600"/>
          </a:xfrm>
        </p:grpSpPr>
        <p:pic>
          <p:nvPicPr>
            <p:cNvPr id="197" name="Image" descr="Image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13462000" cy="75946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98" name="Screen Shot 2022-01-31 at 8.11.13 PM.png" descr="Screen Shot 2022-01-31 at 8.11.13 PM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2053425" y="2310615"/>
              <a:ext cx="9238588" cy="268159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00" name="Screenshot 2025-08-18 at 11.34.37 AM.png" descr="Screenshot 2025-08-18 at 11.34.37 AM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090637" y="4957097"/>
            <a:ext cx="10202727" cy="6408910"/>
          </a:xfrm>
          <a:prstGeom prst="rect">
            <a:avLst/>
          </a:prstGeom>
          <a:ln w="25400">
            <a:solidFill>
              <a:srgbClr val="929292"/>
            </a:solidFill>
            <a:miter lim="400000"/>
          </a:ln>
        </p:spPr>
      </p:pic>
      <p:pic>
        <p:nvPicPr>
          <p:cNvPr id="201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rcRect l="11782" t="15508" r="11785" b="7992"/>
          <a:stretch>
            <a:fillRect/>
          </a:stretch>
        </p:blipFill>
        <p:spPr>
          <a:xfrm>
            <a:off x="1583352" y="6655531"/>
            <a:ext cx="3009426" cy="301204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9" y="0"/>
                </a:moveTo>
                <a:cubicBezTo>
                  <a:pt x="7321" y="0"/>
                  <a:pt x="4802" y="1004"/>
                  <a:pt x="2881" y="3015"/>
                </a:cubicBezTo>
                <a:cubicBezTo>
                  <a:pt x="-961" y="7036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6"/>
                  <a:pt x="16797" y="3015"/>
                </a:cubicBezTo>
                <a:cubicBezTo>
                  <a:pt x="14876" y="1004"/>
                  <a:pt x="12357" y="0"/>
                  <a:pt x="9839" y="0"/>
                </a:cubicBezTo>
                <a:close/>
              </a:path>
            </a:pathLst>
          </a:custGeom>
          <a:ln w="12700"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</p:pic>
      <p:pic>
        <p:nvPicPr>
          <p:cNvPr id="202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791222" y="6440851"/>
            <a:ext cx="3009427" cy="3022568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4D4D4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Rounded Rectangle"/>
          <p:cNvSpPr/>
          <p:nvPr/>
        </p:nvSpPr>
        <p:spPr>
          <a:xfrm>
            <a:off x="1019432" y="5312833"/>
            <a:ext cx="22348018" cy="1272621"/>
          </a:xfrm>
          <a:prstGeom prst="roundRect">
            <a:avLst>
              <a:gd name="adj" fmla="val 49897"/>
            </a:avLst>
          </a:prstGeom>
          <a:solidFill>
            <a:srgbClr val="ED7666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05" name="Rounded Rectangle"/>
          <p:cNvSpPr/>
          <p:nvPr/>
        </p:nvSpPr>
        <p:spPr>
          <a:xfrm>
            <a:off x="1019432" y="7170050"/>
            <a:ext cx="22348018" cy="1272621"/>
          </a:xfrm>
          <a:prstGeom prst="roundRect">
            <a:avLst>
              <a:gd name="adj" fmla="val 49897"/>
            </a:avLst>
          </a:prstGeom>
          <a:solidFill>
            <a:srgbClr val="9CBFEA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06" name="Rounded Rectangle"/>
          <p:cNvSpPr/>
          <p:nvPr/>
        </p:nvSpPr>
        <p:spPr>
          <a:xfrm>
            <a:off x="1032672" y="9034074"/>
            <a:ext cx="11158554" cy="1272621"/>
          </a:xfrm>
          <a:prstGeom prst="roundRect">
            <a:avLst>
              <a:gd name="adj" fmla="val 49897"/>
            </a:avLst>
          </a:prstGeom>
          <a:solidFill>
            <a:srgbClr val="F8EA76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07" name="Rounded Rectangle"/>
          <p:cNvSpPr/>
          <p:nvPr/>
        </p:nvSpPr>
        <p:spPr>
          <a:xfrm>
            <a:off x="10334635" y="9034074"/>
            <a:ext cx="13046055" cy="1272621"/>
          </a:xfrm>
          <a:prstGeom prst="roundRect">
            <a:avLst>
              <a:gd name="adj" fmla="val 49897"/>
            </a:avLst>
          </a:prstGeom>
          <a:solidFill>
            <a:srgbClr val="ED713C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08" name="Circle"/>
          <p:cNvSpPr/>
          <p:nvPr/>
        </p:nvSpPr>
        <p:spPr>
          <a:xfrm>
            <a:off x="1002771" y="5315453"/>
            <a:ext cx="1270001" cy="1270001"/>
          </a:xfrm>
          <a:prstGeom prst="ellipse">
            <a:avLst/>
          </a:prstGeom>
          <a:solidFill>
            <a:srgbClr val="FFFFFF"/>
          </a:solidFill>
          <a:ln w="25400">
            <a:solidFill>
              <a:srgbClr val="D5D5D5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09" name="Circle"/>
          <p:cNvSpPr/>
          <p:nvPr/>
        </p:nvSpPr>
        <p:spPr>
          <a:xfrm>
            <a:off x="1002771" y="7172670"/>
            <a:ext cx="1270001" cy="1270001"/>
          </a:xfrm>
          <a:prstGeom prst="ellipse">
            <a:avLst/>
          </a:prstGeom>
          <a:solidFill>
            <a:srgbClr val="FFFFFF"/>
          </a:solidFill>
          <a:ln w="25400">
            <a:solidFill>
              <a:srgbClr val="D5D5D5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10" name="Circle"/>
          <p:cNvSpPr/>
          <p:nvPr/>
        </p:nvSpPr>
        <p:spPr>
          <a:xfrm>
            <a:off x="1016010" y="9035384"/>
            <a:ext cx="1270001" cy="1270001"/>
          </a:xfrm>
          <a:prstGeom prst="ellipse">
            <a:avLst/>
          </a:prstGeom>
          <a:solidFill>
            <a:srgbClr val="FFFFFF"/>
          </a:solidFill>
          <a:ln w="25400">
            <a:solidFill>
              <a:srgbClr val="D5D5D5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11" name="Circle"/>
          <p:cNvSpPr/>
          <p:nvPr/>
        </p:nvSpPr>
        <p:spPr>
          <a:xfrm>
            <a:off x="10223300" y="9052223"/>
            <a:ext cx="1270001" cy="1270001"/>
          </a:xfrm>
          <a:prstGeom prst="ellipse">
            <a:avLst/>
          </a:prstGeom>
          <a:solidFill>
            <a:srgbClr val="FFFFFF"/>
          </a:solidFill>
          <a:ln w="25400">
            <a:solidFill>
              <a:srgbClr val="D5D5D5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12" name="Video RTC"/>
          <p:cNvSpPr txBox="1"/>
          <p:nvPr/>
        </p:nvSpPr>
        <p:spPr>
          <a:xfrm>
            <a:off x="2564364" y="5650693"/>
            <a:ext cx="2296276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RTC</a:t>
            </a:r>
          </a:p>
        </p:txBody>
      </p:sp>
      <p:sp>
        <p:nvSpPr>
          <p:cNvPr id="213" name="Video REC"/>
          <p:cNvSpPr txBox="1"/>
          <p:nvPr/>
        </p:nvSpPr>
        <p:spPr>
          <a:xfrm>
            <a:off x="2564364" y="7507910"/>
            <a:ext cx="2326104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REC</a:t>
            </a:r>
          </a:p>
        </p:txBody>
      </p:sp>
      <p:sp>
        <p:nvSpPr>
          <p:cNvPr id="214" name="Web ACD"/>
          <p:cNvSpPr txBox="1"/>
          <p:nvPr/>
        </p:nvSpPr>
        <p:spPr>
          <a:xfrm>
            <a:off x="2577604" y="9371934"/>
            <a:ext cx="2157516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Web ACD</a:t>
            </a:r>
          </a:p>
        </p:txBody>
      </p:sp>
      <p:sp>
        <p:nvSpPr>
          <p:cNvPr id="215" name="Genesys Cloud"/>
          <p:cNvSpPr txBox="1"/>
          <p:nvPr/>
        </p:nvSpPr>
        <p:spPr>
          <a:xfrm>
            <a:off x="11865370" y="9388773"/>
            <a:ext cx="3251409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Genesys Cloud</a:t>
            </a:r>
          </a:p>
        </p:txBody>
      </p:sp>
      <p:sp>
        <p:nvSpPr>
          <p:cNvPr id="216" name="Rounded Rectangle"/>
          <p:cNvSpPr/>
          <p:nvPr/>
        </p:nvSpPr>
        <p:spPr>
          <a:xfrm>
            <a:off x="984373" y="10915382"/>
            <a:ext cx="22415254" cy="1272621"/>
          </a:xfrm>
          <a:prstGeom prst="roundRect">
            <a:avLst>
              <a:gd name="adj" fmla="val 49897"/>
            </a:avLst>
          </a:prstGeom>
          <a:gradFill>
            <a:gsLst>
              <a:gs pos="0">
                <a:srgbClr val="ED713C"/>
              </a:gs>
              <a:gs pos="100000">
                <a:srgbClr val="D6D6D6"/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17" name="Circle"/>
          <p:cNvSpPr/>
          <p:nvPr/>
        </p:nvSpPr>
        <p:spPr>
          <a:xfrm>
            <a:off x="1002771" y="10916246"/>
            <a:ext cx="1270001" cy="1270001"/>
          </a:xfrm>
          <a:prstGeom prst="ellipse">
            <a:avLst/>
          </a:prstGeom>
          <a:solidFill>
            <a:srgbClr val="FFFFFF"/>
          </a:solidFill>
          <a:ln w="25400">
            <a:solidFill>
              <a:srgbClr val="D5D5D5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23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18" name="Genesys Cloud"/>
          <p:cNvSpPr txBox="1"/>
          <p:nvPr/>
        </p:nvSpPr>
        <p:spPr>
          <a:xfrm>
            <a:off x="2478536" y="11253242"/>
            <a:ext cx="3251409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Genesys Cloud</a:t>
            </a:r>
          </a:p>
        </p:txBody>
      </p:sp>
      <p:sp>
        <p:nvSpPr>
          <p:cNvPr id="219" name="Rounded Rectangle"/>
          <p:cNvSpPr/>
          <p:nvPr/>
        </p:nvSpPr>
        <p:spPr>
          <a:xfrm>
            <a:off x="10218105" y="10914072"/>
            <a:ext cx="13181522" cy="1272621"/>
          </a:xfrm>
          <a:prstGeom prst="roundRect">
            <a:avLst>
              <a:gd name="adj" fmla="val 49897"/>
            </a:avLst>
          </a:prstGeom>
          <a:solidFill>
            <a:srgbClr val="A9A9A9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20" name="CCaaS"/>
          <p:cNvSpPr/>
          <p:nvPr/>
        </p:nvSpPr>
        <p:spPr>
          <a:xfrm>
            <a:off x="10223300" y="10902705"/>
            <a:ext cx="1270001" cy="1270001"/>
          </a:xfrm>
          <a:prstGeom prst="ellipse">
            <a:avLst/>
          </a:prstGeom>
          <a:solidFill>
            <a:srgbClr val="FFFFFF"/>
          </a:solidFill>
          <a:ln w="25400">
            <a:solidFill>
              <a:srgbClr val="D5D5D5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CCaaS</a:t>
            </a:r>
          </a:p>
        </p:txBody>
      </p:sp>
      <p:sp>
        <p:nvSpPr>
          <p:cNvPr id="221" name="Line"/>
          <p:cNvSpPr/>
          <p:nvPr/>
        </p:nvSpPr>
        <p:spPr>
          <a:xfrm>
            <a:off x="1104101" y="4382704"/>
            <a:ext cx="9718148" cy="1"/>
          </a:xfrm>
          <a:prstGeom prst="line">
            <a:avLst/>
          </a:prstGeom>
          <a:ln w="50800">
            <a:solidFill>
              <a:srgbClr val="000000"/>
            </a:solidFill>
            <a:miter lim="400000"/>
            <a:headEnd type="arrow"/>
            <a:tailEnd type="arrow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22" name="Line"/>
          <p:cNvSpPr/>
          <p:nvPr/>
        </p:nvSpPr>
        <p:spPr>
          <a:xfrm>
            <a:off x="10907587" y="4382704"/>
            <a:ext cx="12315748" cy="1"/>
          </a:xfrm>
          <a:prstGeom prst="line">
            <a:avLst/>
          </a:prstGeom>
          <a:ln w="50800">
            <a:solidFill>
              <a:srgbClr val="000000"/>
            </a:solidFill>
            <a:miter lim="400000"/>
            <a:headEnd type="arrow"/>
            <a:tailEnd type="arrow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23" name="Fase 1"/>
          <p:cNvSpPr txBox="1"/>
          <p:nvPr/>
        </p:nvSpPr>
        <p:spPr>
          <a:xfrm>
            <a:off x="6399428" y="3579786"/>
            <a:ext cx="1365225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Fase 1</a:t>
            </a:r>
          </a:p>
        </p:txBody>
      </p:sp>
      <p:sp>
        <p:nvSpPr>
          <p:cNvPr id="224" name="Fase 2"/>
          <p:cNvSpPr txBox="1"/>
          <p:nvPr/>
        </p:nvSpPr>
        <p:spPr>
          <a:xfrm>
            <a:off x="16249395" y="3579786"/>
            <a:ext cx="1445629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Fase 2</a:t>
            </a:r>
          </a:p>
        </p:txBody>
      </p:sp>
      <p:sp>
        <p:nvSpPr>
          <p:cNvPr id="225" name="Video Channels"/>
          <p:cNvSpPr txBox="1"/>
          <p:nvPr/>
        </p:nvSpPr>
        <p:spPr>
          <a:xfrm>
            <a:off x="19414093" y="5650693"/>
            <a:ext cx="3442993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3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Channels</a:t>
            </a:r>
          </a:p>
        </p:txBody>
      </p:sp>
      <p:sp>
        <p:nvSpPr>
          <p:cNvPr id="226" name="Video Recording"/>
          <p:cNvSpPr txBox="1"/>
          <p:nvPr/>
        </p:nvSpPr>
        <p:spPr>
          <a:xfrm>
            <a:off x="19199233" y="7506600"/>
            <a:ext cx="3657853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3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Recording</a:t>
            </a:r>
          </a:p>
        </p:txBody>
      </p:sp>
      <p:sp>
        <p:nvSpPr>
          <p:cNvPr id="227" name="CCaaS / CC"/>
          <p:cNvSpPr txBox="1"/>
          <p:nvPr/>
        </p:nvSpPr>
        <p:spPr>
          <a:xfrm>
            <a:off x="20469175" y="9358746"/>
            <a:ext cx="244138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3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CCaaS / CC</a:t>
            </a:r>
          </a:p>
        </p:txBody>
      </p:sp>
      <p:sp>
        <p:nvSpPr>
          <p:cNvPr id="228" name="Any others CCaaS / Contact Center"/>
          <p:cNvSpPr txBox="1"/>
          <p:nvPr/>
        </p:nvSpPr>
        <p:spPr>
          <a:xfrm>
            <a:off x="15427067" y="11253242"/>
            <a:ext cx="7503204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3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Any others</a:t>
            </a:r>
            <a:r>
              <a:t> CCaaS / Contact Center </a:t>
            </a:r>
          </a:p>
        </p:txBody>
      </p:sp>
      <p:sp>
        <p:nvSpPr>
          <p:cNvPr id="229" name="y"/>
          <p:cNvSpPr txBox="1"/>
          <p:nvPr/>
        </p:nvSpPr>
        <p:spPr>
          <a:xfrm>
            <a:off x="1276360" y="5583968"/>
            <a:ext cx="749301" cy="730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y</a:t>
            </a:r>
          </a:p>
        </p:txBody>
      </p:sp>
      <p:sp>
        <p:nvSpPr>
          <p:cNvPr id="230" name="b"/>
          <p:cNvSpPr txBox="1"/>
          <p:nvPr/>
        </p:nvSpPr>
        <p:spPr>
          <a:xfrm>
            <a:off x="1276360" y="7442496"/>
            <a:ext cx="749301" cy="730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231" name="r"/>
          <p:cNvSpPr txBox="1"/>
          <p:nvPr/>
        </p:nvSpPr>
        <p:spPr>
          <a:xfrm>
            <a:off x="1276360" y="9313851"/>
            <a:ext cx="749301" cy="730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r</a:t>
            </a:r>
          </a:p>
        </p:txBody>
      </p:sp>
      <p:pic>
        <p:nvPicPr>
          <p:cNvPr id="232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4241" y="11104175"/>
            <a:ext cx="867060" cy="86706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424771" y="9245496"/>
            <a:ext cx="867061" cy="867061"/>
          </a:xfrm>
          <a:prstGeom prst="rect">
            <a:avLst/>
          </a:prstGeom>
          <a:ln w="12700">
            <a:miter lim="400000"/>
          </a:ln>
        </p:spPr>
      </p:pic>
      <p:sp>
        <p:nvSpPr>
          <p:cNvPr id="234" name="Line"/>
          <p:cNvSpPr/>
          <p:nvPr/>
        </p:nvSpPr>
        <p:spPr>
          <a:xfrm flipV="1">
            <a:off x="10858301" y="3382726"/>
            <a:ext cx="1" cy="9775456"/>
          </a:xfrm>
          <a:prstGeom prst="line">
            <a:avLst/>
          </a:prstGeom>
          <a:ln w="25400">
            <a:solidFill>
              <a:srgbClr val="000000"/>
            </a:solidFill>
            <a:custDash>
              <a:ds d="200000" sp="200000"/>
            </a:custDash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pic>
        <p:nvPicPr>
          <p:cNvPr id="235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29993" y="747087"/>
            <a:ext cx="2326103" cy="1472442"/>
          </a:xfrm>
          <a:prstGeom prst="rect">
            <a:avLst/>
          </a:prstGeom>
          <a:ln w="12700">
            <a:miter lim="400000"/>
          </a:ln>
        </p:spPr>
      </p:pic>
      <p:sp>
        <p:nvSpPr>
          <p:cNvPr id="236" name="Continuidad de grabaciones"/>
          <p:cNvSpPr txBox="1"/>
          <p:nvPr/>
        </p:nvSpPr>
        <p:spPr>
          <a:xfrm>
            <a:off x="11186390" y="7560476"/>
            <a:ext cx="4250714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Continuidad de grabaciones</a:t>
            </a:r>
          </a:p>
        </p:txBody>
      </p:sp>
      <p:sp>
        <p:nvSpPr>
          <p:cNvPr id="237" name="Continuidad de Frontend / Canales"/>
          <p:cNvSpPr txBox="1"/>
          <p:nvPr/>
        </p:nvSpPr>
        <p:spPr>
          <a:xfrm>
            <a:off x="11187149" y="5733069"/>
            <a:ext cx="5224827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Continuidad de Frontend / Canales</a:t>
            </a:r>
          </a:p>
        </p:txBody>
      </p:sp>
      <p:sp>
        <p:nvSpPr>
          <p:cNvPr id="238" name="Propuesta técnica y estratégica de                    para BGR"/>
          <p:cNvSpPr txBox="1"/>
          <p:nvPr/>
        </p:nvSpPr>
        <p:spPr>
          <a:xfrm>
            <a:off x="4866532" y="1156962"/>
            <a:ext cx="16686819" cy="838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Propuesta técnica y estratégica de                    para BGR</a:t>
            </a:r>
          </a:p>
        </p:txBody>
      </p:sp>
      <p:pic>
        <p:nvPicPr>
          <p:cNvPr id="239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2417" t="0" r="1895" b="574"/>
          <a:stretch>
            <a:fillRect/>
          </a:stretch>
        </p:blipFill>
        <p:spPr>
          <a:xfrm>
            <a:off x="15610975" y="928553"/>
            <a:ext cx="2722468" cy="129512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3" h="21500" fill="norm" stroke="1" extrusionOk="0">
                <a:moveTo>
                  <a:pt x="7685" y="1"/>
                </a:moveTo>
                <a:cubicBezTo>
                  <a:pt x="7681" y="-7"/>
                  <a:pt x="7651" y="39"/>
                  <a:pt x="7594" y="133"/>
                </a:cubicBezTo>
                <a:cubicBezTo>
                  <a:pt x="7525" y="246"/>
                  <a:pt x="7471" y="365"/>
                  <a:pt x="7471" y="396"/>
                </a:cubicBezTo>
                <a:cubicBezTo>
                  <a:pt x="7471" y="520"/>
                  <a:pt x="7529" y="435"/>
                  <a:pt x="7622" y="185"/>
                </a:cubicBezTo>
                <a:cubicBezTo>
                  <a:pt x="7667" y="66"/>
                  <a:pt x="7689" y="9"/>
                  <a:pt x="7685" y="1"/>
                </a:cubicBezTo>
                <a:close/>
                <a:moveTo>
                  <a:pt x="7210" y="1233"/>
                </a:moveTo>
                <a:cubicBezTo>
                  <a:pt x="7142" y="1299"/>
                  <a:pt x="6824" y="1913"/>
                  <a:pt x="6317" y="2965"/>
                </a:cubicBezTo>
                <a:cubicBezTo>
                  <a:pt x="5108" y="5475"/>
                  <a:pt x="4275" y="6897"/>
                  <a:pt x="3685" y="7471"/>
                </a:cubicBezTo>
                <a:cubicBezTo>
                  <a:pt x="3369" y="7779"/>
                  <a:pt x="3234" y="7831"/>
                  <a:pt x="2914" y="7761"/>
                </a:cubicBezTo>
                <a:cubicBezTo>
                  <a:pt x="2491" y="7670"/>
                  <a:pt x="1694" y="6906"/>
                  <a:pt x="1241" y="6154"/>
                </a:cubicBezTo>
                <a:cubicBezTo>
                  <a:pt x="840" y="5488"/>
                  <a:pt x="836" y="5608"/>
                  <a:pt x="1229" y="6569"/>
                </a:cubicBezTo>
                <a:cubicBezTo>
                  <a:pt x="1679" y="7671"/>
                  <a:pt x="2091" y="8950"/>
                  <a:pt x="2147" y="9415"/>
                </a:cubicBezTo>
                <a:cubicBezTo>
                  <a:pt x="2171" y="9614"/>
                  <a:pt x="2178" y="10363"/>
                  <a:pt x="2159" y="11082"/>
                </a:cubicBezTo>
                <a:cubicBezTo>
                  <a:pt x="2121" y="12585"/>
                  <a:pt x="1886" y="14010"/>
                  <a:pt x="1351" y="15990"/>
                </a:cubicBezTo>
                <a:lnTo>
                  <a:pt x="1027" y="17195"/>
                </a:lnTo>
                <a:lnTo>
                  <a:pt x="1298" y="16589"/>
                </a:lnTo>
                <a:cubicBezTo>
                  <a:pt x="1446" y="16256"/>
                  <a:pt x="1778" y="15428"/>
                  <a:pt x="2034" y="14751"/>
                </a:cubicBezTo>
                <a:cubicBezTo>
                  <a:pt x="2289" y="14074"/>
                  <a:pt x="2948" y="12362"/>
                  <a:pt x="3499" y="10943"/>
                </a:cubicBezTo>
                <a:cubicBezTo>
                  <a:pt x="4050" y="9524"/>
                  <a:pt x="4628" y="8017"/>
                  <a:pt x="4782" y="7597"/>
                </a:cubicBezTo>
                <a:cubicBezTo>
                  <a:pt x="4937" y="7177"/>
                  <a:pt x="5226" y="6425"/>
                  <a:pt x="5427" y="5930"/>
                </a:cubicBezTo>
                <a:cubicBezTo>
                  <a:pt x="5628" y="5434"/>
                  <a:pt x="5926" y="4658"/>
                  <a:pt x="6087" y="4204"/>
                </a:cubicBezTo>
                <a:cubicBezTo>
                  <a:pt x="6249" y="3750"/>
                  <a:pt x="6514" y="3073"/>
                  <a:pt x="6676" y="2702"/>
                </a:cubicBezTo>
                <a:cubicBezTo>
                  <a:pt x="6837" y="2330"/>
                  <a:pt x="7070" y="1723"/>
                  <a:pt x="7194" y="1351"/>
                </a:cubicBezTo>
                <a:cubicBezTo>
                  <a:pt x="7229" y="1248"/>
                  <a:pt x="7233" y="1211"/>
                  <a:pt x="7210" y="1233"/>
                </a:cubicBezTo>
                <a:close/>
                <a:moveTo>
                  <a:pt x="6534" y="4507"/>
                </a:moveTo>
                <a:cubicBezTo>
                  <a:pt x="6527" y="4507"/>
                  <a:pt x="6499" y="4558"/>
                  <a:pt x="6452" y="4658"/>
                </a:cubicBezTo>
                <a:cubicBezTo>
                  <a:pt x="6315" y="4950"/>
                  <a:pt x="5298" y="7605"/>
                  <a:pt x="4936" y="8611"/>
                </a:cubicBezTo>
                <a:cubicBezTo>
                  <a:pt x="4782" y="9040"/>
                  <a:pt x="4490" y="9796"/>
                  <a:pt x="4285" y="10291"/>
                </a:cubicBezTo>
                <a:cubicBezTo>
                  <a:pt x="4081" y="10787"/>
                  <a:pt x="3744" y="11659"/>
                  <a:pt x="3537" y="12235"/>
                </a:cubicBezTo>
                <a:cubicBezTo>
                  <a:pt x="3329" y="12810"/>
                  <a:pt x="3067" y="13486"/>
                  <a:pt x="2955" y="13737"/>
                </a:cubicBezTo>
                <a:cubicBezTo>
                  <a:pt x="2843" y="13987"/>
                  <a:pt x="2596" y="14609"/>
                  <a:pt x="2408" y="15120"/>
                </a:cubicBezTo>
                <a:cubicBezTo>
                  <a:pt x="2220" y="15631"/>
                  <a:pt x="1616" y="17220"/>
                  <a:pt x="1065" y="18645"/>
                </a:cubicBezTo>
                <a:cubicBezTo>
                  <a:pt x="514" y="20069"/>
                  <a:pt x="37" y="21335"/>
                  <a:pt x="5" y="21464"/>
                </a:cubicBezTo>
                <a:cubicBezTo>
                  <a:pt x="-27" y="21593"/>
                  <a:pt x="84" y="21363"/>
                  <a:pt x="254" y="20950"/>
                </a:cubicBezTo>
                <a:cubicBezTo>
                  <a:pt x="857" y="19480"/>
                  <a:pt x="2290" y="16566"/>
                  <a:pt x="2889" y="15594"/>
                </a:cubicBezTo>
                <a:cubicBezTo>
                  <a:pt x="3752" y="14194"/>
                  <a:pt x="4182" y="13768"/>
                  <a:pt x="4644" y="13849"/>
                </a:cubicBezTo>
                <a:cubicBezTo>
                  <a:pt x="5067" y="13922"/>
                  <a:pt x="5816" y="14613"/>
                  <a:pt x="6352" y="15423"/>
                </a:cubicBezTo>
                <a:cubicBezTo>
                  <a:pt x="6731" y="15997"/>
                  <a:pt x="6717" y="15902"/>
                  <a:pt x="6248" y="14791"/>
                </a:cubicBezTo>
                <a:cubicBezTo>
                  <a:pt x="5922" y="14018"/>
                  <a:pt x="5474" y="12310"/>
                  <a:pt x="5427" y="11655"/>
                </a:cubicBezTo>
                <a:cubicBezTo>
                  <a:pt x="5402" y="11310"/>
                  <a:pt x="5422" y="10587"/>
                  <a:pt x="5468" y="10054"/>
                </a:cubicBezTo>
                <a:cubicBezTo>
                  <a:pt x="5553" y="9059"/>
                  <a:pt x="6113" y="5929"/>
                  <a:pt x="6326" y="5258"/>
                </a:cubicBezTo>
                <a:cubicBezTo>
                  <a:pt x="6392" y="5051"/>
                  <a:pt x="6471" y="4782"/>
                  <a:pt x="6503" y="4658"/>
                </a:cubicBezTo>
                <a:cubicBezTo>
                  <a:pt x="6528" y="4558"/>
                  <a:pt x="6541" y="4507"/>
                  <a:pt x="6534" y="4507"/>
                </a:cubicBezTo>
                <a:close/>
                <a:moveTo>
                  <a:pt x="8201" y="7663"/>
                </a:moveTo>
                <a:cubicBezTo>
                  <a:pt x="7724" y="7662"/>
                  <a:pt x="7710" y="7698"/>
                  <a:pt x="7974" y="8334"/>
                </a:cubicBezTo>
                <a:cubicBezTo>
                  <a:pt x="8043" y="8500"/>
                  <a:pt x="8316" y="9301"/>
                  <a:pt x="8578" y="10113"/>
                </a:cubicBezTo>
                <a:cubicBezTo>
                  <a:pt x="9131" y="11821"/>
                  <a:pt x="9157" y="11409"/>
                  <a:pt x="8330" y="13743"/>
                </a:cubicBezTo>
                <a:cubicBezTo>
                  <a:pt x="8066" y="14486"/>
                  <a:pt x="7796" y="15282"/>
                  <a:pt x="7726" y="15509"/>
                </a:cubicBezTo>
                <a:lnTo>
                  <a:pt x="7597" y="15917"/>
                </a:lnTo>
                <a:lnTo>
                  <a:pt x="8053" y="15917"/>
                </a:lnTo>
                <a:lnTo>
                  <a:pt x="8509" y="15917"/>
                </a:lnTo>
                <a:lnTo>
                  <a:pt x="8811" y="14903"/>
                </a:lnTo>
                <a:cubicBezTo>
                  <a:pt x="8978" y="14346"/>
                  <a:pt x="9212" y="13657"/>
                  <a:pt x="9330" y="13368"/>
                </a:cubicBezTo>
                <a:lnTo>
                  <a:pt x="9544" y="12841"/>
                </a:lnTo>
                <a:lnTo>
                  <a:pt x="9742" y="13354"/>
                </a:lnTo>
                <a:cubicBezTo>
                  <a:pt x="9851" y="13636"/>
                  <a:pt x="10072" y="14312"/>
                  <a:pt x="10232" y="14857"/>
                </a:cubicBezTo>
                <a:lnTo>
                  <a:pt x="10525" y="15845"/>
                </a:lnTo>
                <a:lnTo>
                  <a:pt x="11431" y="15884"/>
                </a:lnTo>
                <a:lnTo>
                  <a:pt x="12340" y="15924"/>
                </a:lnTo>
                <a:lnTo>
                  <a:pt x="12340" y="14804"/>
                </a:lnTo>
                <a:cubicBezTo>
                  <a:pt x="12340" y="14187"/>
                  <a:pt x="12364" y="13653"/>
                  <a:pt x="12396" y="13611"/>
                </a:cubicBezTo>
                <a:cubicBezTo>
                  <a:pt x="12429" y="13569"/>
                  <a:pt x="12711" y="14068"/>
                  <a:pt x="13022" y="14725"/>
                </a:cubicBezTo>
                <a:lnTo>
                  <a:pt x="13585" y="15917"/>
                </a:lnTo>
                <a:lnTo>
                  <a:pt x="14022" y="15917"/>
                </a:lnTo>
                <a:cubicBezTo>
                  <a:pt x="14261" y="15917"/>
                  <a:pt x="14494" y="15845"/>
                  <a:pt x="14538" y="15752"/>
                </a:cubicBezTo>
                <a:cubicBezTo>
                  <a:pt x="14597" y="15629"/>
                  <a:pt x="14658" y="15646"/>
                  <a:pt x="14780" y="15825"/>
                </a:cubicBezTo>
                <a:cubicBezTo>
                  <a:pt x="15031" y="16194"/>
                  <a:pt x="15797" y="16157"/>
                  <a:pt x="16104" y="15759"/>
                </a:cubicBezTo>
                <a:cubicBezTo>
                  <a:pt x="16316" y="15484"/>
                  <a:pt x="16352" y="15471"/>
                  <a:pt x="16390" y="15680"/>
                </a:cubicBezTo>
                <a:cubicBezTo>
                  <a:pt x="16419" y="15840"/>
                  <a:pt x="16523" y="15917"/>
                  <a:pt x="16711" y="15917"/>
                </a:cubicBezTo>
                <a:lnTo>
                  <a:pt x="16991" y="15917"/>
                </a:lnTo>
                <a:lnTo>
                  <a:pt x="16991" y="13842"/>
                </a:lnTo>
                <a:cubicBezTo>
                  <a:pt x="16991" y="12698"/>
                  <a:pt x="16958" y="11565"/>
                  <a:pt x="16919" y="11325"/>
                </a:cubicBezTo>
                <a:cubicBezTo>
                  <a:pt x="16822" y="10747"/>
                  <a:pt x="16457" y="10242"/>
                  <a:pt x="15981" y="10034"/>
                </a:cubicBezTo>
                <a:cubicBezTo>
                  <a:pt x="15661" y="9894"/>
                  <a:pt x="15526" y="9909"/>
                  <a:pt x="15192" y="10113"/>
                </a:cubicBezTo>
                <a:cubicBezTo>
                  <a:pt x="14970" y="10249"/>
                  <a:pt x="14713" y="10493"/>
                  <a:pt x="14620" y="10653"/>
                </a:cubicBezTo>
                <a:lnTo>
                  <a:pt x="14450" y="10943"/>
                </a:lnTo>
                <a:lnTo>
                  <a:pt x="14642" y="11352"/>
                </a:lnTo>
                <a:lnTo>
                  <a:pt x="14830" y="11754"/>
                </a:lnTo>
                <a:lnTo>
                  <a:pt x="15013" y="11451"/>
                </a:lnTo>
                <a:cubicBezTo>
                  <a:pt x="15275" y="11019"/>
                  <a:pt x="15645" y="10905"/>
                  <a:pt x="15944" y="11167"/>
                </a:cubicBezTo>
                <a:cubicBezTo>
                  <a:pt x="16191" y="11384"/>
                  <a:pt x="16387" y="11905"/>
                  <a:pt x="16315" y="12149"/>
                </a:cubicBezTo>
                <a:cubicBezTo>
                  <a:pt x="16294" y="12219"/>
                  <a:pt x="16011" y="12303"/>
                  <a:pt x="15686" y="12340"/>
                </a:cubicBezTo>
                <a:cubicBezTo>
                  <a:pt x="15070" y="12410"/>
                  <a:pt x="14750" y="12652"/>
                  <a:pt x="14487" y="13242"/>
                </a:cubicBezTo>
                <a:cubicBezTo>
                  <a:pt x="14326" y="13607"/>
                  <a:pt x="14292" y="14540"/>
                  <a:pt x="14421" y="15048"/>
                </a:cubicBezTo>
                <a:cubicBezTo>
                  <a:pt x="14616" y="15809"/>
                  <a:pt x="14322" y="15477"/>
                  <a:pt x="13708" y="14250"/>
                </a:cubicBezTo>
                <a:lnTo>
                  <a:pt x="13041" y="12920"/>
                </a:lnTo>
                <a:lnTo>
                  <a:pt x="13692" y="11556"/>
                </a:lnTo>
                <a:cubicBezTo>
                  <a:pt x="14050" y="10805"/>
                  <a:pt x="14343" y="10180"/>
                  <a:pt x="14343" y="10166"/>
                </a:cubicBezTo>
                <a:cubicBezTo>
                  <a:pt x="14343" y="10152"/>
                  <a:pt x="14139" y="10159"/>
                  <a:pt x="13893" y="10186"/>
                </a:cubicBezTo>
                <a:lnTo>
                  <a:pt x="13447" y="10232"/>
                </a:lnTo>
                <a:lnTo>
                  <a:pt x="12943" y="11279"/>
                </a:lnTo>
                <a:cubicBezTo>
                  <a:pt x="12666" y="11854"/>
                  <a:pt x="12414" y="12272"/>
                  <a:pt x="12387" y="12215"/>
                </a:cubicBezTo>
                <a:cubicBezTo>
                  <a:pt x="12359" y="12157"/>
                  <a:pt x="12340" y="11114"/>
                  <a:pt x="12340" y="9889"/>
                </a:cubicBezTo>
                <a:lnTo>
                  <a:pt x="12340" y="7663"/>
                </a:lnTo>
                <a:lnTo>
                  <a:pt x="11946" y="7663"/>
                </a:lnTo>
                <a:lnTo>
                  <a:pt x="11553" y="7663"/>
                </a:lnTo>
                <a:lnTo>
                  <a:pt x="11534" y="11675"/>
                </a:lnTo>
                <a:cubicBezTo>
                  <a:pt x="11524" y="13895"/>
                  <a:pt x="11488" y="15693"/>
                  <a:pt x="11453" y="15693"/>
                </a:cubicBezTo>
                <a:cubicBezTo>
                  <a:pt x="11418" y="15693"/>
                  <a:pt x="11352" y="15560"/>
                  <a:pt x="11308" y="15397"/>
                </a:cubicBezTo>
                <a:cubicBezTo>
                  <a:pt x="11264" y="15233"/>
                  <a:pt x="10991" y="14426"/>
                  <a:pt x="10701" y="13598"/>
                </a:cubicBezTo>
                <a:cubicBezTo>
                  <a:pt x="10013" y="11635"/>
                  <a:pt x="9986" y="11502"/>
                  <a:pt x="10166" y="11075"/>
                </a:cubicBezTo>
                <a:cubicBezTo>
                  <a:pt x="10245" y="10890"/>
                  <a:pt x="10466" y="10263"/>
                  <a:pt x="10657" y="9685"/>
                </a:cubicBezTo>
                <a:cubicBezTo>
                  <a:pt x="10848" y="9107"/>
                  <a:pt x="11083" y="8412"/>
                  <a:pt x="11179" y="8143"/>
                </a:cubicBezTo>
                <a:lnTo>
                  <a:pt x="11352" y="7663"/>
                </a:lnTo>
                <a:lnTo>
                  <a:pt x="10890" y="7663"/>
                </a:lnTo>
                <a:lnTo>
                  <a:pt x="10424" y="7663"/>
                </a:lnTo>
                <a:lnTo>
                  <a:pt x="10015" y="9013"/>
                </a:lnTo>
                <a:cubicBezTo>
                  <a:pt x="9791" y="9756"/>
                  <a:pt x="9578" y="10364"/>
                  <a:pt x="9544" y="10364"/>
                </a:cubicBezTo>
                <a:cubicBezTo>
                  <a:pt x="9509" y="10364"/>
                  <a:pt x="9294" y="9756"/>
                  <a:pt x="9066" y="9013"/>
                </a:cubicBezTo>
                <a:lnTo>
                  <a:pt x="8651" y="7663"/>
                </a:lnTo>
                <a:lnTo>
                  <a:pt x="8201" y="7663"/>
                </a:lnTo>
                <a:close/>
                <a:moveTo>
                  <a:pt x="17205" y="7663"/>
                </a:moveTo>
                <a:lnTo>
                  <a:pt x="17205" y="11793"/>
                </a:lnTo>
                <a:lnTo>
                  <a:pt x="17205" y="15917"/>
                </a:lnTo>
                <a:lnTo>
                  <a:pt x="17598" y="15917"/>
                </a:lnTo>
                <a:lnTo>
                  <a:pt x="17991" y="15917"/>
                </a:lnTo>
                <a:lnTo>
                  <a:pt x="17991" y="14876"/>
                </a:lnTo>
                <a:cubicBezTo>
                  <a:pt x="17991" y="14303"/>
                  <a:pt x="18023" y="13798"/>
                  <a:pt x="18060" y="13750"/>
                </a:cubicBezTo>
                <a:cubicBezTo>
                  <a:pt x="18097" y="13702"/>
                  <a:pt x="18188" y="13954"/>
                  <a:pt x="18265" y="14316"/>
                </a:cubicBezTo>
                <a:cubicBezTo>
                  <a:pt x="18403" y="14972"/>
                  <a:pt x="18730" y="15623"/>
                  <a:pt x="19066" y="15904"/>
                </a:cubicBezTo>
                <a:cubicBezTo>
                  <a:pt x="19371" y="16159"/>
                  <a:pt x="20218" y="16088"/>
                  <a:pt x="20535" y="15785"/>
                </a:cubicBezTo>
                <a:cubicBezTo>
                  <a:pt x="20981" y="15360"/>
                  <a:pt x="21041" y="15124"/>
                  <a:pt x="20850" y="14580"/>
                </a:cubicBezTo>
                <a:lnTo>
                  <a:pt x="20689" y="14132"/>
                </a:lnTo>
                <a:lnTo>
                  <a:pt x="20485" y="14435"/>
                </a:lnTo>
                <a:cubicBezTo>
                  <a:pt x="20179" y="14892"/>
                  <a:pt x="19865" y="15037"/>
                  <a:pt x="19557" y="14863"/>
                </a:cubicBezTo>
                <a:cubicBezTo>
                  <a:pt x="19285" y="14709"/>
                  <a:pt x="18889" y="13900"/>
                  <a:pt x="18963" y="13651"/>
                </a:cubicBezTo>
                <a:cubicBezTo>
                  <a:pt x="18985" y="13575"/>
                  <a:pt x="19471" y="13513"/>
                  <a:pt x="20045" y="13513"/>
                </a:cubicBezTo>
                <a:lnTo>
                  <a:pt x="21089" y="13513"/>
                </a:lnTo>
                <a:lnTo>
                  <a:pt x="21051" y="12722"/>
                </a:lnTo>
                <a:cubicBezTo>
                  <a:pt x="20978" y="11243"/>
                  <a:pt x="20658" y="10407"/>
                  <a:pt x="20026" y="10041"/>
                </a:cubicBezTo>
                <a:cubicBezTo>
                  <a:pt x="19336" y="9641"/>
                  <a:pt x="18441" y="10487"/>
                  <a:pt x="18211" y="11760"/>
                </a:cubicBezTo>
                <a:cubicBezTo>
                  <a:pt x="18060" y="12599"/>
                  <a:pt x="17991" y="11995"/>
                  <a:pt x="17991" y="9823"/>
                </a:cubicBezTo>
                <a:lnTo>
                  <a:pt x="17991" y="7663"/>
                </a:lnTo>
                <a:lnTo>
                  <a:pt x="17598" y="7663"/>
                </a:lnTo>
                <a:lnTo>
                  <a:pt x="17205" y="7663"/>
                </a:lnTo>
                <a:close/>
                <a:moveTo>
                  <a:pt x="21101" y="9178"/>
                </a:moveTo>
                <a:cubicBezTo>
                  <a:pt x="20739" y="9161"/>
                  <a:pt x="20642" y="9203"/>
                  <a:pt x="20686" y="9349"/>
                </a:cubicBezTo>
                <a:cubicBezTo>
                  <a:pt x="20717" y="9453"/>
                  <a:pt x="20735" y="9652"/>
                  <a:pt x="20724" y="9797"/>
                </a:cubicBezTo>
                <a:cubicBezTo>
                  <a:pt x="20713" y="9942"/>
                  <a:pt x="20735" y="10061"/>
                  <a:pt x="20774" y="10061"/>
                </a:cubicBezTo>
                <a:cubicBezTo>
                  <a:pt x="20813" y="10061"/>
                  <a:pt x="20856" y="9910"/>
                  <a:pt x="20869" y="9725"/>
                </a:cubicBezTo>
                <a:cubicBezTo>
                  <a:pt x="20881" y="9539"/>
                  <a:pt x="20924" y="9389"/>
                  <a:pt x="20963" y="9389"/>
                </a:cubicBezTo>
                <a:cubicBezTo>
                  <a:pt x="21002" y="9389"/>
                  <a:pt x="21045" y="9539"/>
                  <a:pt x="21057" y="9725"/>
                </a:cubicBezTo>
                <a:cubicBezTo>
                  <a:pt x="21076" y="10000"/>
                  <a:pt x="21124" y="10061"/>
                  <a:pt x="21325" y="10061"/>
                </a:cubicBezTo>
                <a:cubicBezTo>
                  <a:pt x="21547" y="10061"/>
                  <a:pt x="21573" y="10023"/>
                  <a:pt x="21573" y="9632"/>
                </a:cubicBezTo>
                <a:cubicBezTo>
                  <a:pt x="21573" y="9204"/>
                  <a:pt x="21569" y="9199"/>
                  <a:pt x="21101" y="9178"/>
                </a:cubicBezTo>
                <a:close/>
                <a:moveTo>
                  <a:pt x="19695" y="11075"/>
                </a:moveTo>
                <a:cubicBezTo>
                  <a:pt x="19869" y="11105"/>
                  <a:pt x="20034" y="11272"/>
                  <a:pt x="20158" y="11563"/>
                </a:cubicBezTo>
                <a:cubicBezTo>
                  <a:pt x="20270" y="11825"/>
                  <a:pt x="20353" y="12149"/>
                  <a:pt x="20340" y="12287"/>
                </a:cubicBezTo>
                <a:cubicBezTo>
                  <a:pt x="20321" y="12496"/>
                  <a:pt x="20206" y="12548"/>
                  <a:pt x="19661" y="12584"/>
                </a:cubicBezTo>
                <a:cubicBezTo>
                  <a:pt x="19275" y="12609"/>
                  <a:pt x="18989" y="12567"/>
                  <a:pt x="18963" y="12478"/>
                </a:cubicBezTo>
                <a:cubicBezTo>
                  <a:pt x="18898" y="12259"/>
                  <a:pt x="19113" y="11451"/>
                  <a:pt x="19290" y="11253"/>
                </a:cubicBezTo>
                <a:cubicBezTo>
                  <a:pt x="19364" y="11169"/>
                  <a:pt x="19441" y="11115"/>
                  <a:pt x="19519" y="11088"/>
                </a:cubicBezTo>
                <a:cubicBezTo>
                  <a:pt x="19578" y="11068"/>
                  <a:pt x="19638" y="11065"/>
                  <a:pt x="19695" y="11075"/>
                </a:cubicBezTo>
                <a:close/>
                <a:moveTo>
                  <a:pt x="16129" y="13242"/>
                </a:moveTo>
                <a:cubicBezTo>
                  <a:pt x="16229" y="13270"/>
                  <a:pt x="16299" y="13335"/>
                  <a:pt x="16318" y="13440"/>
                </a:cubicBezTo>
                <a:cubicBezTo>
                  <a:pt x="16394" y="13857"/>
                  <a:pt x="16270" y="14421"/>
                  <a:pt x="16038" y="14718"/>
                </a:cubicBezTo>
                <a:cubicBezTo>
                  <a:pt x="15706" y="15143"/>
                  <a:pt x="15387" y="15112"/>
                  <a:pt x="15205" y="14626"/>
                </a:cubicBezTo>
                <a:cubicBezTo>
                  <a:pt x="15030" y="14162"/>
                  <a:pt x="15031" y="14108"/>
                  <a:pt x="15151" y="13763"/>
                </a:cubicBezTo>
                <a:cubicBezTo>
                  <a:pt x="15279" y="13396"/>
                  <a:pt x="15829" y="13159"/>
                  <a:pt x="16129" y="13242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Circle"/>
          <p:cNvSpPr/>
          <p:nvPr/>
        </p:nvSpPr>
        <p:spPr>
          <a:xfrm>
            <a:off x="5167264" y="4529995"/>
            <a:ext cx="4172475" cy="4172475"/>
          </a:xfrm>
          <a:prstGeom prst="ellipse">
            <a:avLst/>
          </a:prstGeom>
          <a:solidFill>
            <a:srgbClr val="ED7666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1238250">
              <a:lnSpc>
                <a:spcPct val="100000"/>
              </a:lnSpc>
              <a:spcBef>
                <a:spcPts val="0"/>
              </a:spcBef>
              <a:defRPr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42" name="k"/>
          <p:cNvSpPr txBox="1"/>
          <p:nvPr/>
        </p:nvSpPr>
        <p:spPr>
          <a:xfrm>
            <a:off x="5509640" y="4808596"/>
            <a:ext cx="3626141" cy="36152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76200" tIns="76200" rIns="76200" bIns="76200" anchor="ctr"/>
          <a:lstStyle>
            <a:lvl1pPr algn="ctr" defTabSz="19050">
              <a:lnSpc>
                <a:spcPct val="100000"/>
              </a:lnSpc>
              <a:spcBef>
                <a:spcPts val="0"/>
              </a:spcBef>
              <a:tabLst>
                <a:tab pos="533400" algn="l"/>
                <a:tab pos="1066800" algn="l"/>
                <a:tab pos="1600200" algn="l"/>
                <a:tab pos="2133600" algn="l"/>
                <a:tab pos="2667000" algn="l"/>
                <a:tab pos="3200400" algn="l"/>
                <a:tab pos="3733800" algn="l"/>
                <a:tab pos="4267200" algn="l"/>
                <a:tab pos="4800600" algn="l"/>
                <a:tab pos="5334000" algn="l"/>
                <a:tab pos="5867400" algn="l"/>
                <a:tab pos="6400800" algn="l"/>
              </a:tabLst>
              <a:defRPr sz="224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k</a:t>
            </a:r>
          </a:p>
        </p:txBody>
      </p:sp>
      <p:sp>
        <p:nvSpPr>
          <p:cNvPr id="243" name="Circle"/>
          <p:cNvSpPr/>
          <p:nvPr/>
        </p:nvSpPr>
        <p:spPr>
          <a:xfrm>
            <a:off x="15044260" y="4529995"/>
            <a:ext cx="4172475" cy="4172475"/>
          </a:xfrm>
          <a:prstGeom prst="ellipse">
            <a:avLst/>
          </a:prstGeom>
          <a:ln w="76200">
            <a:solidFill>
              <a:srgbClr val="C0C0C0"/>
            </a:solidFill>
            <a:custDash>
              <a:ds d="200000" sp="200000"/>
            </a:custDash>
            <a:miter lim="400000"/>
          </a:ln>
        </p:spPr>
        <p:txBody>
          <a:bodyPr lIns="0" tIns="0" rIns="0" bIns="0" anchor="ctr"/>
          <a:lstStyle/>
          <a:p>
            <a:pPr algn="ctr" defTabSz="1238250">
              <a:lnSpc>
                <a:spcPct val="100000"/>
              </a:lnSpc>
              <a:spcBef>
                <a:spcPts val="0"/>
              </a:spcBef>
              <a:defRPr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244" name="k"/>
          <p:cNvSpPr txBox="1"/>
          <p:nvPr/>
        </p:nvSpPr>
        <p:spPr>
          <a:xfrm>
            <a:off x="15317427" y="5002562"/>
            <a:ext cx="3626142" cy="36152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76200" tIns="76200" rIns="76200" bIns="76200" anchor="ctr"/>
          <a:lstStyle>
            <a:lvl1pPr algn="ctr" defTabSz="19050">
              <a:lnSpc>
                <a:spcPct val="100000"/>
              </a:lnSpc>
              <a:spcBef>
                <a:spcPts val="0"/>
              </a:spcBef>
              <a:tabLst>
                <a:tab pos="533400" algn="l"/>
                <a:tab pos="1066800" algn="l"/>
                <a:tab pos="1600200" algn="l"/>
                <a:tab pos="2133600" algn="l"/>
                <a:tab pos="2667000" algn="l"/>
                <a:tab pos="3200400" algn="l"/>
                <a:tab pos="3733800" algn="l"/>
                <a:tab pos="4267200" algn="l"/>
                <a:tab pos="4800600" algn="l"/>
                <a:tab pos="5334000" algn="l"/>
                <a:tab pos="5867400" algn="l"/>
                <a:tab pos="6400800" algn="l"/>
              </a:tabLst>
              <a:defRPr sz="22400">
                <a:solidFill>
                  <a:srgbClr val="D6D6D6"/>
                </a:solidFill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k</a:t>
            </a:r>
          </a:p>
        </p:txBody>
      </p:sp>
      <p:sp>
        <p:nvSpPr>
          <p:cNvPr id="313" name="Connection Line"/>
          <p:cNvSpPr/>
          <p:nvPr/>
        </p:nvSpPr>
        <p:spPr>
          <a:xfrm>
            <a:off x="9365696" y="6616234"/>
            <a:ext cx="5640800" cy="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0"/>
                </a:lnTo>
              </a:path>
            </a:pathLst>
          </a:custGeom>
          <a:ln w="76200">
            <a:solidFill>
              <a:srgbClr val="531B93"/>
            </a:solidFill>
            <a:miter lim="400000"/>
            <a:headEnd type="triangle"/>
            <a:tailEnd type="triangle"/>
          </a:ln>
        </p:spPr>
        <p:txBody>
          <a:bodyPr/>
          <a:lstStyle/>
          <a:p>
            <a:pPr/>
          </a:p>
        </p:txBody>
      </p:sp>
      <p:sp>
        <p:nvSpPr>
          <p:cNvPr id="246" name="S"/>
          <p:cNvSpPr/>
          <p:nvPr/>
        </p:nvSpPr>
        <p:spPr>
          <a:xfrm>
            <a:off x="11649147" y="6071384"/>
            <a:ext cx="1085706" cy="1089696"/>
          </a:xfrm>
          <a:prstGeom prst="ellipse">
            <a:avLst/>
          </a:prstGeom>
          <a:solidFill>
            <a:srgbClr val="531B93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50688" tIns="150688" rIns="150688" bIns="150688" anchor="ctr"/>
          <a:lstStyle>
            <a:lvl1pPr algn="ctr" defTabSz="1732917">
              <a:lnSpc>
                <a:spcPct val="100000"/>
              </a:lnSpc>
              <a:spcBef>
                <a:spcPts val="0"/>
              </a:spcBef>
              <a:defRPr b="1" sz="3600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S</a:t>
            </a:r>
          </a:p>
        </p:txBody>
      </p:sp>
      <p:sp>
        <p:nvSpPr>
          <p:cNvPr id="247" name="SPLIT"/>
          <p:cNvSpPr txBox="1"/>
          <p:nvPr/>
        </p:nvSpPr>
        <p:spPr>
          <a:xfrm>
            <a:off x="11457236" y="7197231"/>
            <a:ext cx="1514032" cy="7598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107156" tIns="107156" rIns="107156" bIns="107156" anchor="ctr">
            <a:spAutoFit/>
          </a:bodyPr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b="1" sz="3600"/>
            </a:lvl1pPr>
          </a:lstStyle>
          <a:p>
            <a:pPr/>
            <a:r>
              <a:t>SPLIT</a:t>
            </a:r>
          </a:p>
        </p:txBody>
      </p:sp>
      <p:sp>
        <p:nvSpPr>
          <p:cNvPr id="248" name="Group"/>
          <p:cNvSpPr/>
          <p:nvPr/>
        </p:nvSpPr>
        <p:spPr>
          <a:xfrm>
            <a:off x="5944410" y="2129934"/>
            <a:ext cx="2618185" cy="2618186"/>
          </a:xfrm>
          <a:prstGeom prst="ellipse">
            <a:avLst/>
          </a:prstGeom>
          <a:solidFill>
            <a:srgbClr val="ED7666"/>
          </a:solidFill>
          <a:ln w="228600">
            <a:solidFill>
              <a:srgbClr val="FFFFFF"/>
            </a:solidFill>
            <a:miter lim="400000"/>
          </a:ln>
        </p:spPr>
        <p:txBody>
          <a:bodyPr lIns="0" tIns="0" rIns="0" bIns="0" anchor="ctr"/>
          <a:lstStyle/>
          <a:p>
            <a:pPr algn="ctr" defTabSz="19050">
              <a:lnSpc>
                <a:spcPct val="100000"/>
              </a:lnSpc>
              <a:spcBef>
                <a:spcPts val="0"/>
              </a:spcBef>
              <a:tabLst>
                <a:tab pos="533400" algn="l"/>
                <a:tab pos="1066800" algn="l"/>
                <a:tab pos="1600200" algn="l"/>
                <a:tab pos="2133600" algn="l"/>
                <a:tab pos="2667000" algn="l"/>
                <a:tab pos="3200400" algn="l"/>
                <a:tab pos="3733800" algn="l"/>
                <a:tab pos="4267200" algn="l"/>
                <a:tab pos="4800600" algn="l"/>
                <a:tab pos="5334000" algn="l"/>
                <a:tab pos="5867400" algn="l"/>
                <a:tab pos="6400800" algn="l"/>
              </a:tabLst>
              <a:defRPr sz="11400">
                <a:solidFill>
                  <a:srgbClr val="FFFFFF"/>
                </a:solidFill>
                <a:latin typeface="ivrpowers-icon-font"/>
                <a:ea typeface="ivrpowers-icon-font"/>
                <a:cs typeface="ivrpowers-icon-font"/>
                <a:sym typeface="ivrpowers-icon-font"/>
              </a:defRPr>
            </a:pPr>
          </a:p>
        </p:txBody>
      </p:sp>
      <p:sp>
        <p:nvSpPr>
          <p:cNvPr id="249" name="Video Recording"/>
          <p:cNvSpPr txBox="1"/>
          <p:nvPr/>
        </p:nvSpPr>
        <p:spPr>
          <a:xfrm>
            <a:off x="8651614" y="9304573"/>
            <a:ext cx="3862725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Video Recording</a:t>
            </a:r>
          </a:p>
        </p:txBody>
      </p:sp>
      <p:grpSp>
        <p:nvGrpSpPr>
          <p:cNvPr id="253" name="Group"/>
          <p:cNvGrpSpPr/>
          <p:nvPr/>
        </p:nvGrpSpPr>
        <p:grpSpPr>
          <a:xfrm>
            <a:off x="6046230" y="8379910"/>
            <a:ext cx="2516364" cy="2516364"/>
            <a:chOff x="0" y="0"/>
            <a:chExt cx="2516363" cy="2516363"/>
          </a:xfrm>
        </p:grpSpPr>
        <p:sp>
          <p:nvSpPr>
            <p:cNvPr id="250" name="Circle"/>
            <p:cNvSpPr/>
            <p:nvPr/>
          </p:nvSpPr>
          <p:spPr>
            <a:xfrm>
              <a:off x="0" y="0"/>
              <a:ext cx="2516364" cy="2516364"/>
            </a:xfrm>
            <a:prstGeom prst="ellipse">
              <a:avLst/>
            </a:prstGeom>
            <a:solidFill>
              <a:srgbClr val="92C1EF"/>
            </a:solidFill>
            <a:ln w="228600" cap="flat">
              <a:solidFill>
                <a:srgbClr val="FFFFFF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19050">
                <a:lnSpc>
                  <a:spcPct val="100000"/>
                </a:lnSpc>
                <a:spcBef>
                  <a:spcPts val="0"/>
                </a:spcBef>
                <a:tabLst>
                  <a:tab pos="533400" algn="l"/>
                  <a:tab pos="1066800" algn="l"/>
                  <a:tab pos="1600200" algn="l"/>
                  <a:tab pos="2133600" algn="l"/>
                  <a:tab pos="2667000" algn="l"/>
                  <a:tab pos="3200400" algn="l"/>
                  <a:tab pos="3733800" algn="l"/>
                  <a:tab pos="4267200" algn="l"/>
                  <a:tab pos="4800600" algn="l"/>
                  <a:tab pos="5334000" algn="l"/>
                  <a:tab pos="5867400" algn="l"/>
                  <a:tab pos="6400800" algn="l"/>
                </a:tabLst>
                <a:defRPr sz="114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pPr>
            </a:p>
          </p:txBody>
        </p:sp>
        <p:sp>
          <p:nvSpPr>
            <p:cNvPr id="251" name="REC"/>
            <p:cNvSpPr txBox="1"/>
            <p:nvPr/>
          </p:nvSpPr>
          <p:spPr>
            <a:xfrm>
              <a:off x="712142" y="1241674"/>
              <a:ext cx="1092080" cy="72569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6200" tIns="76200" rIns="76200" bIns="76200" numCol="1" anchor="ctr">
              <a:noAutofit/>
            </a:bodyPr>
            <a:lstStyle>
              <a:lvl1pPr algn="ctr" defTabSz="1238250">
                <a:lnSpc>
                  <a:spcPct val="100000"/>
                </a:lnSpc>
                <a:spcBef>
                  <a:spcPts val="0"/>
                </a:spcBef>
                <a:defRPr sz="3000">
                  <a:solidFill>
                    <a:srgbClr val="FFFFFF"/>
                  </a:solidFill>
                  <a:latin typeface="Montserrat Thin Bold"/>
                  <a:ea typeface="Montserrat Thin Bold"/>
                  <a:cs typeface="Montserrat Thin Bold"/>
                  <a:sym typeface="Montserrat Thin Bold"/>
                </a:defRPr>
              </a:lvl1pPr>
            </a:lstStyle>
            <a:p>
              <a:pPr/>
              <a:r>
                <a:t>REC</a:t>
              </a:r>
            </a:p>
          </p:txBody>
        </p:sp>
        <p:sp>
          <p:nvSpPr>
            <p:cNvPr id="252" name="b"/>
            <p:cNvSpPr txBox="1"/>
            <p:nvPr/>
          </p:nvSpPr>
          <p:spPr>
            <a:xfrm>
              <a:off x="619252" y="61073"/>
              <a:ext cx="1277859" cy="125468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6200" tIns="76200" rIns="76200" bIns="76200" numCol="1" anchor="ctr">
              <a:noAutofit/>
            </a:bodyPr>
            <a:lstStyle>
              <a:lvl1pPr algn="ctr" defTabSz="19050">
                <a:lnSpc>
                  <a:spcPct val="100000"/>
                </a:lnSpc>
                <a:spcBef>
                  <a:spcPts val="0"/>
                </a:spcBef>
                <a:tabLst>
                  <a:tab pos="533400" algn="l"/>
                  <a:tab pos="1066800" algn="l"/>
                  <a:tab pos="1600200" algn="l"/>
                  <a:tab pos="2133600" algn="l"/>
                  <a:tab pos="2667000" algn="l"/>
                  <a:tab pos="3200400" algn="l"/>
                  <a:tab pos="3733800" algn="l"/>
                  <a:tab pos="4267200" algn="l"/>
                  <a:tab pos="4800600" algn="l"/>
                  <a:tab pos="5334000" algn="l"/>
                  <a:tab pos="5867400" algn="l"/>
                  <a:tab pos="6400800" algn="l"/>
                </a:tabLst>
                <a:defRPr sz="108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b</a:t>
              </a:r>
            </a:p>
          </p:txBody>
        </p:sp>
      </p:grpSp>
      <p:sp>
        <p:nvSpPr>
          <p:cNvPr id="254" name="z"/>
          <p:cNvSpPr txBox="1"/>
          <p:nvPr/>
        </p:nvSpPr>
        <p:spPr>
          <a:xfrm>
            <a:off x="6523252" y="2662152"/>
            <a:ext cx="1460501" cy="14457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76200" tIns="76200" rIns="76200" bIns="76200" anchor="ctr">
            <a:spAutoFit/>
          </a:bodyPr>
          <a:lstStyle>
            <a:lvl1pPr algn="ctr" defTabSz="19050">
              <a:lnSpc>
                <a:spcPct val="100000"/>
              </a:lnSpc>
              <a:spcBef>
                <a:spcPts val="0"/>
              </a:spcBef>
              <a:tabLst>
                <a:tab pos="533400" algn="l"/>
                <a:tab pos="1066800" algn="l"/>
                <a:tab pos="1600200" algn="l"/>
                <a:tab pos="2133600" algn="l"/>
                <a:tab pos="2667000" algn="l"/>
                <a:tab pos="3200400" algn="l"/>
                <a:tab pos="3733800" algn="l"/>
                <a:tab pos="4267200" algn="l"/>
                <a:tab pos="4800600" algn="l"/>
                <a:tab pos="5334000" algn="l"/>
                <a:tab pos="5867400" algn="l"/>
                <a:tab pos="6400800" algn="l"/>
              </a:tabLst>
              <a:defRPr sz="10200">
                <a:solidFill>
                  <a:srgbClr val="FFFFFF"/>
                </a:solidFill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z</a:t>
            </a:r>
          </a:p>
        </p:txBody>
      </p:sp>
      <p:sp>
        <p:nvSpPr>
          <p:cNvPr id="255" name="Scheduler o VGO (add-ons)"/>
          <p:cNvSpPr txBox="1"/>
          <p:nvPr/>
        </p:nvSpPr>
        <p:spPr>
          <a:xfrm>
            <a:off x="8789767" y="2925562"/>
            <a:ext cx="4573457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Scheduler o VGO (add-ons)</a:t>
            </a:r>
          </a:p>
        </p:txBody>
      </p:sp>
      <p:pic>
        <p:nvPicPr>
          <p:cNvPr id="256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25657" t="1766" r="25657" b="1770"/>
          <a:stretch>
            <a:fillRect/>
          </a:stretch>
        </p:blipFill>
        <p:spPr>
          <a:xfrm>
            <a:off x="15872118" y="7645299"/>
            <a:ext cx="2516563" cy="26177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40" y="0"/>
                </a:moveTo>
                <a:cubicBezTo>
                  <a:pt x="7322" y="0"/>
                  <a:pt x="4803" y="1005"/>
                  <a:pt x="2882" y="3016"/>
                </a:cubicBezTo>
                <a:cubicBezTo>
                  <a:pt x="-960" y="7038"/>
                  <a:pt x="-960" y="13557"/>
                  <a:pt x="2882" y="17578"/>
                </a:cubicBezTo>
                <a:cubicBezTo>
                  <a:pt x="6724" y="21600"/>
                  <a:pt x="12956" y="21600"/>
                  <a:pt x="16798" y="17578"/>
                </a:cubicBezTo>
                <a:cubicBezTo>
                  <a:pt x="20640" y="13557"/>
                  <a:pt x="20640" y="7038"/>
                  <a:pt x="16798" y="3016"/>
                </a:cubicBezTo>
                <a:cubicBezTo>
                  <a:pt x="14877" y="1005"/>
                  <a:pt x="12358" y="0"/>
                  <a:pt x="9840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257" name="r"/>
          <p:cNvSpPr/>
          <p:nvPr/>
        </p:nvSpPr>
        <p:spPr>
          <a:xfrm>
            <a:off x="15821438" y="2682097"/>
            <a:ext cx="2618120" cy="2618119"/>
          </a:xfrm>
          <a:prstGeom prst="ellipse">
            <a:avLst/>
          </a:prstGeom>
          <a:solidFill>
            <a:srgbClr val="F8EA76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19050">
              <a:lnSpc>
                <a:spcPct val="100000"/>
              </a:lnSpc>
              <a:spcBef>
                <a:spcPts val="0"/>
              </a:spcBef>
              <a:tabLst>
                <a:tab pos="533400" algn="l"/>
                <a:tab pos="1066800" algn="l"/>
                <a:tab pos="1600200" algn="l"/>
                <a:tab pos="2133600" algn="l"/>
                <a:tab pos="2667000" algn="l"/>
                <a:tab pos="3200400" algn="l"/>
                <a:tab pos="3733800" algn="l"/>
                <a:tab pos="4267200" algn="l"/>
                <a:tab pos="4800600" algn="l"/>
                <a:tab pos="5334000" algn="l"/>
                <a:tab pos="5867400" algn="l"/>
                <a:tab pos="6400800" algn="l"/>
              </a:tabLst>
              <a:defRPr sz="11400">
                <a:solidFill>
                  <a:srgbClr val="212F38"/>
                </a:solidFill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r</a:t>
            </a:r>
          </a:p>
        </p:txBody>
      </p:sp>
      <p:sp>
        <p:nvSpPr>
          <p:cNvPr id="258" name="Opción A"/>
          <p:cNvSpPr txBox="1"/>
          <p:nvPr/>
        </p:nvSpPr>
        <p:spPr>
          <a:xfrm>
            <a:off x="15199135" y="1869668"/>
            <a:ext cx="3862725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algn="ctr"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Opción </a:t>
            </a:r>
            <a:r>
              <a:rPr b="1"/>
              <a:t>A</a:t>
            </a:r>
          </a:p>
        </p:txBody>
      </p:sp>
      <p:sp>
        <p:nvSpPr>
          <p:cNvPr id="259" name="Opción B"/>
          <p:cNvSpPr txBox="1"/>
          <p:nvPr/>
        </p:nvSpPr>
        <p:spPr>
          <a:xfrm>
            <a:off x="15174430" y="10440769"/>
            <a:ext cx="3862724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algn="ctr"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Opción </a:t>
            </a:r>
            <a:r>
              <a:rPr b="1"/>
              <a:t>B</a:t>
            </a:r>
          </a:p>
        </p:txBody>
      </p:sp>
      <p:sp>
        <p:nvSpPr>
          <p:cNvPr id="260" name="Oval"/>
          <p:cNvSpPr/>
          <p:nvPr/>
        </p:nvSpPr>
        <p:spPr>
          <a:xfrm>
            <a:off x="6710649" y="10441012"/>
            <a:ext cx="1085705" cy="1089696"/>
          </a:xfrm>
          <a:prstGeom prst="ellipse">
            <a:avLst/>
          </a:prstGeom>
          <a:solidFill>
            <a:srgbClr val="EBEBEB"/>
          </a:solidFill>
          <a:ln w="76200">
            <a:solidFill>
              <a:srgbClr val="9CBFEA"/>
            </a:solidFill>
            <a:miter lim="400000"/>
          </a:ln>
        </p:spPr>
        <p:txBody>
          <a:bodyPr lIns="150688" tIns="150688" rIns="150688" bIns="150688" anchor="ctr"/>
          <a:lstStyle/>
          <a:p>
            <a:pPr algn="ctr" defTabSz="1732917">
              <a:lnSpc>
                <a:spcPct val="100000"/>
              </a:lnSpc>
              <a:spcBef>
                <a:spcPts val="0"/>
              </a:spcBef>
              <a:defRPr b="1" sz="3600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61" name="10 canales"/>
          <p:cNvSpPr txBox="1"/>
          <p:nvPr/>
        </p:nvSpPr>
        <p:spPr>
          <a:xfrm>
            <a:off x="2413330" y="5620085"/>
            <a:ext cx="2022956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10 canales</a:t>
            </a:r>
          </a:p>
        </p:txBody>
      </p:sp>
      <p:sp>
        <p:nvSpPr>
          <p:cNvPr id="262" name="Web ACD"/>
          <p:cNvSpPr txBox="1"/>
          <p:nvPr/>
        </p:nvSpPr>
        <p:spPr>
          <a:xfrm>
            <a:off x="16094315" y="1217947"/>
            <a:ext cx="2022956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b="1" sz="3000"/>
            </a:lvl1pPr>
          </a:lstStyle>
          <a:p>
            <a:pPr/>
            <a:r>
              <a:t>Web ACD</a:t>
            </a:r>
          </a:p>
        </p:txBody>
      </p:sp>
      <p:sp>
        <p:nvSpPr>
          <p:cNvPr id="263" name="Genesys Cloud"/>
          <p:cNvSpPr txBox="1"/>
          <p:nvPr/>
        </p:nvSpPr>
        <p:spPr>
          <a:xfrm>
            <a:off x="15380388" y="11089510"/>
            <a:ext cx="3450809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b="1" sz="3000"/>
            </a:lvl1pPr>
          </a:lstStyle>
          <a:p>
            <a:pPr/>
            <a:r>
              <a:t>Genesys Cloud</a:t>
            </a:r>
          </a:p>
        </p:txBody>
      </p:sp>
      <p:sp>
        <p:nvSpPr>
          <p:cNvPr id="264" name="Post-Processing"/>
          <p:cNvSpPr txBox="1"/>
          <p:nvPr/>
        </p:nvSpPr>
        <p:spPr>
          <a:xfrm>
            <a:off x="7961972" y="10652340"/>
            <a:ext cx="3862725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Post-Processing</a:t>
            </a:r>
          </a:p>
        </p:txBody>
      </p:sp>
      <p:pic>
        <p:nvPicPr>
          <p:cNvPr id="265" name="Screenshot 2026-06-11 at 11.43.44 AM.png" descr="Screenshot 2026-06-11 at 11.43.44 AM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886850" y="10608879"/>
            <a:ext cx="733305" cy="753962"/>
          </a:xfrm>
          <a:prstGeom prst="rect">
            <a:avLst/>
          </a:prstGeom>
          <a:ln w="12700">
            <a:miter lim="400000"/>
          </a:ln>
        </p:spPr>
      </p:pic>
      <p:sp>
        <p:nvSpPr>
          <p:cNvPr id="266" name="Pollster (encuestas)"/>
          <p:cNvSpPr txBox="1"/>
          <p:nvPr/>
        </p:nvSpPr>
        <p:spPr>
          <a:xfrm>
            <a:off x="9692954" y="4498473"/>
            <a:ext cx="3862724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Pollster (encuestas)</a:t>
            </a:r>
          </a:p>
        </p:txBody>
      </p:sp>
      <p:pic>
        <p:nvPicPr>
          <p:cNvPr id="267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134972" y="4259612"/>
            <a:ext cx="1485901" cy="1485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68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389504" y="5873282"/>
            <a:ext cx="1485901" cy="1485901"/>
          </a:xfrm>
          <a:prstGeom prst="rect">
            <a:avLst/>
          </a:prstGeom>
          <a:ln w="12700">
            <a:miter lim="400000"/>
          </a:ln>
        </p:spPr>
      </p:pic>
      <p:sp>
        <p:nvSpPr>
          <p:cNvPr id="314" name="Connection Line"/>
          <p:cNvSpPr/>
          <p:nvPr/>
        </p:nvSpPr>
        <p:spPr>
          <a:xfrm>
            <a:off x="2517378" y="6618900"/>
            <a:ext cx="1877489" cy="67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0"/>
                </a:lnTo>
              </a:path>
            </a:pathLst>
          </a:custGeom>
          <a:ln w="76200">
            <a:solidFill>
              <a:srgbClr val="531B93"/>
            </a:solidFill>
            <a:miter lim="400000"/>
            <a:headEnd type="triangle"/>
            <a:tailEnd type="triangle"/>
          </a:ln>
        </p:spPr>
        <p:txBody>
          <a:bodyPr/>
          <a:lstStyle/>
          <a:p>
            <a:pPr/>
          </a:p>
        </p:txBody>
      </p:sp>
      <p:sp>
        <p:nvSpPr>
          <p:cNvPr id="270" name="Tokenizer URL"/>
          <p:cNvSpPr txBox="1"/>
          <p:nvPr/>
        </p:nvSpPr>
        <p:spPr>
          <a:xfrm>
            <a:off x="1493446" y="7432643"/>
            <a:ext cx="3862724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algn="r"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Tokenizer URL</a:t>
            </a:r>
          </a:p>
        </p:txBody>
      </p:sp>
      <p:sp>
        <p:nvSpPr>
          <p:cNvPr id="271" name="Cylinder"/>
          <p:cNvSpPr/>
          <p:nvPr/>
        </p:nvSpPr>
        <p:spPr>
          <a:xfrm>
            <a:off x="6905900" y="12294289"/>
            <a:ext cx="695205" cy="9177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1600" fill="norm" stroke="1" extrusionOk="0">
                <a:moveTo>
                  <a:pt x="9839" y="0"/>
                </a:moveTo>
                <a:cubicBezTo>
                  <a:pt x="7321" y="0"/>
                  <a:pt x="4803" y="241"/>
                  <a:pt x="2882" y="724"/>
                </a:cubicBezTo>
                <a:cubicBezTo>
                  <a:pt x="-961" y="1689"/>
                  <a:pt x="-961" y="3255"/>
                  <a:pt x="2882" y="4221"/>
                </a:cubicBezTo>
                <a:cubicBezTo>
                  <a:pt x="6724" y="5186"/>
                  <a:pt x="12954" y="5186"/>
                  <a:pt x="16796" y="4221"/>
                </a:cubicBezTo>
                <a:cubicBezTo>
                  <a:pt x="20639" y="3255"/>
                  <a:pt x="20639" y="1689"/>
                  <a:pt x="16796" y="724"/>
                </a:cubicBezTo>
                <a:cubicBezTo>
                  <a:pt x="14875" y="241"/>
                  <a:pt x="12357" y="0"/>
                  <a:pt x="9839" y="0"/>
                </a:cubicBezTo>
                <a:close/>
                <a:moveTo>
                  <a:pt x="0" y="3593"/>
                </a:moveTo>
                <a:lnTo>
                  <a:pt x="0" y="18993"/>
                </a:lnTo>
                <a:cubicBezTo>
                  <a:pt x="0" y="20356"/>
                  <a:pt x="4405" y="21600"/>
                  <a:pt x="9839" y="21600"/>
                </a:cubicBezTo>
                <a:cubicBezTo>
                  <a:pt x="15273" y="21600"/>
                  <a:pt x="19678" y="20356"/>
                  <a:pt x="19678" y="18993"/>
                </a:cubicBezTo>
                <a:lnTo>
                  <a:pt x="19678" y="3593"/>
                </a:lnTo>
                <a:cubicBezTo>
                  <a:pt x="18279" y="4621"/>
                  <a:pt x="14401" y="5357"/>
                  <a:pt x="9839" y="5357"/>
                </a:cubicBezTo>
                <a:cubicBezTo>
                  <a:pt x="5277" y="5357"/>
                  <a:pt x="1399" y="4621"/>
                  <a:pt x="0" y="3593"/>
                </a:cubicBezTo>
                <a:close/>
              </a:path>
            </a:pathLst>
          </a:custGeom>
          <a:solidFill>
            <a:srgbClr val="FFFFFF"/>
          </a:solidFill>
          <a:ln w="38100">
            <a:solidFill>
              <a:srgbClr val="4F81BD"/>
            </a:solidFill>
          </a:ln>
          <a:effectLst>
            <a:outerShdw sx="100000" sy="100000" kx="0" ky="0" algn="b" rotWithShape="0" blurRad="50800" dist="25400" dir="5400000">
              <a:srgbClr val="000000">
                <a:alpha val="35000"/>
              </a:srgbClr>
            </a:outerShdw>
          </a:effectLst>
        </p:spPr>
        <p:txBody>
          <a:bodyPr lIns="68579" tIns="68579" rIns="68579" bIns="68579" anchor="ctr"/>
          <a:lstStyle/>
          <a:p>
            <a:pPr defTabSz="1371600">
              <a:lnSpc>
                <a:spcPct val="100000"/>
              </a:lnSpc>
              <a:spcBef>
                <a:spcPts val="0"/>
              </a:spcBef>
              <a:defRPr sz="2600"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72" name="Repositorio Local (BGR)"/>
          <p:cNvSpPr txBox="1"/>
          <p:nvPr/>
        </p:nvSpPr>
        <p:spPr>
          <a:xfrm>
            <a:off x="7920465" y="12400058"/>
            <a:ext cx="4364069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Repositorio Local (</a:t>
            </a:r>
            <a:r>
              <a:rPr b="1"/>
              <a:t>BGR</a:t>
            </a:r>
            <a:r>
              <a:t>)</a:t>
            </a:r>
          </a:p>
        </p:txBody>
      </p:sp>
      <p:sp>
        <p:nvSpPr>
          <p:cNvPr id="273" name="Terminator"/>
          <p:cNvSpPr/>
          <p:nvPr/>
        </p:nvSpPr>
        <p:spPr>
          <a:xfrm>
            <a:off x="6624564" y="672546"/>
            <a:ext cx="1257876" cy="62893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5400" y="0"/>
                </a:moveTo>
                <a:cubicBezTo>
                  <a:pt x="2418" y="0"/>
                  <a:pt x="0" y="4835"/>
                  <a:pt x="0" y="10800"/>
                </a:cubicBezTo>
                <a:cubicBezTo>
                  <a:pt x="0" y="16765"/>
                  <a:pt x="2418" y="21600"/>
                  <a:pt x="5400" y="21600"/>
                </a:cubicBezTo>
                <a:lnTo>
                  <a:pt x="16200" y="21600"/>
                </a:lnTo>
                <a:cubicBezTo>
                  <a:pt x="19182" y="21600"/>
                  <a:pt x="21600" y="16765"/>
                  <a:pt x="21600" y="10800"/>
                </a:cubicBezTo>
                <a:cubicBezTo>
                  <a:pt x="21600" y="4835"/>
                  <a:pt x="19182" y="0"/>
                  <a:pt x="16200" y="0"/>
                </a:cubicBezTo>
                <a:lnTo>
                  <a:pt x="5400" y="0"/>
                </a:lnTo>
                <a:close/>
              </a:path>
            </a:pathLst>
          </a:custGeom>
          <a:solidFill>
            <a:srgbClr val="FFFFFF"/>
          </a:solidFill>
          <a:ln w="38100">
            <a:solidFill>
              <a:srgbClr val="4F81BD"/>
            </a:solidFill>
          </a:ln>
          <a:effectLst>
            <a:outerShdw sx="100000" sy="100000" kx="0" ky="0" algn="b" rotWithShape="0" blurRad="50800" dist="25400" dir="5400000">
              <a:srgbClr val="000000">
                <a:alpha val="35000"/>
              </a:srgbClr>
            </a:outerShdw>
          </a:effectLst>
        </p:spPr>
        <p:txBody>
          <a:bodyPr lIns="68579" tIns="68579" rIns="68579" bIns="68579" anchor="ctr"/>
          <a:lstStyle/>
          <a:p>
            <a:pPr defTabSz="1371600">
              <a:lnSpc>
                <a:spcPct val="100000"/>
              </a:lnSpc>
              <a:spcBef>
                <a:spcPts val="0"/>
              </a:spcBef>
              <a:defRPr sz="2600"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74" name="Envío de Email / SMS (BGR)"/>
          <p:cNvSpPr txBox="1"/>
          <p:nvPr/>
        </p:nvSpPr>
        <p:spPr>
          <a:xfrm>
            <a:off x="8228251" y="645423"/>
            <a:ext cx="4709451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Envío de Email / SMS (</a:t>
            </a:r>
            <a:r>
              <a:rPr b="1"/>
              <a:t>BGR</a:t>
            </a:r>
            <a:r>
              <a:t>)</a:t>
            </a:r>
          </a:p>
        </p:txBody>
      </p:sp>
      <p:sp>
        <p:nvSpPr>
          <p:cNvPr id="275" name="Line"/>
          <p:cNvSpPr/>
          <p:nvPr/>
        </p:nvSpPr>
        <p:spPr>
          <a:xfrm flipV="1">
            <a:off x="7253501" y="1308927"/>
            <a:ext cx="1" cy="931099"/>
          </a:xfrm>
          <a:prstGeom prst="line">
            <a:avLst/>
          </a:prstGeom>
          <a:ln w="38100">
            <a:solidFill>
              <a:srgbClr val="212F38"/>
            </a:solidFill>
            <a:tailEnd type="arrow"/>
          </a:ln>
          <a:effectLst>
            <a:outerShdw sx="100000" sy="100000" kx="0" ky="0" algn="b" rotWithShape="0" blurRad="50800" dist="25400" dir="5400000">
              <a:srgbClr val="000000">
                <a:alpha val="38000"/>
              </a:srgbClr>
            </a:outerShdw>
          </a:effectLst>
        </p:spPr>
        <p:txBody>
          <a:bodyPr lIns="68579" tIns="68579" rIns="68579" bIns="68579"/>
          <a:lstStyle/>
          <a:p>
            <a:pPr defTabSz="1371600">
              <a:lnSpc>
                <a:spcPct val="100000"/>
              </a:lnSpc>
              <a:spcBef>
                <a:spcPts val="0"/>
              </a:spcBef>
              <a:defRPr sz="2600"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76" name="Line"/>
          <p:cNvSpPr/>
          <p:nvPr/>
        </p:nvSpPr>
        <p:spPr>
          <a:xfrm flipV="1">
            <a:off x="7253501" y="11515517"/>
            <a:ext cx="1" cy="931100"/>
          </a:xfrm>
          <a:prstGeom prst="line">
            <a:avLst/>
          </a:prstGeom>
          <a:ln w="38100">
            <a:solidFill>
              <a:srgbClr val="212F38"/>
            </a:solidFill>
            <a:headEnd type="arrow"/>
          </a:ln>
          <a:effectLst>
            <a:outerShdw sx="100000" sy="100000" kx="0" ky="0" algn="b" rotWithShape="0" blurRad="50800" dist="25400" dir="5400000">
              <a:srgbClr val="000000">
                <a:alpha val="38000"/>
              </a:srgbClr>
            </a:outerShdw>
          </a:effectLst>
        </p:spPr>
        <p:txBody>
          <a:bodyPr lIns="68579" tIns="68579" rIns="68579" bIns="68579"/>
          <a:lstStyle/>
          <a:p>
            <a:pPr defTabSz="1371600">
              <a:lnSpc>
                <a:spcPct val="100000"/>
              </a:lnSpc>
              <a:spcBef>
                <a:spcPts val="0"/>
              </a:spcBef>
              <a:defRPr sz="2600"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77" name="Line"/>
          <p:cNvSpPr/>
          <p:nvPr/>
        </p:nvSpPr>
        <p:spPr>
          <a:xfrm flipV="1">
            <a:off x="17130497" y="5022868"/>
            <a:ext cx="1" cy="931099"/>
          </a:xfrm>
          <a:prstGeom prst="line">
            <a:avLst/>
          </a:prstGeom>
          <a:ln w="38100">
            <a:solidFill>
              <a:srgbClr val="797979"/>
            </a:solidFill>
            <a:prstDash val="sysDot"/>
            <a:miter lim="400000"/>
            <a:headEnd type="triangle"/>
          </a:ln>
          <a:effectLst>
            <a:outerShdw sx="100000" sy="100000" kx="0" ky="0" algn="b" rotWithShape="0" blurRad="50800" dist="25400" dir="5400000">
              <a:srgbClr val="000000">
                <a:alpha val="38000"/>
              </a:srgbClr>
            </a:outerShdw>
          </a:effectLst>
        </p:spPr>
        <p:txBody>
          <a:bodyPr lIns="68579" tIns="68579" rIns="68579" bIns="68579"/>
          <a:lstStyle/>
          <a:p>
            <a:pPr defTabSz="1371600">
              <a:lnSpc>
                <a:spcPct val="100000"/>
              </a:lnSpc>
              <a:spcBef>
                <a:spcPts val="0"/>
              </a:spcBef>
              <a:defRPr sz="2600"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78" name="Line"/>
          <p:cNvSpPr/>
          <p:nvPr/>
        </p:nvSpPr>
        <p:spPr>
          <a:xfrm flipV="1">
            <a:off x="17105792" y="6923011"/>
            <a:ext cx="1" cy="931099"/>
          </a:xfrm>
          <a:prstGeom prst="line">
            <a:avLst/>
          </a:prstGeom>
          <a:ln w="38100">
            <a:solidFill>
              <a:srgbClr val="797979"/>
            </a:solidFill>
            <a:prstDash val="sysDot"/>
            <a:miter lim="400000"/>
            <a:tailEnd type="triangle"/>
          </a:ln>
          <a:effectLst>
            <a:outerShdw sx="100000" sy="100000" kx="0" ky="0" algn="b" rotWithShape="0" blurRad="50800" dist="25400" dir="5400000">
              <a:srgbClr val="000000">
                <a:alpha val="38000"/>
              </a:srgbClr>
            </a:outerShdw>
          </a:effectLst>
        </p:spPr>
        <p:txBody>
          <a:bodyPr lIns="68579" tIns="68579" rIns="68579" bIns="68579"/>
          <a:lstStyle/>
          <a:p>
            <a:pPr defTabSz="1371600">
              <a:lnSpc>
                <a:spcPct val="100000"/>
              </a:lnSpc>
              <a:spcBef>
                <a:spcPts val="0"/>
              </a:spcBef>
              <a:defRPr sz="2600"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79" name="10 video agentes…"/>
          <p:cNvSpPr txBox="1"/>
          <p:nvPr/>
        </p:nvSpPr>
        <p:spPr>
          <a:xfrm>
            <a:off x="18634245" y="2885048"/>
            <a:ext cx="3180125" cy="1769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10 video agentes</a:t>
            </a:r>
          </a:p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2 supervisores</a:t>
            </a:r>
          </a:p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1 administrador</a:t>
            </a:r>
          </a:p>
        </p:txBody>
      </p:sp>
      <p:sp>
        <p:nvSpPr>
          <p:cNvPr id="280" name="10 video agentes…"/>
          <p:cNvSpPr txBox="1"/>
          <p:nvPr/>
        </p:nvSpPr>
        <p:spPr>
          <a:xfrm>
            <a:off x="18634245" y="8273553"/>
            <a:ext cx="3131440" cy="1769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10 video agentes</a:t>
            </a:r>
          </a:p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2 supervisores</a:t>
            </a:r>
          </a:p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1 administrador</a:t>
            </a:r>
          </a:p>
        </p:txBody>
      </p:sp>
      <p:sp>
        <p:nvSpPr>
          <p:cNvPr id="281" name="SFTP"/>
          <p:cNvSpPr txBox="1"/>
          <p:nvPr/>
        </p:nvSpPr>
        <p:spPr>
          <a:xfrm>
            <a:off x="6304399" y="11569149"/>
            <a:ext cx="803086" cy="4997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107156" tIns="107156" rIns="107156" bIns="107156" anchor="ctr">
            <a:spAutoFit/>
          </a:bodyPr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b="1" sz="1800"/>
            </a:lvl1pPr>
          </a:lstStyle>
          <a:p>
            <a:pPr/>
            <a:r>
              <a:t>SFTP</a:t>
            </a:r>
          </a:p>
        </p:txBody>
      </p:sp>
      <p:sp>
        <p:nvSpPr>
          <p:cNvPr id="282" name="SMTP / API"/>
          <p:cNvSpPr txBox="1"/>
          <p:nvPr/>
        </p:nvSpPr>
        <p:spPr>
          <a:xfrm>
            <a:off x="7459985" y="1478857"/>
            <a:ext cx="1463283" cy="4997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107156" tIns="107156" rIns="107156" bIns="107156" anchor="ctr">
            <a:spAutoFit/>
          </a:bodyPr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b="1" sz="1800"/>
            </a:lvl1pPr>
          </a:lstStyle>
          <a:p>
            <a:pPr/>
            <a:r>
              <a:t>SMTP / API</a:t>
            </a:r>
          </a:p>
        </p:txBody>
      </p:sp>
      <p:pic>
        <p:nvPicPr>
          <p:cNvPr id="283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8416106" y="7500235"/>
            <a:ext cx="923633" cy="923634"/>
          </a:xfrm>
          <a:prstGeom prst="rect">
            <a:avLst/>
          </a:prstGeom>
          <a:ln w="12700">
            <a:miter lim="400000"/>
          </a:ln>
        </p:spPr>
      </p:pic>
      <p:sp>
        <p:nvSpPr>
          <p:cNvPr id="284" name="Back+"/>
          <p:cNvSpPr txBox="1"/>
          <p:nvPr/>
        </p:nvSpPr>
        <p:spPr>
          <a:xfrm>
            <a:off x="9454512" y="7662810"/>
            <a:ext cx="1295976" cy="667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Back+</a:t>
            </a:r>
          </a:p>
        </p:txBody>
      </p:sp>
      <p:pic>
        <p:nvPicPr>
          <p:cNvPr id="285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316515" y="4900796"/>
            <a:ext cx="733305" cy="733306"/>
          </a:xfrm>
          <a:prstGeom prst="rect">
            <a:avLst/>
          </a:prstGeom>
          <a:ln w="12700">
            <a:miter lim="400000"/>
          </a:ln>
        </p:spPr>
      </p:pic>
      <p:sp>
        <p:nvSpPr>
          <p:cNvPr id="286" name="Video Tester"/>
          <p:cNvSpPr txBox="1"/>
          <p:nvPr/>
        </p:nvSpPr>
        <p:spPr>
          <a:xfrm>
            <a:off x="3895209" y="4075436"/>
            <a:ext cx="2124355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defTabSz="1232296">
              <a:lnSpc>
                <a:spcPct val="100000"/>
              </a:lnSpc>
              <a:spcBef>
                <a:spcPts val="0"/>
              </a:spcBef>
              <a:defRPr sz="2600"/>
            </a:lvl1pPr>
          </a:lstStyle>
          <a:p>
            <a:pPr/>
            <a:r>
              <a:t>Video Tester</a:t>
            </a:r>
          </a:p>
        </p:txBody>
      </p:sp>
      <p:grpSp>
        <p:nvGrpSpPr>
          <p:cNvPr id="294" name="Group"/>
          <p:cNvGrpSpPr/>
          <p:nvPr/>
        </p:nvGrpSpPr>
        <p:grpSpPr>
          <a:xfrm>
            <a:off x="465624" y="3069891"/>
            <a:ext cx="1662665" cy="7494480"/>
            <a:chOff x="0" y="0"/>
            <a:chExt cx="1662664" cy="7494478"/>
          </a:xfrm>
        </p:grpSpPr>
        <p:pic>
          <p:nvPicPr>
            <p:cNvPr id="287" name="103817.png" descr="103817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111457" y="0"/>
              <a:ext cx="1439751" cy="143975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8" name="image39.png" descr="image39.pn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0" y="2265252"/>
              <a:ext cx="1662665" cy="99695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9" name="image37.png" descr="image37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313813" y="4029174"/>
              <a:ext cx="1035039" cy="103503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90" name="Kiosk"/>
            <p:cNvSpPr txBox="1"/>
            <p:nvPr/>
          </p:nvSpPr>
          <p:spPr>
            <a:xfrm>
              <a:off x="578277" y="1546570"/>
              <a:ext cx="506111" cy="27811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6200" tIns="76200" rIns="76200" bIns="76200" numCol="1" anchor="ctr">
              <a:noAutofit/>
            </a:bodyPr>
            <a:lstStyle>
              <a:lvl1pPr algn="ctr" defTabSz="876300">
                <a:lnSpc>
                  <a:spcPct val="100000"/>
                </a:lnSpc>
                <a:spcBef>
                  <a:spcPts val="0"/>
                </a:spcBef>
                <a:defRPr sz="1000"/>
              </a:lvl1pPr>
            </a:lstStyle>
            <a:p>
              <a:pPr/>
              <a:r>
                <a:t>Kiosk</a:t>
              </a:r>
            </a:p>
          </p:txBody>
        </p:sp>
        <p:sp>
          <p:nvSpPr>
            <p:cNvPr id="291" name="PC / Laptop"/>
            <p:cNvSpPr txBox="1"/>
            <p:nvPr/>
          </p:nvSpPr>
          <p:spPr>
            <a:xfrm>
              <a:off x="240431" y="3334201"/>
              <a:ext cx="1181803" cy="35488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6200" tIns="76200" rIns="76200" bIns="76200" numCol="1" anchor="ctr">
              <a:noAutofit/>
            </a:bodyPr>
            <a:lstStyle>
              <a:lvl1pPr algn="ctr" defTabSz="876300">
                <a:lnSpc>
                  <a:spcPct val="100000"/>
                </a:lnSpc>
                <a:spcBef>
                  <a:spcPts val="0"/>
                </a:spcBef>
                <a:defRPr sz="1200"/>
              </a:lvl1pPr>
            </a:lstStyle>
            <a:p>
              <a:pPr/>
              <a:r>
                <a:t>PC / Laptop</a:t>
              </a:r>
            </a:p>
          </p:txBody>
        </p:sp>
        <p:sp>
          <p:nvSpPr>
            <p:cNvPr id="292" name="Smartphone"/>
            <p:cNvSpPr txBox="1"/>
            <p:nvPr/>
          </p:nvSpPr>
          <p:spPr>
            <a:xfrm>
              <a:off x="272652" y="5184735"/>
              <a:ext cx="1117361" cy="36041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6200" tIns="76200" rIns="76200" bIns="76200" numCol="1" anchor="ctr">
              <a:noAutofit/>
            </a:bodyPr>
            <a:lstStyle>
              <a:lvl1pPr algn="ctr" defTabSz="876300">
                <a:lnSpc>
                  <a:spcPct val="100000"/>
                </a:lnSpc>
                <a:spcBef>
                  <a:spcPts val="0"/>
                </a:spcBef>
                <a:defRPr sz="1200"/>
              </a:lvl1pPr>
            </a:lstStyle>
            <a:p>
              <a:pPr/>
              <a:r>
                <a:t>Smartphone</a:t>
              </a:r>
            </a:p>
          </p:txBody>
        </p:sp>
        <p:sp>
          <p:nvSpPr>
            <p:cNvPr id="293" name="Tablet"/>
            <p:cNvSpPr txBox="1"/>
            <p:nvPr/>
          </p:nvSpPr>
          <p:spPr>
            <a:xfrm>
              <a:off x="435926" y="7054665"/>
              <a:ext cx="790813" cy="43981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6200" tIns="76200" rIns="76200" bIns="76200" numCol="1" anchor="ctr">
              <a:noAutofit/>
            </a:bodyPr>
            <a:lstStyle>
              <a:lvl1pPr algn="ctr" defTabSz="876300">
                <a:lnSpc>
                  <a:spcPct val="100000"/>
                </a:lnSpc>
                <a:spcBef>
                  <a:spcPts val="0"/>
                </a:spcBef>
                <a:defRPr sz="1200"/>
              </a:lvl1pPr>
            </a:lstStyle>
            <a:p>
              <a:pPr/>
              <a:r>
                <a:t>Tablet</a:t>
              </a:r>
            </a:p>
          </p:txBody>
        </p:sp>
      </p:grpSp>
      <p:pic>
        <p:nvPicPr>
          <p:cNvPr id="295" name="image38.png" descr="image38.png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792298" y="8980496"/>
            <a:ext cx="1009317" cy="1009317"/>
          </a:xfrm>
          <a:prstGeom prst="rect">
            <a:avLst/>
          </a:prstGeom>
          <a:ln w="12700">
            <a:miter lim="400000"/>
          </a:ln>
        </p:spPr>
      </p:pic>
      <p:sp>
        <p:nvSpPr>
          <p:cNvPr id="315" name="Connection Line"/>
          <p:cNvSpPr/>
          <p:nvPr/>
        </p:nvSpPr>
        <p:spPr>
          <a:xfrm>
            <a:off x="19254768" y="6617388"/>
            <a:ext cx="3282050" cy="17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21600"/>
                </a:lnTo>
              </a:path>
            </a:pathLst>
          </a:custGeom>
          <a:ln w="76200">
            <a:solidFill>
              <a:srgbClr val="941100"/>
            </a:solidFill>
            <a:prstDash val="sysDot"/>
            <a:miter lim="400000"/>
            <a:tailEnd type="triangle"/>
          </a:ln>
        </p:spPr>
        <p:txBody>
          <a:bodyPr/>
          <a:lstStyle/>
          <a:p>
            <a:pPr/>
          </a:p>
        </p:txBody>
      </p:sp>
      <p:pic>
        <p:nvPicPr>
          <p:cNvPr id="297" name="Image" descr="Image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686848" y="11330833"/>
            <a:ext cx="1220217" cy="1296658"/>
          </a:xfrm>
          <a:prstGeom prst="rect">
            <a:avLst/>
          </a:prstGeom>
          <a:ln w="12700">
            <a:miter lim="400000"/>
          </a:ln>
        </p:spPr>
      </p:pic>
      <p:pic>
        <p:nvPicPr>
          <p:cNvPr id="298" name="Image" descr="Image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14015398" y="8352061"/>
            <a:ext cx="1612159" cy="1612158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" name="Image" descr="Image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14015398" y="3042063"/>
            <a:ext cx="1612159" cy="161215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" name="Image" descr="Image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22587900" y="5810153"/>
            <a:ext cx="1612158" cy="1612158"/>
          </a:xfrm>
          <a:prstGeom prst="rect">
            <a:avLst/>
          </a:prstGeom>
          <a:ln w="12700">
            <a:miter lim="400000"/>
          </a:ln>
        </p:spPr>
      </p:pic>
      <p:sp>
        <p:nvSpPr>
          <p:cNvPr id="301" name="PBX / CC…"/>
          <p:cNvSpPr txBox="1"/>
          <p:nvPr/>
        </p:nvSpPr>
        <p:spPr>
          <a:xfrm>
            <a:off x="22011251" y="7732052"/>
            <a:ext cx="2765456" cy="10588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algn="ctr" defTabSz="1232296">
              <a:lnSpc>
                <a:spcPct val="100000"/>
              </a:lnSpc>
              <a:spcBef>
                <a:spcPts val="0"/>
              </a:spcBef>
              <a:defRPr b="1" sz="2600"/>
            </a:pPr>
            <a:r>
              <a:t>PBX / CC</a:t>
            </a:r>
          </a:p>
          <a:p>
            <a:pPr algn="ctr" defTabSz="1232296">
              <a:lnSpc>
                <a:spcPct val="100000"/>
              </a:lnSpc>
              <a:spcBef>
                <a:spcPts val="0"/>
              </a:spcBef>
              <a:defRPr b="1" sz="2600"/>
            </a:pPr>
            <a:r>
              <a:t>BPO</a:t>
            </a:r>
          </a:p>
        </p:txBody>
      </p:sp>
      <p:sp>
        <p:nvSpPr>
          <p:cNvPr id="302" name="A"/>
          <p:cNvSpPr/>
          <p:nvPr/>
        </p:nvSpPr>
        <p:spPr>
          <a:xfrm>
            <a:off x="20378514" y="6071384"/>
            <a:ext cx="1085705" cy="1089696"/>
          </a:xfrm>
          <a:prstGeom prst="ellipse">
            <a:avLst/>
          </a:prstGeom>
          <a:solidFill>
            <a:srgbClr val="9411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50688" tIns="150688" rIns="150688" bIns="150688" anchor="ctr"/>
          <a:lstStyle>
            <a:lvl1pPr algn="ctr" defTabSz="1732917">
              <a:lnSpc>
                <a:spcPct val="100000"/>
              </a:lnSpc>
              <a:spcBef>
                <a:spcPts val="0"/>
              </a:spcBef>
              <a:defRPr b="1" sz="3600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A</a:t>
            </a:r>
          </a:p>
        </p:txBody>
      </p:sp>
      <p:sp>
        <p:nvSpPr>
          <p:cNvPr id="303" name="SIP"/>
          <p:cNvSpPr txBox="1"/>
          <p:nvPr/>
        </p:nvSpPr>
        <p:spPr>
          <a:xfrm>
            <a:off x="20368887" y="7197231"/>
            <a:ext cx="963563" cy="7598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107156" tIns="107156" rIns="107156" bIns="107156" anchor="ctr">
            <a:spAutoFit/>
          </a:bodyPr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b="1" sz="3600"/>
            </a:lvl1pPr>
          </a:lstStyle>
          <a:p>
            <a:pPr/>
            <a:r>
              <a:t>SIP</a:t>
            </a:r>
          </a:p>
        </p:txBody>
      </p:sp>
      <p:sp>
        <p:nvSpPr>
          <p:cNvPr id="304" name="(BGR)"/>
          <p:cNvSpPr txBox="1"/>
          <p:nvPr/>
        </p:nvSpPr>
        <p:spPr>
          <a:xfrm>
            <a:off x="22852443" y="4984767"/>
            <a:ext cx="1042392" cy="5356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79" tIns="68579" rIns="68579" bIns="68579">
            <a:spAutoFit/>
          </a:bodyPr>
          <a:lstStyle/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(</a:t>
            </a:r>
            <a:r>
              <a:rPr b="1"/>
              <a:t>BGR</a:t>
            </a:r>
            <a:r>
              <a:t>)</a:t>
            </a:r>
          </a:p>
        </p:txBody>
      </p:sp>
      <p:sp>
        <p:nvSpPr>
          <p:cNvPr id="305" name="Usuarios…"/>
          <p:cNvSpPr txBox="1"/>
          <p:nvPr/>
        </p:nvSpPr>
        <p:spPr>
          <a:xfrm>
            <a:off x="2205166" y="11012961"/>
            <a:ext cx="1877433" cy="1612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Usuarios</a:t>
            </a:r>
          </a:p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Clientes</a:t>
            </a:r>
          </a:p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Afiliados</a:t>
            </a:r>
          </a:p>
        </p:txBody>
      </p:sp>
      <p:sp>
        <p:nvSpPr>
          <p:cNvPr id="306" name="Dispositivos"/>
          <p:cNvSpPr txBox="1"/>
          <p:nvPr/>
        </p:nvSpPr>
        <p:spPr>
          <a:xfrm>
            <a:off x="1761155" y="3259069"/>
            <a:ext cx="2765455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b="1" sz="2600"/>
            </a:lvl1pPr>
          </a:lstStyle>
          <a:p>
            <a:pPr/>
            <a:r>
              <a:t>Dispositivos</a:t>
            </a:r>
          </a:p>
        </p:txBody>
      </p:sp>
      <p:sp>
        <p:nvSpPr>
          <p:cNvPr id="307" name="CCaaS"/>
          <p:cNvSpPr txBox="1"/>
          <p:nvPr/>
        </p:nvSpPr>
        <p:spPr>
          <a:xfrm>
            <a:off x="15723065" y="6282713"/>
            <a:ext cx="2765455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sz="3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CCaaS</a:t>
            </a:r>
          </a:p>
        </p:txBody>
      </p:sp>
      <p:sp>
        <p:nvSpPr>
          <p:cNvPr id="308" name="RTC"/>
          <p:cNvSpPr txBox="1"/>
          <p:nvPr/>
        </p:nvSpPr>
        <p:spPr>
          <a:xfrm>
            <a:off x="5905468" y="7269505"/>
            <a:ext cx="2765456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>
            <a:lvl1pPr algn="ctr" defTabSz="1232296">
              <a:lnSpc>
                <a:spcPct val="100000"/>
              </a:lnSpc>
              <a:spcBef>
                <a:spcPts val="0"/>
              </a:spcBef>
              <a:defRPr sz="30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RTC</a:t>
            </a:r>
          </a:p>
        </p:txBody>
      </p:sp>
      <p:sp>
        <p:nvSpPr>
          <p:cNvPr id="309" name="Transferencia…"/>
          <p:cNvSpPr txBox="1"/>
          <p:nvPr/>
        </p:nvSpPr>
        <p:spPr>
          <a:xfrm>
            <a:off x="19467941" y="4808596"/>
            <a:ext cx="2765456" cy="1769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algn="ctr" defTabSz="1232296">
              <a:lnSpc>
                <a:spcPct val="100000"/>
              </a:lnSpc>
              <a:spcBef>
                <a:spcPts val="0"/>
              </a:spcBef>
              <a:defRPr sz="1400"/>
            </a:pPr>
            <a:r>
              <a:t>Transferencia</a:t>
            </a:r>
          </a:p>
          <a:p>
            <a:pPr algn="ctr" defTabSz="1232296">
              <a:lnSpc>
                <a:spcPct val="100000"/>
              </a:lnSpc>
              <a:spcBef>
                <a:spcPts val="0"/>
              </a:spcBef>
              <a:defRPr sz="1400"/>
            </a:pPr>
            <a:r>
              <a:t>Downgrade Video a Voz</a:t>
            </a:r>
          </a:p>
        </p:txBody>
      </p:sp>
      <p:sp>
        <p:nvSpPr>
          <p:cNvPr id="310" name="Video Comunicación…"/>
          <p:cNvSpPr txBox="1"/>
          <p:nvPr/>
        </p:nvSpPr>
        <p:spPr>
          <a:xfrm>
            <a:off x="10790222" y="5359664"/>
            <a:ext cx="2765456" cy="6670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7156" tIns="107156" rIns="107156" bIns="107156" anchor="ctr"/>
          <a:lstStyle/>
          <a:p>
            <a:pPr algn="ctr" defTabSz="1232296">
              <a:lnSpc>
                <a:spcPct val="100000"/>
              </a:lnSpc>
              <a:spcBef>
                <a:spcPts val="0"/>
              </a:spcBef>
              <a:defRPr sz="1400"/>
            </a:pPr>
            <a:r>
              <a:t>Video Comunicación</a:t>
            </a:r>
          </a:p>
          <a:p>
            <a:pPr algn="ctr" defTabSz="1232296">
              <a:lnSpc>
                <a:spcPct val="100000"/>
              </a:lnSpc>
              <a:spcBef>
                <a:spcPts val="0"/>
              </a:spcBef>
              <a:defRPr sz="1400"/>
            </a:pPr>
            <a:r>
              <a:t>Transaccional</a:t>
            </a:r>
          </a:p>
        </p:txBody>
      </p:sp>
      <p:sp>
        <p:nvSpPr>
          <p:cNvPr id="311" name="(BGR)"/>
          <p:cNvSpPr txBox="1"/>
          <p:nvPr/>
        </p:nvSpPr>
        <p:spPr>
          <a:xfrm>
            <a:off x="4415852" y="7978780"/>
            <a:ext cx="1042391" cy="5356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8579" tIns="68579" rIns="68579" bIns="68579">
            <a:spAutoFit/>
          </a:bodyPr>
          <a:lstStyle/>
          <a:p>
            <a:pPr defTabSz="1232296">
              <a:lnSpc>
                <a:spcPct val="100000"/>
              </a:lnSpc>
              <a:spcBef>
                <a:spcPts val="0"/>
              </a:spcBef>
              <a:defRPr sz="2600"/>
            </a:pPr>
            <a:r>
              <a:t>(</a:t>
            </a:r>
            <a:r>
              <a:rPr b="1"/>
              <a:t>BGR</a:t>
            </a:r>
            <a:r>
              <a:t>)</a:t>
            </a:r>
          </a:p>
        </p:txBody>
      </p:sp>
      <p:pic>
        <p:nvPicPr>
          <p:cNvPr id="312" name="pasted-movie.png" descr="pasted-movie.png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1129993" y="747087"/>
            <a:ext cx="2326103" cy="14724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Rectangle"/>
          <p:cNvSpPr/>
          <p:nvPr/>
        </p:nvSpPr>
        <p:spPr>
          <a:xfrm>
            <a:off x="12712070" y="7539256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318" name="Rectangle"/>
          <p:cNvSpPr/>
          <p:nvPr/>
        </p:nvSpPr>
        <p:spPr>
          <a:xfrm>
            <a:off x="12712070" y="10946217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31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3600138"/>
            <a:ext cx="1783040" cy="1783040"/>
          </a:xfrm>
          <a:prstGeom prst="rect">
            <a:avLst/>
          </a:prstGeom>
          <a:ln w="12700">
            <a:miter lim="400000"/>
          </a:ln>
        </p:spPr>
      </p:pic>
      <p:pic>
        <p:nvPicPr>
          <p:cNvPr id="320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1089493"/>
            <a:ext cx="1323537" cy="1406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21" name="103817.png" descr="10381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411853" y="4086838"/>
            <a:ext cx="1942869" cy="1942869"/>
          </a:xfrm>
          <a:prstGeom prst="rect">
            <a:avLst/>
          </a:prstGeom>
          <a:ln w="12700">
            <a:miter lim="400000"/>
          </a:ln>
        </p:spPr>
      </p:pic>
      <p:pic>
        <p:nvPicPr>
          <p:cNvPr id="322" name="image37.png" descr="image3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632486" y="992282"/>
            <a:ext cx="1363193" cy="1363193"/>
          </a:xfrm>
          <a:prstGeom prst="rect">
            <a:avLst/>
          </a:prstGeom>
          <a:ln w="12700">
            <a:miter lim="400000"/>
          </a:ln>
        </p:spPr>
      </p:pic>
      <p:sp>
        <p:nvSpPr>
          <p:cNvPr id="323" name="Kiosk"/>
          <p:cNvSpPr txBox="1"/>
          <p:nvPr/>
        </p:nvSpPr>
        <p:spPr>
          <a:xfrm>
            <a:off x="4780733" y="6206375"/>
            <a:ext cx="681686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Kiosk</a:t>
            </a:r>
          </a:p>
        </p:txBody>
      </p:sp>
      <p:sp>
        <p:nvSpPr>
          <p:cNvPr id="324" name="Line"/>
          <p:cNvSpPr/>
          <p:nvPr/>
        </p:nvSpPr>
        <p:spPr>
          <a:xfrm flipH="1" flipV="1">
            <a:off x="5801768" y="1792718"/>
            <a:ext cx="6515455" cy="1"/>
          </a:xfrm>
          <a:prstGeom prst="line">
            <a:avLst/>
          </a:prstGeom>
          <a:ln w="50800">
            <a:solidFill>
              <a:srgbClr val="9437FF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pic>
        <p:nvPicPr>
          <p:cNvPr id="325" name="image39.png" descr="image39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7120181" y="10979090"/>
            <a:ext cx="2057123" cy="1233471"/>
          </a:xfrm>
          <a:prstGeom prst="rect">
            <a:avLst/>
          </a:prstGeom>
          <a:ln w="12700">
            <a:miter lim="400000"/>
          </a:ln>
        </p:spPr>
      </p:pic>
      <p:pic>
        <p:nvPicPr>
          <p:cNvPr id="326" name="image37.png" descr="image3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439979" y="10917700"/>
            <a:ext cx="1363193" cy="1363193"/>
          </a:xfrm>
          <a:prstGeom prst="rect">
            <a:avLst/>
          </a:prstGeom>
          <a:ln w="12700">
            <a:miter lim="400000"/>
          </a:ln>
        </p:spPr>
      </p:pic>
      <p:pic>
        <p:nvPicPr>
          <p:cNvPr id="327" name="image38.png" descr="image38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703751" y="10842055"/>
            <a:ext cx="1471584" cy="1471583"/>
          </a:xfrm>
          <a:prstGeom prst="rect">
            <a:avLst/>
          </a:prstGeom>
          <a:ln w="12700">
            <a:miter lim="400000"/>
          </a:ln>
        </p:spPr>
      </p:pic>
      <p:sp>
        <p:nvSpPr>
          <p:cNvPr id="328" name="PC / Laptop"/>
          <p:cNvSpPr txBox="1"/>
          <p:nvPr/>
        </p:nvSpPr>
        <p:spPr>
          <a:xfrm>
            <a:off x="7471286" y="12470329"/>
            <a:ext cx="13549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PC / Laptop</a:t>
            </a:r>
          </a:p>
        </p:txBody>
      </p:sp>
      <p:sp>
        <p:nvSpPr>
          <p:cNvPr id="329" name="Smartphone"/>
          <p:cNvSpPr txBox="1"/>
          <p:nvPr/>
        </p:nvSpPr>
        <p:spPr>
          <a:xfrm>
            <a:off x="4321578" y="12470329"/>
            <a:ext cx="137205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Smartphone</a:t>
            </a:r>
          </a:p>
        </p:txBody>
      </p:sp>
      <p:sp>
        <p:nvSpPr>
          <p:cNvPr id="330" name="Tablet"/>
          <p:cNvSpPr txBox="1"/>
          <p:nvPr/>
        </p:nvSpPr>
        <p:spPr>
          <a:xfrm>
            <a:off x="6077554" y="12470329"/>
            <a:ext cx="72397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Tablet</a:t>
            </a:r>
          </a:p>
        </p:txBody>
      </p:sp>
      <p:sp>
        <p:nvSpPr>
          <p:cNvPr id="331" name="b"/>
          <p:cNvSpPr txBox="1"/>
          <p:nvPr/>
        </p:nvSpPr>
        <p:spPr>
          <a:xfrm>
            <a:off x="12922444" y="604316"/>
            <a:ext cx="2654301" cy="20132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332" name="RTC"/>
          <p:cNvSpPr txBox="1"/>
          <p:nvPr/>
        </p:nvSpPr>
        <p:spPr>
          <a:xfrm>
            <a:off x="13752617" y="2265790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pic>
        <p:nvPicPr>
          <p:cNvPr id="333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07918" y="4126810"/>
            <a:ext cx="300213" cy="342901"/>
          </a:xfrm>
          <a:prstGeom prst="rect">
            <a:avLst/>
          </a:prstGeom>
          <a:ln w="12700">
            <a:miter lim="400000"/>
          </a:ln>
        </p:spPr>
      </p:pic>
      <p:sp>
        <p:nvSpPr>
          <p:cNvPr id="334" name="Line"/>
          <p:cNvSpPr/>
          <p:nvPr/>
        </p:nvSpPr>
        <p:spPr>
          <a:xfrm flipH="1" flipV="1">
            <a:off x="6021902" y="4985962"/>
            <a:ext cx="6385132" cy="1"/>
          </a:xfrm>
          <a:prstGeom prst="line">
            <a:avLst/>
          </a:prstGeom>
          <a:ln w="50800">
            <a:solidFill>
              <a:srgbClr val="9437FF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35" name="Media RTP"/>
          <p:cNvSpPr txBox="1"/>
          <p:nvPr/>
        </p:nvSpPr>
        <p:spPr>
          <a:xfrm>
            <a:off x="8535645" y="1085172"/>
            <a:ext cx="12406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336" name="Signalling"/>
          <p:cNvSpPr txBox="1"/>
          <p:nvPr/>
        </p:nvSpPr>
        <p:spPr>
          <a:xfrm>
            <a:off x="8565316" y="2123991"/>
            <a:ext cx="110482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337" name="Users"/>
          <p:cNvSpPr txBox="1"/>
          <p:nvPr/>
        </p:nvSpPr>
        <p:spPr>
          <a:xfrm>
            <a:off x="1401080" y="12576926"/>
            <a:ext cx="1406679" cy="736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4100"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Users</a:t>
            </a:r>
          </a:p>
        </p:txBody>
      </p:sp>
      <p:sp>
        <p:nvSpPr>
          <p:cNvPr id="338" name="CC Agents"/>
          <p:cNvSpPr txBox="1"/>
          <p:nvPr/>
        </p:nvSpPr>
        <p:spPr>
          <a:xfrm>
            <a:off x="20769555" y="12429028"/>
            <a:ext cx="2726132" cy="736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4100"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 CC Agents</a:t>
            </a:r>
          </a:p>
        </p:txBody>
      </p:sp>
      <p:sp>
        <p:nvSpPr>
          <p:cNvPr id="339" name="Firewall…"/>
          <p:cNvSpPr txBox="1"/>
          <p:nvPr/>
        </p:nvSpPr>
        <p:spPr>
          <a:xfrm>
            <a:off x="12419491" y="12470329"/>
            <a:ext cx="888569" cy="654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 defTabSz="584200">
              <a:lnSpc>
                <a:spcPct val="100000"/>
              </a:lnSpc>
              <a:spcBef>
                <a:spcPts val="0"/>
              </a:spcBef>
              <a:defRPr sz="1800"/>
            </a:pPr>
            <a:r>
              <a:t>Firewall</a:t>
            </a:r>
          </a:p>
          <a:p>
            <a:pPr algn="ctr" defTabSz="584200">
              <a:lnSpc>
                <a:spcPct val="100000"/>
              </a:lnSpc>
              <a:spcBef>
                <a:spcPts val="0"/>
              </a:spcBef>
              <a:defRPr sz="1800"/>
            </a:pPr>
            <a:r>
              <a:t>NAT</a:t>
            </a:r>
          </a:p>
        </p:txBody>
      </p:sp>
      <p:sp>
        <p:nvSpPr>
          <p:cNvPr id="340" name="Audio"/>
          <p:cNvSpPr txBox="1"/>
          <p:nvPr/>
        </p:nvSpPr>
        <p:spPr>
          <a:xfrm>
            <a:off x="3524127" y="8661452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341" name="Video"/>
          <p:cNvSpPr txBox="1"/>
          <p:nvPr/>
        </p:nvSpPr>
        <p:spPr>
          <a:xfrm>
            <a:off x="3549518" y="7412456"/>
            <a:ext cx="69014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pic>
        <p:nvPicPr>
          <p:cNvPr id="342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4357196"/>
            <a:ext cx="1323537" cy="1406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43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10892601"/>
            <a:ext cx="1323537" cy="1406449"/>
          </a:xfrm>
          <a:prstGeom prst="rect">
            <a:avLst/>
          </a:prstGeom>
          <a:ln w="12700">
            <a:miter lim="400000"/>
          </a:ln>
        </p:spPr>
      </p:pic>
      <p:pic>
        <p:nvPicPr>
          <p:cNvPr id="344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7624898"/>
            <a:ext cx="1323537" cy="1406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45" name="image37.png" descr="image3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439979" y="7962468"/>
            <a:ext cx="1363193" cy="1363193"/>
          </a:xfrm>
          <a:prstGeom prst="rect">
            <a:avLst/>
          </a:prstGeom>
          <a:ln w="12700">
            <a:miter lim="400000"/>
          </a:ln>
        </p:spPr>
      </p:pic>
      <p:sp>
        <p:nvSpPr>
          <p:cNvPr id="346" name="Line"/>
          <p:cNvSpPr/>
          <p:nvPr/>
        </p:nvSpPr>
        <p:spPr>
          <a:xfrm flipH="1" flipV="1">
            <a:off x="3158799" y="1409119"/>
            <a:ext cx="1471584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47" name="Line"/>
          <p:cNvSpPr/>
          <p:nvPr/>
        </p:nvSpPr>
        <p:spPr>
          <a:xfrm flipH="1">
            <a:off x="3158799" y="1897896"/>
            <a:ext cx="1471584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48" name="Line"/>
          <p:cNvSpPr/>
          <p:nvPr/>
        </p:nvSpPr>
        <p:spPr>
          <a:xfrm flipH="1">
            <a:off x="3124932" y="7867749"/>
            <a:ext cx="2812383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49" name="Kiosk"/>
          <p:cNvSpPr txBox="1"/>
          <p:nvPr/>
        </p:nvSpPr>
        <p:spPr>
          <a:xfrm>
            <a:off x="6110636" y="9701497"/>
            <a:ext cx="681686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Kiosk</a:t>
            </a:r>
          </a:p>
        </p:txBody>
      </p:sp>
      <p:sp>
        <p:nvSpPr>
          <p:cNvPr id="350" name="Smartphone"/>
          <p:cNvSpPr txBox="1"/>
          <p:nvPr/>
        </p:nvSpPr>
        <p:spPr>
          <a:xfrm>
            <a:off x="4333947" y="9701497"/>
            <a:ext cx="137205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Smartphone</a:t>
            </a:r>
          </a:p>
        </p:txBody>
      </p:sp>
      <p:sp>
        <p:nvSpPr>
          <p:cNvPr id="351" name="Smartphone"/>
          <p:cNvSpPr txBox="1"/>
          <p:nvPr/>
        </p:nvSpPr>
        <p:spPr>
          <a:xfrm>
            <a:off x="4628053" y="2614019"/>
            <a:ext cx="137205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Smartphone</a:t>
            </a:r>
          </a:p>
        </p:txBody>
      </p:sp>
      <p:sp>
        <p:nvSpPr>
          <p:cNvPr id="352" name="Line"/>
          <p:cNvSpPr/>
          <p:nvPr/>
        </p:nvSpPr>
        <p:spPr>
          <a:xfrm flipH="1">
            <a:off x="7139502" y="7867749"/>
            <a:ext cx="5439219" cy="1"/>
          </a:xfrm>
          <a:prstGeom prst="line">
            <a:avLst/>
          </a:prstGeom>
          <a:ln w="50800">
            <a:solidFill>
              <a:schemeClr val="accent1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53" name="Line"/>
          <p:cNvSpPr/>
          <p:nvPr/>
        </p:nvSpPr>
        <p:spPr>
          <a:xfrm flipH="1">
            <a:off x="9103769" y="11581217"/>
            <a:ext cx="3421550" cy="1"/>
          </a:xfrm>
          <a:prstGeom prst="line">
            <a:avLst/>
          </a:prstGeom>
          <a:ln w="50800">
            <a:solidFill>
              <a:srgbClr val="9437FF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54" name="Media RTP"/>
          <p:cNvSpPr txBox="1"/>
          <p:nvPr/>
        </p:nvSpPr>
        <p:spPr>
          <a:xfrm>
            <a:off x="8497422" y="4396820"/>
            <a:ext cx="12406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355" name="Signalling"/>
          <p:cNvSpPr txBox="1"/>
          <p:nvPr/>
        </p:nvSpPr>
        <p:spPr>
          <a:xfrm>
            <a:off x="8565316" y="5222355"/>
            <a:ext cx="110482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356" name="Line"/>
          <p:cNvSpPr/>
          <p:nvPr/>
        </p:nvSpPr>
        <p:spPr>
          <a:xfrm flipH="1" flipV="1">
            <a:off x="5651916" y="8482186"/>
            <a:ext cx="6931625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pic>
        <p:nvPicPr>
          <p:cNvPr id="357" name="103817.png" descr="10381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477897" y="7587944"/>
            <a:ext cx="1947165" cy="1947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358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07918" y="739138"/>
            <a:ext cx="300213" cy="342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59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07918" y="7074332"/>
            <a:ext cx="300213" cy="342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60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30620" y="10482704"/>
            <a:ext cx="300214" cy="342901"/>
          </a:xfrm>
          <a:prstGeom prst="rect">
            <a:avLst/>
          </a:prstGeom>
          <a:ln w="12700">
            <a:miter lim="400000"/>
          </a:ln>
        </p:spPr>
      </p:pic>
      <p:sp>
        <p:nvSpPr>
          <p:cNvPr id="361" name="b"/>
          <p:cNvSpPr txBox="1"/>
          <p:nvPr/>
        </p:nvSpPr>
        <p:spPr>
          <a:xfrm>
            <a:off x="12922444" y="3699683"/>
            <a:ext cx="2654301" cy="201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362" name="b"/>
          <p:cNvSpPr txBox="1"/>
          <p:nvPr/>
        </p:nvSpPr>
        <p:spPr>
          <a:xfrm>
            <a:off x="12922444" y="7167632"/>
            <a:ext cx="2654301" cy="20132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363" name="Rectangle"/>
          <p:cNvSpPr/>
          <p:nvPr/>
        </p:nvSpPr>
        <p:spPr>
          <a:xfrm>
            <a:off x="12712070" y="4396129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364" name="Rectangle"/>
          <p:cNvSpPr/>
          <p:nvPr/>
        </p:nvSpPr>
        <p:spPr>
          <a:xfrm>
            <a:off x="12712070" y="1262897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365" name="b"/>
          <p:cNvSpPr txBox="1"/>
          <p:nvPr/>
        </p:nvSpPr>
        <p:spPr>
          <a:xfrm>
            <a:off x="12922444" y="10325699"/>
            <a:ext cx="2654301" cy="20132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366" name="RTC"/>
          <p:cNvSpPr txBox="1"/>
          <p:nvPr/>
        </p:nvSpPr>
        <p:spPr>
          <a:xfrm>
            <a:off x="13752617" y="5375113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sp>
        <p:nvSpPr>
          <p:cNvPr id="367" name="RTC"/>
          <p:cNvSpPr txBox="1"/>
          <p:nvPr/>
        </p:nvSpPr>
        <p:spPr>
          <a:xfrm>
            <a:off x="13752617" y="8922646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sp>
        <p:nvSpPr>
          <p:cNvPr id="368" name="RTC"/>
          <p:cNvSpPr txBox="1"/>
          <p:nvPr/>
        </p:nvSpPr>
        <p:spPr>
          <a:xfrm>
            <a:off x="13752617" y="12029913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sp>
        <p:nvSpPr>
          <p:cNvPr id="369" name="b"/>
          <p:cNvSpPr txBox="1"/>
          <p:nvPr/>
        </p:nvSpPr>
        <p:spPr>
          <a:xfrm>
            <a:off x="17792433" y="5217717"/>
            <a:ext cx="2654301" cy="201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pic>
        <p:nvPicPr>
          <p:cNvPr id="370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1698121"/>
            <a:ext cx="1783040" cy="17830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7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7404172"/>
            <a:ext cx="1783040" cy="1783040"/>
          </a:xfrm>
          <a:prstGeom prst="rect">
            <a:avLst/>
          </a:prstGeom>
          <a:ln w="12700">
            <a:miter lim="400000"/>
          </a:ln>
        </p:spPr>
      </p:pic>
      <p:pic>
        <p:nvPicPr>
          <p:cNvPr id="37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9441736"/>
            <a:ext cx="1783040" cy="1783040"/>
          </a:xfrm>
          <a:prstGeom prst="rect">
            <a:avLst/>
          </a:prstGeom>
          <a:ln w="12700">
            <a:miter lim="400000"/>
          </a:ln>
        </p:spPr>
      </p:pic>
      <p:sp>
        <p:nvSpPr>
          <p:cNvPr id="373" name="ACD"/>
          <p:cNvSpPr txBox="1"/>
          <p:nvPr/>
        </p:nvSpPr>
        <p:spPr>
          <a:xfrm>
            <a:off x="18590373" y="6921932"/>
            <a:ext cx="1058419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ACD</a:t>
            </a:r>
          </a:p>
        </p:txBody>
      </p:sp>
      <p:sp>
        <p:nvSpPr>
          <p:cNvPr id="374" name="Line"/>
          <p:cNvSpPr/>
          <p:nvPr/>
        </p:nvSpPr>
        <p:spPr>
          <a:xfrm flipH="1">
            <a:off x="3158799" y="8473703"/>
            <a:ext cx="1471584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75" name="Line"/>
          <p:cNvSpPr/>
          <p:nvPr/>
        </p:nvSpPr>
        <p:spPr>
          <a:xfrm flipH="1">
            <a:off x="3141866" y="4711119"/>
            <a:ext cx="1471583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76" name="Line"/>
          <p:cNvSpPr/>
          <p:nvPr/>
        </p:nvSpPr>
        <p:spPr>
          <a:xfrm flipH="1">
            <a:off x="3141866" y="5244692"/>
            <a:ext cx="1471583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77" name="Line"/>
          <p:cNvSpPr/>
          <p:nvPr/>
        </p:nvSpPr>
        <p:spPr>
          <a:xfrm flipH="1">
            <a:off x="3158799" y="11351436"/>
            <a:ext cx="1471584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78" name="Line"/>
          <p:cNvSpPr/>
          <p:nvPr/>
        </p:nvSpPr>
        <p:spPr>
          <a:xfrm flipH="1">
            <a:off x="3158799" y="11840213"/>
            <a:ext cx="1471584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379" name="SPLIT"/>
          <p:cNvSpPr/>
          <p:nvPr/>
        </p:nvSpPr>
        <p:spPr>
          <a:xfrm>
            <a:off x="15469269" y="1038878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380" name="SPLIT"/>
          <p:cNvSpPr/>
          <p:nvPr/>
        </p:nvSpPr>
        <p:spPr>
          <a:xfrm>
            <a:off x="15469269" y="4132294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381" name="SPLIT"/>
          <p:cNvSpPr/>
          <p:nvPr/>
        </p:nvSpPr>
        <p:spPr>
          <a:xfrm>
            <a:off x="15469269" y="7693123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382" name="SPLIT"/>
          <p:cNvSpPr/>
          <p:nvPr/>
        </p:nvSpPr>
        <p:spPr>
          <a:xfrm>
            <a:off x="15469269" y="10716436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pic>
        <p:nvPicPr>
          <p:cNvPr id="383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5502155"/>
            <a:ext cx="1783040" cy="1783040"/>
          </a:xfrm>
          <a:prstGeom prst="rect">
            <a:avLst/>
          </a:prstGeom>
          <a:ln w="12700">
            <a:miter lim="400000"/>
          </a:ln>
        </p:spPr>
      </p:pic>
      <p:sp>
        <p:nvSpPr>
          <p:cNvPr id="384" name="Rectangle"/>
          <p:cNvSpPr/>
          <p:nvPr/>
        </p:nvSpPr>
        <p:spPr>
          <a:xfrm>
            <a:off x="20449449" y="5758674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385" name="Audio"/>
          <p:cNvSpPr txBox="1"/>
          <p:nvPr/>
        </p:nvSpPr>
        <p:spPr>
          <a:xfrm>
            <a:off x="3541060" y="5511663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386" name="Video"/>
          <p:cNvSpPr txBox="1"/>
          <p:nvPr/>
        </p:nvSpPr>
        <p:spPr>
          <a:xfrm>
            <a:off x="3532585" y="4110960"/>
            <a:ext cx="690145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sp>
        <p:nvSpPr>
          <p:cNvPr id="387" name="Audio"/>
          <p:cNvSpPr txBox="1"/>
          <p:nvPr/>
        </p:nvSpPr>
        <p:spPr>
          <a:xfrm>
            <a:off x="3545298" y="2123991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388" name="Video"/>
          <p:cNvSpPr txBox="1"/>
          <p:nvPr/>
        </p:nvSpPr>
        <p:spPr>
          <a:xfrm>
            <a:off x="3536823" y="723288"/>
            <a:ext cx="690144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sp>
        <p:nvSpPr>
          <p:cNvPr id="389" name="Audio"/>
          <p:cNvSpPr txBox="1"/>
          <p:nvPr/>
        </p:nvSpPr>
        <p:spPr>
          <a:xfrm>
            <a:off x="3545298" y="12122902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390" name="Video"/>
          <p:cNvSpPr txBox="1"/>
          <p:nvPr/>
        </p:nvSpPr>
        <p:spPr>
          <a:xfrm>
            <a:off x="3536823" y="10722199"/>
            <a:ext cx="690144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cxnSp>
        <p:nvCxnSpPr>
          <p:cNvPr id="391" name="Connection Line"/>
          <p:cNvCxnSpPr>
            <a:stCxn id="379" idx="0"/>
            <a:endCxn id="369" idx="0"/>
          </p:cNvCxnSpPr>
          <p:nvPr/>
        </p:nvCxnSpPr>
        <p:spPr>
          <a:xfrm>
            <a:off x="16103600" y="1676400"/>
            <a:ext cx="3009900" cy="45466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cxnSp>
        <p:nvCxnSpPr>
          <p:cNvPr id="392" name="Connection Line"/>
          <p:cNvCxnSpPr>
            <a:stCxn id="382" idx="0"/>
            <a:endCxn id="369" idx="0"/>
          </p:cNvCxnSpPr>
          <p:nvPr/>
        </p:nvCxnSpPr>
        <p:spPr>
          <a:xfrm flipV="1">
            <a:off x="16103600" y="6223000"/>
            <a:ext cx="3009900" cy="51308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cxnSp>
        <p:nvCxnSpPr>
          <p:cNvPr id="393" name="Connection Line"/>
          <p:cNvCxnSpPr>
            <a:stCxn id="380" idx="0"/>
            <a:endCxn id="369" idx="0"/>
          </p:cNvCxnSpPr>
          <p:nvPr/>
        </p:nvCxnSpPr>
        <p:spPr>
          <a:xfrm>
            <a:off x="16103600" y="4762500"/>
            <a:ext cx="3009900" cy="14605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cxnSp>
        <p:nvCxnSpPr>
          <p:cNvPr id="394" name="Connection Line"/>
          <p:cNvCxnSpPr>
            <a:stCxn id="381" idx="0"/>
            <a:endCxn id="369" idx="0"/>
          </p:cNvCxnSpPr>
          <p:nvPr/>
        </p:nvCxnSpPr>
        <p:spPr>
          <a:xfrm flipV="1">
            <a:off x="16103600" y="6223000"/>
            <a:ext cx="3009900" cy="21082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sp>
        <p:nvSpPr>
          <p:cNvPr id="395" name=""/>
          <p:cNvSpPr txBox="1"/>
          <p:nvPr/>
        </p:nvSpPr>
        <p:spPr>
          <a:xfrm>
            <a:off x="4835825" y="8364664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</a:t>
            </a:r>
          </a:p>
        </p:txBody>
      </p:sp>
      <p:sp>
        <p:nvSpPr>
          <p:cNvPr id="396" name=""/>
          <p:cNvSpPr txBox="1"/>
          <p:nvPr/>
        </p:nvSpPr>
        <p:spPr>
          <a:xfrm>
            <a:off x="5028332" y="139447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</a:t>
            </a:r>
          </a:p>
        </p:txBody>
      </p:sp>
      <p:sp>
        <p:nvSpPr>
          <p:cNvPr id="397" name="Signalling"/>
          <p:cNvSpPr txBox="1"/>
          <p:nvPr/>
        </p:nvSpPr>
        <p:spPr>
          <a:xfrm>
            <a:off x="7919216" y="8661452"/>
            <a:ext cx="110482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398" name="Media RTP"/>
          <p:cNvSpPr txBox="1"/>
          <p:nvPr/>
        </p:nvSpPr>
        <p:spPr>
          <a:xfrm>
            <a:off x="9448259" y="8661452"/>
            <a:ext cx="1240614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399" name="Media RTP"/>
          <p:cNvSpPr txBox="1"/>
          <p:nvPr/>
        </p:nvSpPr>
        <p:spPr>
          <a:xfrm>
            <a:off x="8535645" y="7259648"/>
            <a:ext cx="1240613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400" name="Media RTP"/>
          <p:cNvSpPr txBox="1"/>
          <p:nvPr/>
        </p:nvSpPr>
        <p:spPr>
          <a:xfrm>
            <a:off x="10256486" y="11807460"/>
            <a:ext cx="12406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401" name="Signalling"/>
          <p:cNvSpPr txBox="1"/>
          <p:nvPr/>
        </p:nvSpPr>
        <p:spPr>
          <a:xfrm>
            <a:off x="10324380" y="10987502"/>
            <a:ext cx="1104825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402" name=""/>
          <p:cNvSpPr txBox="1"/>
          <p:nvPr/>
        </p:nvSpPr>
        <p:spPr>
          <a:xfrm>
            <a:off x="5899792" y="6975305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403" name=""/>
          <p:cNvSpPr txBox="1"/>
          <p:nvPr/>
        </p:nvSpPr>
        <p:spPr>
          <a:xfrm>
            <a:off x="5450344" y="3430104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404" name=""/>
          <p:cNvSpPr txBox="1"/>
          <p:nvPr/>
        </p:nvSpPr>
        <p:spPr>
          <a:xfrm>
            <a:off x="4687274" y="3430104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405" name=""/>
          <p:cNvSpPr txBox="1"/>
          <p:nvPr/>
        </p:nvSpPr>
        <p:spPr>
          <a:xfrm>
            <a:off x="5062955" y="3420619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406" name=""/>
          <p:cNvSpPr txBox="1"/>
          <p:nvPr/>
        </p:nvSpPr>
        <p:spPr>
          <a:xfrm>
            <a:off x="6352116" y="6975305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407" name=""/>
          <p:cNvSpPr txBox="1"/>
          <p:nvPr/>
        </p:nvSpPr>
        <p:spPr>
          <a:xfrm>
            <a:off x="5865210" y="343753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408" name=""/>
          <p:cNvSpPr txBox="1"/>
          <p:nvPr/>
        </p:nvSpPr>
        <p:spPr>
          <a:xfrm>
            <a:off x="5202433" y="40518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409" name=""/>
          <p:cNvSpPr txBox="1"/>
          <p:nvPr/>
        </p:nvSpPr>
        <p:spPr>
          <a:xfrm>
            <a:off x="4439364" y="40518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410" name=""/>
          <p:cNvSpPr txBox="1"/>
          <p:nvPr/>
        </p:nvSpPr>
        <p:spPr>
          <a:xfrm>
            <a:off x="4815045" y="39569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411" name=""/>
          <p:cNvSpPr txBox="1"/>
          <p:nvPr/>
        </p:nvSpPr>
        <p:spPr>
          <a:xfrm>
            <a:off x="5617300" y="412616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412" name=""/>
          <p:cNvSpPr txBox="1"/>
          <p:nvPr/>
        </p:nvSpPr>
        <p:spPr>
          <a:xfrm>
            <a:off x="4571021" y="914518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413" name=""/>
          <p:cNvSpPr txBox="1"/>
          <p:nvPr/>
        </p:nvSpPr>
        <p:spPr>
          <a:xfrm>
            <a:off x="5028332" y="913794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414" name=""/>
          <p:cNvSpPr txBox="1"/>
          <p:nvPr/>
        </p:nvSpPr>
        <p:spPr>
          <a:xfrm>
            <a:off x="8037093" y="10251223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415" name=""/>
          <p:cNvSpPr txBox="1"/>
          <p:nvPr/>
        </p:nvSpPr>
        <p:spPr>
          <a:xfrm>
            <a:off x="7274024" y="10251223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416" name=""/>
          <p:cNvSpPr txBox="1"/>
          <p:nvPr/>
        </p:nvSpPr>
        <p:spPr>
          <a:xfrm>
            <a:off x="7649705" y="1024173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417" name=""/>
          <p:cNvSpPr txBox="1"/>
          <p:nvPr/>
        </p:nvSpPr>
        <p:spPr>
          <a:xfrm>
            <a:off x="8451960" y="10258656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pic>
        <p:nvPicPr>
          <p:cNvPr id="418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4191454" y="3495026"/>
            <a:ext cx="428956" cy="428957"/>
          </a:xfrm>
          <a:prstGeom prst="rect">
            <a:avLst/>
          </a:prstGeom>
          <a:ln w="12700">
            <a:miter lim="400000"/>
          </a:ln>
        </p:spPr>
      </p:pic>
      <p:pic>
        <p:nvPicPr>
          <p:cNvPr id="419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6836705" y="10289802"/>
            <a:ext cx="428957" cy="428956"/>
          </a:xfrm>
          <a:prstGeom prst="rect">
            <a:avLst/>
          </a:prstGeom>
          <a:ln w="12700">
            <a:miter lim="400000"/>
          </a:ln>
        </p:spPr>
      </p:pic>
      <p:sp>
        <p:nvSpPr>
          <p:cNvPr id="420" name="5G LTE WIFI"/>
          <p:cNvSpPr txBox="1"/>
          <p:nvPr/>
        </p:nvSpPr>
        <p:spPr>
          <a:xfrm>
            <a:off x="10634061" y="694969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421" name="5G LTE WIFI"/>
          <p:cNvSpPr txBox="1"/>
          <p:nvPr/>
        </p:nvSpPr>
        <p:spPr>
          <a:xfrm>
            <a:off x="10634061" y="4077059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422" name="5G LTE WIFI"/>
          <p:cNvSpPr txBox="1"/>
          <p:nvPr/>
        </p:nvSpPr>
        <p:spPr>
          <a:xfrm>
            <a:off x="10634061" y="7025387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423" name="5G LTE WIFI"/>
          <p:cNvSpPr txBox="1"/>
          <p:nvPr/>
        </p:nvSpPr>
        <p:spPr>
          <a:xfrm>
            <a:off x="10634061" y="10438535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424" name="Internet"/>
          <p:cNvSpPr txBox="1"/>
          <p:nvPr/>
        </p:nvSpPr>
        <p:spPr>
          <a:xfrm>
            <a:off x="11896094" y="3630402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sp>
        <p:nvSpPr>
          <p:cNvPr id="425" name="Internet"/>
          <p:cNvSpPr txBox="1"/>
          <p:nvPr/>
        </p:nvSpPr>
        <p:spPr>
          <a:xfrm>
            <a:off x="11896094" y="258250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sp>
        <p:nvSpPr>
          <p:cNvPr id="426" name="Internet"/>
          <p:cNvSpPr txBox="1"/>
          <p:nvPr/>
        </p:nvSpPr>
        <p:spPr>
          <a:xfrm>
            <a:off x="11896094" y="6588356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sp>
        <p:nvSpPr>
          <p:cNvPr id="427" name="Internet"/>
          <p:cNvSpPr txBox="1"/>
          <p:nvPr/>
        </p:nvSpPr>
        <p:spPr>
          <a:xfrm>
            <a:off x="11896094" y="9976664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pic>
        <p:nvPicPr>
          <p:cNvPr id="428" name="pasted-movie.png" descr="pasted-movie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8470853" y="3046870"/>
            <a:ext cx="1270001" cy="1270001"/>
          </a:xfrm>
          <a:prstGeom prst="rect">
            <a:avLst/>
          </a:prstGeom>
          <a:ln w="12700">
            <a:miter lim="400000"/>
          </a:ln>
        </p:spPr>
      </p:pic>
      <p:sp>
        <p:nvSpPr>
          <p:cNvPr id="429" name="Genesys Cloud"/>
          <p:cNvSpPr txBox="1"/>
          <p:nvPr/>
        </p:nvSpPr>
        <p:spPr>
          <a:xfrm>
            <a:off x="17792433" y="4494244"/>
            <a:ext cx="2626843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2900"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Genesys Cloud</a:t>
            </a:r>
          </a:p>
        </p:txBody>
      </p:sp>
      <p:sp>
        <p:nvSpPr>
          <p:cNvPr id="430" name="b"/>
          <p:cNvSpPr txBox="1"/>
          <p:nvPr/>
        </p:nvSpPr>
        <p:spPr>
          <a:xfrm>
            <a:off x="17792433" y="7442706"/>
            <a:ext cx="2654301" cy="201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431" name="REC"/>
          <p:cNvSpPr txBox="1"/>
          <p:nvPr/>
        </p:nvSpPr>
        <p:spPr>
          <a:xfrm>
            <a:off x="18622605" y="9197721"/>
            <a:ext cx="974752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REC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D4D4D4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434" name="Widgets para BCR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Widgets para BCR</a:t>
            </a:r>
          </a:p>
        </p:txBody>
      </p:sp>
      <p:sp>
        <p:nvSpPr>
          <p:cNvPr id="435" name="Capacidades de Personalización Multimodal"/>
          <p:cNvSpPr txBox="1"/>
          <p:nvPr>
            <p:ph type="subTitle" sz="quarter" idx="1"/>
          </p:nvPr>
        </p:nvSpPr>
        <p:spPr>
          <a:xfrm>
            <a:off x="1206500" y="7196865"/>
            <a:ext cx="21971000" cy="1905001"/>
          </a:xfrm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Capacidades de Personalización Multimodal</a:t>
            </a:r>
          </a:p>
        </p:txBody>
      </p:sp>
      <p:pic>
        <p:nvPicPr>
          <p:cNvPr id="436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437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29993" y="747087"/>
            <a:ext cx="2326103" cy="14724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9" name="Screenshot 2026-07-18 at 10.54.06 AM.png" descr="Screenshot 2026-07-18 at 10.54.06 A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946" y="-1"/>
            <a:ext cx="24104109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440" name="Line"/>
          <p:cNvSpPr/>
          <p:nvPr/>
        </p:nvSpPr>
        <p:spPr>
          <a:xfrm>
            <a:off x="1995135" y="9837260"/>
            <a:ext cx="471924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1" name="Line"/>
          <p:cNvSpPr/>
          <p:nvPr/>
        </p:nvSpPr>
        <p:spPr>
          <a:xfrm>
            <a:off x="1995135" y="10970201"/>
            <a:ext cx="471924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2" name="Genesys Cloud"/>
          <p:cNvSpPr txBox="1"/>
          <p:nvPr/>
        </p:nvSpPr>
        <p:spPr>
          <a:xfrm>
            <a:off x="2515560" y="9665810"/>
            <a:ext cx="1521859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Genesys Cloud</a:t>
            </a:r>
          </a:p>
        </p:txBody>
      </p:sp>
      <p:sp>
        <p:nvSpPr>
          <p:cNvPr id="443" name="Web ACD"/>
          <p:cNvSpPr txBox="1"/>
          <p:nvPr/>
        </p:nvSpPr>
        <p:spPr>
          <a:xfrm>
            <a:off x="2515560" y="10798751"/>
            <a:ext cx="1038873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Web ACD</a:t>
            </a:r>
          </a:p>
        </p:txBody>
      </p:sp>
      <p:sp>
        <p:nvSpPr>
          <p:cNvPr id="444" name="Line"/>
          <p:cNvSpPr/>
          <p:nvPr/>
        </p:nvSpPr>
        <p:spPr>
          <a:xfrm>
            <a:off x="21851982" y="10970201"/>
            <a:ext cx="471924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5" name="FAB Widget Lite"/>
          <p:cNvSpPr txBox="1"/>
          <p:nvPr/>
        </p:nvSpPr>
        <p:spPr>
          <a:xfrm>
            <a:off x="19984977" y="10798751"/>
            <a:ext cx="1672995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FAB Widget Lite</a:t>
            </a:r>
          </a:p>
        </p:txBody>
      </p:sp>
      <p:pic>
        <p:nvPicPr>
          <p:cNvPr id="446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4" b="823"/>
          <a:stretch>
            <a:fillRect/>
          </a:stretch>
        </p:blipFill>
        <p:spPr>
          <a:xfrm>
            <a:off x="4760995" y="9275758"/>
            <a:ext cx="569915" cy="5615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7" h="21586" fill="norm" stroke="1" extrusionOk="0">
                <a:moveTo>
                  <a:pt x="4434" y="0"/>
                </a:moveTo>
                <a:cubicBezTo>
                  <a:pt x="3134" y="0"/>
                  <a:pt x="2354" y="-7"/>
                  <a:pt x="1834" y="213"/>
                </a:cubicBezTo>
                <a:cubicBezTo>
                  <a:pt x="1084" y="490"/>
                  <a:pt x="483" y="1100"/>
                  <a:pt x="210" y="1861"/>
                </a:cubicBezTo>
                <a:cubicBezTo>
                  <a:pt x="-7" y="2389"/>
                  <a:pt x="0" y="3180"/>
                  <a:pt x="0" y="4500"/>
                </a:cubicBezTo>
                <a:lnTo>
                  <a:pt x="0" y="17086"/>
                </a:lnTo>
                <a:cubicBezTo>
                  <a:pt x="0" y="18406"/>
                  <a:pt x="-7" y="19197"/>
                  <a:pt x="210" y="19725"/>
                </a:cubicBezTo>
                <a:cubicBezTo>
                  <a:pt x="483" y="20486"/>
                  <a:pt x="1084" y="21096"/>
                  <a:pt x="1834" y="21373"/>
                </a:cubicBezTo>
                <a:cubicBezTo>
                  <a:pt x="2354" y="21593"/>
                  <a:pt x="3134" y="21586"/>
                  <a:pt x="4434" y="21586"/>
                </a:cubicBezTo>
                <a:lnTo>
                  <a:pt x="17152" y="21586"/>
                </a:lnTo>
                <a:cubicBezTo>
                  <a:pt x="18452" y="21586"/>
                  <a:pt x="19232" y="21593"/>
                  <a:pt x="19752" y="21373"/>
                </a:cubicBezTo>
                <a:cubicBezTo>
                  <a:pt x="20502" y="21096"/>
                  <a:pt x="21103" y="20486"/>
                  <a:pt x="21376" y="19725"/>
                </a:cubicBezTo>
                <a:cubicBezTo>
                  <a:pt x="21593" y="19197"/>
                  <a:pt x="21586" y="18406"/>
                  <a:pt x="21586" y="17086"/>
                </a:cubicBezTo>
                <a:lnTo>
                  <a:pt x="21586" y="4500"/>
                </a:lnTo>
                <a:cubicBezTo>
                  <a:pt x="21586" y="3180"/>
                  <a:pt x="21593" y="2389"/>
                  <a:pt x="21376" y="1861"/>
                </a:cubicBezTo>
                <a:cubicBezTo>
                  <a:pt x="21103" y="1100"/>
                  <a:pt x="20502" y="490"/>
                  <a:pt x="19752" y="213"/>
                </a:cubicBezTo>
                <a:cubicBezTo>
                  <a:pt x="19232" y="-7"/>
                  <a:pt x="18452" y="0"/>
                  <a:pt x="17152" y="0"/>
                </a:cubicBezTo>
                <a:lnTo>
                  <a:pt x="4434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8" name="Screenshot 2026-07-18 at 10.53.20 AM.png" descr="Screenshot 2026-07-18 at 10.53.20 A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946" y="0"/>
            <a:ext cx="24104109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449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4" b="823"/>
          <a:stretch>
            <a:fillRect/>
          </a:stretch>
        </p:blipFill>
        <p:spPr>
          <a:xfrm>
            <a:off x="4760995" y="9262345"/>
            <a:ext cx="569915" cy="5615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7" h="21586" fill="norm" stroke="1" extrusionOk="0">
                <a:moveTo>
                  <a:pt x="4434" y="0"/>
                </a:moveTo>
                <a:cubicBezTo>
                  <a:pt x="3134" y="0"/>
                  <a:pt x="2354" y="-7"/>
                  <a:pt x="1834" y="213"/>
                </a:cubicBezTo>
                <a:cubicBezTo>
                  <a:pt x="1084" y="490"/>
                  <a:pt x="483" y="1100"/>
                  <a:pt x="210" y="1861"/>
                </a:cubicBezTo>
                <a:cubicBezTo>
                  <a:pt x="-7" y="2389"/>
                  <a:pt x="0" y="3180"/>
                  <a:pt x="0" y="4500"/>
                </a:cubicBezTo>
                <a:lnTo>
                  <a:pt x="0" y="17086"/>
                </a:lnTo>
                <a:cubicBezTo>
                  <a:pt x="0" y="18406"/>
                  <a:pt x="-7" y="19197"/>
                  <a:pt x="210" y="19725"/>
                </a:cubicBezTo>
                <a:cubicBezTo>
                  <a:pt x="483" y="20486"/>
                  <a:pt x="1084" y="21096"/>
                  <a:pt x="1834" y="21373"/>
                </a:cubicBezTo>
                <a:cubicBezTo>
                  <a:pt x="2354" y="21593"/>
                  <a:pt x="3134" y="21586"/>
                  <a:pt x="4434" y="21586"/>
                </a:cubicBezTo>
                <a:lnTo>
                  <a:pt x="17152" y="21586"/>
                </a:lnTo>
                <a:cubicBezTo>
                  <a:pt x="18452" y="21586"/>
                  <a:pt x="19232" y="21593"/>
                  <a:pt x="19752" y="21373"/>
                </a:cubicBezTo>
                <a:cubicBezTo>
                  <a:pt x="20502" y="21096"/>
                  <a:pt x="21103" y="20486"/>
                  <a:pt x="21376" y="19725"/>
                </a:cubicBezTo>
                <a:cubicBezTo>
                  <a:pt x="21593" y="19197"/>
                  <a:pt x="21586" y="18406"/>
                  <a:pt x="21586" y="17086"/>
                </a:cubicBezTo>
                <a:lnTo>
                  <a:pt x="21586" y="4500"/>
                </a:lnTo>
                <a:cubicBezTo>
                  <a:pt x="21586" y="3180"/>
                  <a:pt x="21593" y="2389"/>
                  <a:pt x="21376" y="1861"/>
                </a:cubicBezTo>
                <a:cubicBezTo>
                  <a:pt x="21103" y="1100"/>
                  <a:pt x="20502" y="490"/>
                  <a:pt x="19752" y="213"/>
                </a:cubicBezTo>
                <a:cubicBezTo>
                  <a:pt x="19232" y="-7"/>
                  <a:pt x="18452" y="0"/>
                  <a:pt x="17152" y="0"/>
                </a:cubicBezTo>
                <a:lnTo>
                  <a:pt x="4434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1" name="Screenshot 2026-07-21 at 8.32.15 AM.png" descr="Screenshot 2026-07-21 at 8.32.15 A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12858" y="-1"/>
            <a:ext cx="23558284" cy="13716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3" name="Screenshot 2026-07-21 at 8.31.20 AM.png" descr="Screenshot 2026-07-21 at 8.31.20 A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12858" y="-1"/>
            <a:ext cx="23558284" cy="13716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5" name="Screenshot 2026-07-21 at 8.32.02 AM.png" descr="Screenshot 2026-07-21 at 8.32.02 A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12858" y="-1"/>
            <a:ext cx="23558284" cy="13716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7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60325" t="0" r="0" b="0"/>
          <a:stretch>
            <a:fillRect/>
          </a:stretch>
        </p:blipFill>
        <p:spPr>
          <a:xfrm>
            <a:off x="14663471" y="2392008"/>
            <a:ext cx="7956592" cy="946594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04800" dist="79605" dir="5400000">
              <a:srgbClr val="000000">
                <a:alpha val="50000"/>
              </a:srgbClr>
            </a:outerShdw>
          </a:effectLst>
        </p:spPr>
      </p:pic>
      <p:pic>
        <p:nvPicPr>
          <p:cNvPr id="458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388" t="238" r="0" b="0"/>
          <a:stretch>
            <a:fillRect/>
          </a:stretch>
        </p:blipFill>
        <p:spPr>
          <a:xfrm>
            <a:off x="1763978" y="1809990"/>
            <a:ext cx="13017501" cy="106299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04800" dist="79605" dir="540000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4D5C6E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998309" y="962483"/>
            <a:ext cx="20387382" cy="12101368"/>
          </a:xfrm>
          <a:prstGeom prst="rect">
            <a:avLst/>
          </a:prstGeom>
          <a:ln w="12700">
            <a:miter lim="400000"/>
          </a:ln>
        </p:spPr>
      </p:pic>
      <p:pic>
        <p:nvPicPr>
          <p:cNvPr id="461" name="young-hispanic-call-center-agent-man-smiling-happy-working-office.jpg" descr="young-hispanic-call-center-agent-man-smiling-happy-working-office.jpg"/>
          <p:cNvPicPr>
            <a:picLocks noChangeAspect="1"/>
          </p:cNvPicPr>
          <p:nvPr/>
        </p:nvPicPr>
        <p:blipFill>
          <a:blip r:embed="rId3">
            <a:extLst/>
          </a:blip>
          <a:srcRect l="2016" t="8980" r="4798" b="3982"/>
          <a:stretch>
            <a:fillRect/>
          </a:stretch>
        </p:blipFill>
        <p:spPr>
          <a:xfrm>
            <a:off x="4329691" y="1701249"/>
            <a:ext cx="15724618" cy="9791495"/>
          </a:xfrm>
          <a:prstGeom prst="rect">
            <a:avLst/>
          </a:prstGeom>
          <a:ln w="12700">
            <a:miter lim="400000"/>
          </a:ln>
        </p:spPr>
      </p:pic>
      <p:pic>
        <p:nvPicPr>
          <p:cNvPr id="462" name="front-view-smiley-man-relaxing-home.jpg" descr="front-view-smiley-man-relaxing-home.jpg"/>
          <p:cNvPicPr>
            <a:picLocks noChangeAspect="1"/>
          </p:cNvPicPr>
          <p:nvPr/>
        </p:nvPicPr>
        <p:blipFill>
          <a:blip r:embed="rId4">
            <a:extLst/>
          </a:blip>
          <a:srcRect l="0" t="0" r="11441" b="0"/>
          <a:stretch>
            <a:fillRect/>
          </a:stretch>
        </p:blipFill>
        <p:spPr>
          <a:xfrm>
            <a:off x="4716805" y="2126416"/>
            <a:ext cx="3108276" cy="2340053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27000" dist="55584" dir="5400000">
              <a:srgbClr val="000000">
                <a:alpha val="50000"/>
              </a:srgbClr>
            </a:outerShdw>
          </a:effectLst>
        </p:spPr>
      </p:pic>
      <p:sp>
        <p:nvSpPr>
          <p:cNvPr id="463" name="Circle"/>
          <p:cNvSpPr/>
          <p:nvPr/>
        </p:nvSpPr>
        <p:spPr>
          <a:xfrm>
            <a:off x="4892733" y="2353131"/>
            <a:ext cx="160070" cy="160071"/>
          </a:xfrm>
          <a:prstGeom prst="ellipse">
            <a:avLst/>
          </a:prstGeom>
          <a:solidFill>
            <a:schemeClr val="accent5">
              <a:hueOff val="-82419"/>
              <a:satOff val="-9513"/>
              <a:lumOff val="-16343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64" name="REC"/>
          <p:cNvSpPr txBox="1"/>
          <p:nvPr/>
        </p:nvSpPr>
        <p:spPr>
          <a:xfrm>
            <a:off x="5098531" y="2261716"/>
            <a:ext cx="517916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lvl1pPr>
          </a:lstStyle>
          <a:p>
            <a:pPr/>
            <a:r>
              <a:t>REC</a:t>
            </a:r>
          </a:p>
        </p:txBody>
      </p:sp>
      <p:grpSp>
        <p:nvGrpSpPr>
          <p:cNvPr id="467" name="Group"/>
          <p:cNvGrpSpPr/>
          <p:nvPr/>
        </p:nvGrpSpPr>
        <p:grpSpPr>
          <a:xfrm>
            <a:off x="4762870" y="10279891"/>
            <a:ext cx="826649" cy="828407"/>
            <a:chOff x="0" y="0"/>
            <a:chExt cx="826648" cy="828405"/>
          </a:xfrm>
        </p:grpSpPr>
        <p:sp>
          <p:nvSpPr>
            <p:cNvPr id="465" name="Rounded Rectangle"/>
            <p:cNvSpPr/>
            <p:nvPr/>
          </p:nvSpPr>
          <p:spPr>
            <a:xfrm>
              <a:off x="0" y="0"/>
              <a:ext cx="826649" cy="828406"/>
            </a:xfrm>
            <a:prstGeom prst="roundRect">
              <a:avLst>
                <a:gd name="adj" fmla="val 15922"/>
              </a:avLst>
            </a:prstGeom>
            <a:solidFill>
              <a:srgbClr val="E9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pPr>
            </a:p>
          </p:txBody>
        </p:sp>
        <p:sp>
          <p:nvSpPr>
            <p:cNvPr id="466" name="h"/>
            <p:cNvSpPr txBox="1"/>
            <p:nvPr/>
          </p:nvSpPr>
          <p:spPr>
            <a:xfrm>
              <a:off x="89474" y="95264"/>
              <a:ext cx="647701" cy="63787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h</a:t>
              </a:r>
            </a:p>
          </p:txBody>
        </p:sp>
      </p:grpSp>
      <p:grpSp>
        <p:nvGrpSpPr>
          <p:cNvPr id="470" name="Group"/>
          <p:cNvGrpSpPr/>
          <p:nvPr/>
        </p:nvGrpSpPr>
        <p:grpSpPr>
          <a:xfrm>
            <a:off x="18681329" y="10230544"/>
            <a:ext cx="939801" cy="927101"/>
            <a:chOff x="0" y="0"/>
            <a:chExt cx="939800" cy="927100"/>
          </a:xfrm>
        </p:grpSpPr>
        <p:sp>
          <p:nvSpPr>
            <p:cNvPr id="468" name="Circle"/>
            <p:cNvSpPr/>
            <p:nvPr/>
          </p:nvSpPr>
          <p:spPr>
            <a:xfrm>
              <a:off x="56576" y="50225"/>
              <a:ext cx="826649" cy="826650"/>
            </a:xfrm>
            <a:prstGeom prst="ellipse">
              <a:avLst/>
            </a:prstGeom>
            <a:solidFill>
              <a:srgbClr val="D4D4D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469" name=""/>
            <p:cNvSpPr txBox="1"/>
            <p:nvPr/>
          </p:nvSpPr>
          <p:spPr>
            <a:xfrm>
              <a:off x="0" y="-1"/>
              <a:ext cx="939800" cy="927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6500">
                  <a:solidFill>
                    <a:srgbClr val="243239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</a:t>
              </a:r>
            </a:p>
          </p:txBody>
        </p:sp>
      </p:grpSp>
      <p:sp>
        <p:nvSpPr>
          <p:cNvPr id="471" name="Circle"/>
          <p:cNvSpPr/>
          <p:nvPr/>
        </p:nvSpPr>
        <p:spPr>
          <a:xfrm>
            <a:off x="12792860" y="10280770"/>
            <a:ext cx="826649" cy="826650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ffectLst>
            <a:outerShdw sx="100000" sy="100000" kx="0" ky="0" algn="b" rotWithShape="0" blurRad="114300" dist="57104" dir="5400000">
              <a:srgbClr val="929292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72" name=""/>
          <p:cNvSpPr txBox="1"/>
          <p:nvPr/>
        </p:nvSpPr>
        <p:spPr>
          <a:xfrm>
            <a:off x="12844233" y="10338495"/>
            <a:ext cx="723901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</a:t>
            </a:r>
          </a:p>
        </p:txBody>
      </p:sp>
      <p:sp>
        <p:nvSpPr>
          <p:cNvPr id="473" name="Circle"/>
          <p:cNvSpPr/>
          <p:nvPr/>
        </p:nvSpPr>
        <p:spPr>
          <a:xfrm>
            <a:off x="10548263" y="10280770"/>
            <a:ext cx="826650" cy="826650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ffectLst>
            <a:outerShdw sx="100000" sy="100000" kx="0" ky="0" algn="b" rotWithShape="0" blurRad="114300" dist="57104" dir="5400000">
              <a:srgbClr val="929292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74" name=""/>
          <p:cNvSpPr txBox="1"/>
          <p:nvPr/>
        </p:nvSpPr>
        <p:spPr>
          <a:xfrm>
            <a:off x="10599638" y="10338495"/>
            <a:ext cx="723901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</a:t>
            </a:r>
          </a:p>
        </p:txBody>
      </p:sp>
      <p:grpSp>
        <p:nvGrpSpPr>
          <p:cNvPr id="477" name="Group"/>
          <p:cNvGrpSpPr/>
          <p:nvPr/>
        </p:nvGrpSpPr>
        <p:grpSpPr>
          <a:xfrm>
            <a:off x="11670561" y="10280770"/>
            <a:ext cx="826649" cy="826650"/>
            <a:chOff x="0" y="0"/>
            <a:chExt cx="826648" cy="826648"/>
          </a:xfrm>
        </p:grpSpPr>
        <p:sp>
          <p:nvSpPr>
            <p:cNvPr id="475" name="Circle"/>
            <p:cNvSpPr/>
            <p:nvPr/>
          </p:nvSpPr>
          <p:spPr>
            <a:xfrm>
              <a:off x="0" y="0"/>
              <a:ext cx="826649" cy="826649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Arial Rounded MT Bold"/>
                  <a:ea typeface="Arial Rounded MT Bold"/>
                  <a:cs typeface="Arial Rounded MT Bold"/>
                  <a:sym typeface="Arial Rounded MT Bold"/>
                </a:defRPr>
              </a:pPr>
            </a:p>
          </p:txBody>
        </p:sp>
        <p:sp>
          <p:nvSpPr>
            <p:cNvPr id="476" name=""/>
            <p:cNvSpPr txBox="1"/>
            <p:nvPr/>
          </p:nvSpPr>
          <p:spPr>
            <a:xfrm>
              <a:off x="203377" y="140274"/>
              <a:ext cx="419895" cy="546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3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</a:t>
              </a:r>
            </a:p>
          </p:txBody>
        </p:sp>
      </p:grpSp>
      <p:grpSp>
        <p:nvGrpSpPr>
          <p:cNvPr id="493" name="Group"/>
          <p:cNvGrpSpPr/>
          <p:nvPr/>
        </p:nvGrpSpPr>
        <p:grpSpPr>
          <a:xfrm>
            <a:off x="18809699" y="6838139"/>
            <a:ext cx="683060" cy="3361625"/>
            <a:chOff x="0" y="0"/>
            <a:chExt cx="683059" cy="3361623"/>
          </a:xfrm>
        </p:grpSpPr>
        <p:grpSp>
          <p:nvGrpSpPr>
            <p:cNvPr id="480" name="Group"/>
            <p:cNvGrpSpPr/>
            <p:nvPr/>
          </p:nvGrpSpPr>
          <p:grpSpPr>
            <a:xfrm>
              <a:off x="0" y="2713923"/>
              <a:ext cx="683060" cy="647701"/>
              <a:chOff x="0" y="0"/>
              <a:chExt cx="683059" cy="647700"/>
            </a:xfrm>
          </p:grpSpPr>
          <p:sp>
            <p:nvSpPr>
              <p:cNvPr id="478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479" name="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</a:t>
                </a:r>
              </a:p>
            </p:txBody>
          </p:sp>
        </p:grpSp>
        <p:grpSp>
          <p:nvGrpSpPr>
            <p:cNvPr id="483" name="Group"/>
            <p:cNvGrpSpPr/>
            <p:nvPr/>
          </p:nvGrpSpPr>
          <p:grpSpPr>
            <a:xfrm>
              <a:off x="0" y="2035442"/>
              <a:ext cx="683060" cy="647701"/>
              <a:chOff x="0" y="0"/>
              <a:chExt cx="683059" cy="647700"/>
            </a:xfrm>
          </p:grpSpPr>
          <p:sp>
            <p:nvSpPr>
              <p:cNvPr id="481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482" name="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</a:t>
                </a:r>
              </a:p>
            </p:txBody>
          </p:sp>
        </p:grpSp>
        <p:grpSp>
          <p:nvGrpSpPr>
            <p:cNvPr id="486" name="Group"/>
            <p:cNvGrpSpPr/>
            <p:nvPr/>
          </p:nvGrpSpPr>
          <p:grpSpPr>
            <a:xfrm>
              <a:off x="0" y="1356962"/>
              <a:ext cx="683060" cy="647701"/>
              <a:chOff x="0" y="0"/>
              <a:chExt cx="683059" cy="647700"/>
            </a:xfrm>
          </p:grpSpPr>
          <p:sp>
            <p:nvSpPr>
              <p:cNvPr id="484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485" name="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</a:t>
                </a:r>
              </a:p>
            </p:txBody>
          </p:sp>
        </p:grpSp>
        <p:grpSp>
          <p:nvGrpSpPr>
            <p:cNvPr id="489" name="Group"/>
            <p:cNvGrpSpPr/>
            <p:nvPr/>
          </p:nvGrpSpPr>
          <p:grpSpPr>
            <a:xfrm>
              <a:off x="0" y="678481"/>
              <a:ext cx="683060" cy="647701"/>
              <a:chOff x="0" y="0"/>
              <a:chExt cx="683059" cy="647700"/>
            </a:xfrm>
          </p:grpSpPr>
          <p:sp>
            <p:nvSpPr>
              <p:cNvPr id="487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488" name="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</a:t>
                </a:r>
              </a:p>
            </p:txBody>
          </p:sp>
        </p:grpSp>
        <p:grpSp>
          <p:nvGrpSpPr>
            <p:cNvPr id="492" name="Group"/>
            <p:cNvGrpSpPr/>
            <p:nvPr/>
          </p:nvGrpSpPr>
          <p:grpSpPr>
            <a:xfrm>
              <a:off x="0" y="0"/>
              <a:ext cx="683060" cy="647700"/>
              <a:chOff x="0" y="0"/>
              <a:chExt cx="683059" cy="647700"/>
            </a:xfrm>
          </p:grpSpPr>
          <p:sp>
            <p:nvSpPr>
              <p:cNvPr id="490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491" name="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</a:t>
                </a:r>
              </a:p>
            </p:txBody>
          </p:sp>
        </p:grpSp>
      </p:grpSp>
      <p:sp>
        <p:nvSpPr>
          <p:cNvPr id="494" name="Local Video"/>
          <p:cNvSpPr txBox="1"/>
          <p:nvPr/>
        </p:nvSpPr>
        <p:spPr>
          <a:xfrm>
            <a:off x="598784" y="3570883"/>
            <a:ext cx="186745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Local Video</a:t>
            </a:r>
          </a:p>
        </p:txBody>
      </p:sp>
      <p:sp>
        <p:nvSpPr>
          <p:cNvPr id="495" name="Video Recording"/>
          <p:cNvSpPr txBox="1"/>
          <p:nvPr/>
        </p:nvSpPr>
        <p:spPr>
          <a:xfrm>
            <a:off x="598784" y="2196216"/>
            <a:ext cx="265264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Recording</a:t>
            </a:r>
          </a:p>
        </p:txBody>
      </p:sp>
      <p:sp>
        <p:nvSpPr>
          <p:cNvPr id="496" name="Line"/>
          <p:cNvSpPr/>
          <p:nvPr/>
        </p:nvSpPr>
        <p:spPr>
          <a:xfrm>
            <a:off x="2539193" y="3805833"/>
            <a:ext cx="2228903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97" name="Line"/>
          <p:cNvSpPr/>
          <p:nvPr/>
        </p:nvSpPr>
        <p:spPr>
          <a:xfrm>
            <a:off x="3319455" y="2431166"/>
            <a:ext cx="1453563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98" name="Overprint Logo"/>
          <p:cNvSpPr txBox="1"/>
          <p:nvPr/>
        </p:nvSpPr>
        <p:spPr>
          <a:xfrm>
            <a:off x="559386" y="10459144"/>
            <a:ext cx="242152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Overprint Logo</a:t>
            </a:r>
          </a:p>
        </p:txBody>
      </p:sp>
      <p:sp>
        <p:nvSpPr>
          <p:cNvPr id="499" name="Line"/>
          <p:cNvSpPr/>
          <p:nvPr/>
        </p:nvSpPr>
        <p:spPr>
          <a:xfrm>
            <a:off x="3196553" y="10694094"/>
            <a:ext cx="135067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00" name="Mute Audio"/>
          <p:cNvSpPr txBox="1"/>
          <p:nvPr/>
        </p:nvSpPr>
        <p:spPr>
          <a:xfrm>
            <a:off x="9214142" y="13055294"/>
            <a:ext cx="1893020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Mute Audio</a:t>
            </a:r>
          </a:p>
        </p:txBody>
      </p:sp>
      <p:sp>
        <p:nvSpPr>
          <p:cNvPr id="501" name="Mute Video"/>
          <p:cNvSpPr txBox="1"/>
          <p:nvPr/>
        </p:nvSpPr>
        <p:spPr>
          <a:xfrm>
            <a:off x="13014421" y="13055294"/>
            <a:ext cx="186398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Mute Video</a:t>
            </a:r>
          </a:p>
        </p:txBody>
      </p:sp>
      <p:sp>
        <p:nvSpPr>
          <p:cNvPr id="502" name="Line"/>
          <p:cNvSpPr/>
          <p:nvPr/>
        </p:nvSpPr>
        <p:spPr>
          <a:xfrm flipV="1">
            <a:off x="10979645" y="11127446"/>
            <a:ext cx="1" cy="1907822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03" name="Line"/>
          <p:cNvSpPr/>
          <p:nvPr/>
        </p:nvSpPr>
        <p:spPr>
          <a:xfrm flipV="1">
            <a:off x="13198842" y="11127446"/>
            <a:ext cx="1" cy="1907822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04" name="Screen Sharing"/>
          <p:cNvSpPr txBox="1"/>
          <p:nvPr/>
        </p:nvSpPr>
        <p:spPr>
          <a:xfrm>
            <a:off x="21155451" y="6869849"/>
            <a:ext cx="2436315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Screen Sharing</a:t>
            </a:r>
          </a:p>
        </p:txBody>
      </p:sp>
      <p:sp>
        <p:nvSpPr>
          <p:cNvPr id="505" name="File Sharing"/>
          <p:cNvSpPr txBox="1"/>
          <p:nvPr/>
        </p:nvSpPr>
        <p:spPr>
          <a:xfrm>
            <a:off x="21155451" y="7530124"/>
            <a:ext cx="1925908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File Sharing</a:t>
            </a:r>
          </a:p>
        </p:txBody>
      </p:sp>
      <p:sp>
        <p:nvSpPr>
          <p:cNvPr id="506" name="Live Chat"/>
          <p:cNvSpPr txBox="1"/>
          <p:nvPr/>
        </p:nvSpPr>
        <p:spPr>
          <a:xfrm>
            <a:off x="21155451" y="8190400"/>
            <a:ext cx="1529384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Live Chat</a:t>
            </a:r>
          </a:p>
        </p:txBody>
      </p:sp>
      <p:sp>
        <p:nvSpPr>
          <p:cNvPr id="507" name="Snapshot"/>
          <p:cNvSpPr txBox="1"/>
          <p:nvPr/>
        </p:nvSpPr>
        <p:spPr>
          <a:xfrm>
            <a:off x="21155451" y="8850675"/>
            <a:ext cx="156420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Snapshot</a:t>
            </a:r>
          </a:p>
        </p:txBody>
      </p:sp>
      <p:sp>
        <p:nvSpPr>
          <p:cNvPr id="508" name="Flip Camera"/>
          <p:cNvSpPr txBox="1"/>
          <p:nvPr/>
        </p:nvSpPr>
        <p:spPr>
          <a:xfrm>
            <a:off x="21155451" y="9510950"/>
            <a:ext cx="1949764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Flip Camera</a:t>
            </a:r>
          </a:p>
        </p:txBody>
      </p:sp>
      <p:sp>
        <p:nvSpPr>
          <p:cNvPr id="509" name="Line"/>
          <p:cNvSpPr/>
          <p:nvPr/>
        </p:nvSpPr>
        <p:spPr>
          <a:xfrm flipH="1">
            <a:off x="19720718" y="7104799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0" name="Line"/>
          <p:cNvSpPr/>
          <p:nvPr/>
        </p:nvSpPr>
        <p:spPr>
          <a:xfrm flipH="1">
            <a:off x="19720718" y="7765074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1" name="Line"/>
          <p:cNvSpPr/>
          <p:nvPr/>
        </p:nvSpPr>
        <p:spPr>
          <a:xfrm flipH="1">
            <a:off x="19720718" y="8425350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2" name="Line"/>
          <p:cNvSpPr/>
          <p:nvPr/>
        </p:nvSpPr>
        <p:spPr>
          <a:xfrm flipH="1">
            <a:off x="19720718" y="9085625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3" name="Line"/>
          <p:cNvSpPr/>
          <p:nvPr/>
        </p:nvSpPr>
        <p:spPr>
          <a:xfrm flipH="1">
            <a:off x="19720718" y="9745900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4" name="Line"/>
          <p:cNvSpPr/>
          <p:nvPr/>
        </p:nvSpPr>
        <p:spPr>
          <a:xfrm flipH="1">
            <a:off x="19720718" y="10683327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5" name="Flap Button"/>
          <p:cNvSpPr txBox="1"/>
          <p:nvPr/>
        </p:nvSpPr>
        <p:spPr>
          <a:xfrm>
            <a:off x="21155451" y="10448377"/>
            <a:ext cx="1925288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Flap Button</a:t>
            </a:r>
          </a:p>
        </p:txBody>
      </p:sp>
      <p:sp>
        <p:nvSpPr>
          <p:cNvPr id="516" name="Remote Video"/>
          <p:cNvSpPr txBox="1"/>
          <p:nvPr/>
        </p:nvSpPr>
        <p:spPr>
          <a:xfrm>
            <a:off x="21230228" y="4790959"/>
            <a:ext cx="2286760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Remote Video</a:t>
            </a:r>
          </a:p>
        </p:txBody>
      </p:sp>
      <p:sp>
        <p:nvSpPr>
          <p:cNvPr id="517" name="Line"/>
          <p:cNvSpPr/>
          <p:nvPr/>
        </p:nvSpPr>
        <p:spPr>
          <a:xfrm flipH="1" flipV="1">
            <a:off x="17204509" y="4288433"/>
            <a:ext cx="389344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8" name="Line"/>
          <p:cNvSpPr/>
          <p:nvPr/>
        </p:nvSpPr>
        <p:spPr>
          <a:xfrm flipH="1" flipV="1">
            <a:off x="14694395" y="5025909"/>
            <a:ext cx="6403555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19" name="Back+ Effects"/>
          <p:cNvSpPr txBox="1"/>
          <p:nvPr/>
        </p:nvSpPr>
        <p:spPr>
          <a:xfrm>
            <a:off x="21228389" y="4053483"/>
            <a:ext cx="216343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Back+ Effects</a:t>
            </a:r>
          </a:p>
        </p:txBody>
      </p:sp>
      <p:sp>
        <p:nvSpPr>
          <p:cNvPr id="520" name="Norbert A.…"/>
          <p:cNvSpPr txBox="1"/>
          <p:nvPr/>
        </p:nvSpPr>
        <p:spPr>
          <a:xfrm>
            <a:off x="16789440" y="2013568"/>
            <a:ext cx="2818685" cy="975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spcBef>
                <a:spcPts val="1100"/>
              </a:spcBef>
              <a:defRPr sz="2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Norbert A. </a:t>
            </a:r>
          </a:p>
          <a:p>
            <a:pPr>
              <a:spcBef>
                <a:spcPts val="1100"/>
              </a:spcBef>
              <a:defRPr sz="24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Asesor Financiero</a:t>
            </a:r>
          </a:p>
        </p:txBody>
      </p:sp>
      <p:sp>
        <p:nvSpPr>
          <p:cNvPr id="521" name="Circle"/>
          <p:cNvSpPr/>
          <p:nvPr/>
        </p:nvSpPr>
        <p:spPr>
          <a:xfrm>
            <a:off x="19115211" y="2121167"/>
            <a:ext cx="307659" cy="307659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22" name="Line"/>
          <p:cNvSpPr/>
          <p:nvPr/>
        </p:nvSpPr>
        <p:spPr>
          <a:xfrm flipH="1" flipV="1">
            <a:off x="19574316" y="2286743"/>
            <a:ext cx="1529384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23" name="Video Agent Label"/>
          <p:cNvSpPr txBox="1"/>
          <p:nvPr/>
        </p:nvSpPr>
        <p:spPr>
          <a:xfrm>
            <a:off x="21250101" y="2051793"/>
            <a:ext cx="291811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Agent Label</a:t>
            </a:r>
          </a:p>
        </p:txBody>
      </p:sp>
      <p:pic>
        <p:nvPicPr>
          <p:cNvPr id="524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rcRect l="553" t="190" r="554" b="190"/>
          <a:stretch>
            <a:fillRect/>
          </a:stretch>
        </p:blipFill>
        <p:spPr>
          <a:xfrm>
            <a:off x="4717009" y="10231536"/>
            <a:ext cx="918370" cy="9251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7" y="0"/>
                </a:moveTo>
                <a:cubicBezTo>
                  <a:pt x="3503" y="0"/>
                  <a:pt x="2626" y="0"/>
                  <a:pt x="2044" y="241"/>
                </a:cubicBezTo>
                <a:cubicBezTo>
                  <a:pt x="1206" y="544"/>
                  <a:pt x="548" y="1197"/>
                  <a:pt x="243" y="2029"/>
                </a:cubicBezTo>
                <a:cubicBezTo>
                  <a:pt x="0" y="2606"/>
                  <a:pt x="0" y="3478"/>
                  <a:pt x="0" y="4920"/>
                </a:cubicBezTo>
                <a:lnTo>
                  <a:pt x="0" y="16680"/>
                </a:lnTo>
                <a:cubicBezTo>
                  <a:pt x="0" y="18122"/>
                  <a:pt x="0" y="18994"/>
                  <a:pt x="243" y="19571"/>
                </a:cubicBezTo>
                <a:cubicBezTo>
                  <a:pt x="548" y="20403"/>
                  <a:pt x="1206" y="21056"/>
                  <a:pt x="2044" y="21359"/>
                </a:cubicBezTo>
                <a:cubicBezTo>
                  <a:pt x="2626" y="21600"/>
                  <a:pt x="3503" y="21600"/>
                  <a:pt x="4957" y="21600"/>
                </a:cubicBezTo>
                <a:lnTo>
                  <a:pt x="16643" y="21600"/>
                </a:lnTo>
                <a:cubicBezTo>
                  <a:pt x="18097" y="21600"/>
                  <a:pt x="18974" y="21600"/>
                  <a:pt x="19556" y="21359"/>
                </a:cubicBezTo>
                <a:cubicBezTo>
                  <a:pt x="20394" y="21056"/>
                  <a:pt x="21052" y="20403"/>
                  <a:pt x="21357" y="19571"/>
                </a:cubicBezTo>
                <a:cubicBezTo>
                  <a:pt x="21600" y="18994"/>
                  <a:pt x="21600" y="18122"/>
                  <a:pt x="21600" y="16680"/>
                </a:cubicBezTo>
                <a:lnTo>
                  <a:pt x="21600" y="4920"/>
                </a:lnTo>
                <a:cubicBezTo>
                  <a:pt x="21600" y="3478"/>
                  <a:pt x="21600" y="2606"/>
                  <a:pt x="21357" y="2029"/>
                </a:cubicBezTo>
                <a:cubicBezTo>
                  <a:pt x="21052" y="1197"/>
                  <a:pt x="20394" y="544"/>
                  <a:pt x="19556" y="241"/>
                </a:cubicBezTo>
                <a:cubicBezTo>
                  <a:pt x="18974" y="0"/>
                  <a:pt x="18097" y="0"/>
                  <a:pt x="16643" y="0"/>
                </a:cubicBezTo>
                <a:lnTo>
                  <a:pt x="4957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525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4D5C6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7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436665" y="0"/>
            <a:ext cx="19510669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28" name="Bussinessman speak talk on video call2.jpg" descr="Bussinessman speak talk on video call2.jpg"/>
          <p:cNvPicPr>
            <a:picLocks noChangeAspect="1"/>
          </p:cNvPicPr>
          <p:nvPr/>
        </p:nvPicPr>
        <p:blipFill>
          <a:blip r:embed="rId3">
            <a:extLst/>
          </a:blip>
          <a:srcRect l="2597" t="416" r="2598" b="1317"/>
          <a:stretch>
            <a:fillRect/>
          </a:stretch>
        </p:blipFill>
        <p:spPr>
          <a:xfrm>
            <a:off x="4434307" y="1529154"/>
            <a:ext cx="15478523" cy="1065768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43" y="0"/>
                </a:moveTo>
                <a:cubicBezTo>
                  <a:pt x="313" y="0"/>
                  <a:pt x="235" y="0"/>
                  <a:pt x="183" y="32"/>
                </a:cubicBezTo>
                <a:cubicBezTo>
                  <a:pt x="108" y="71"/>
                  <a:pt x="49" y="157"/>
                  <a:pt x="22" y="266"/>
                </a:cubicBezTo>
                <a:cubicBezTo>
                  <a:pt x="0" y="341"/>
                  <a:pt x="0" y="455"/>
                  <a:pt x="0" y="644"/>
                </a:cubicBezTo>
                <a:lnTo>
                  <a:pt x="0" y="20957"/>
                </a:lnTo>
                <a:cubicBezTo>
                  <a:pt x="0" y="21146"/>
                  <a:pt x="0" y="21259"/>
                  <a:pt x="22" y="21334"/>
                </a:cubicBezTo>
                <a:cubicBezTo>
                  <a:pt x="49" y="21443"/>
                  <a:pt x="108" y="21529"/>
                  <a:pt x="183" y="21568"/>
                </a:cubicBezTo>
                <a:cubicBezTo>
                  <a:pt x="235" y="21600"/>
                  <a:pt x="313" y="21600"/>
                  <a:pt x="443" y="21600"/>
                </a:cubicBezTo>
                <a:lnTo>
                  <a:pt x="21157" y="21600"/>
                </a:lnTo>
                <a:cubicBezTo>
                  <a:pt x="21287" y="21600"/>
                  <a:pt x="21365" y="21600"/>
                  <a:pt x="21417" y="21568"/>
                </a:cubicBezTo>
                <a:cubicBezTo>
                  <a:pt x="21492" y="21529"/>
                  <a:pt x="21551" y="21443"/>
                  <a:pt x="21578" y="21334"/>
                </a:cubicBezTo>
                <a:cubicBezTo>
                  <a:pt x="21600" y="21259"/>
                  <a:pt x="21600" y="21146"/>
                  <a:pt x="21600" y="20957"/>
                </a:cubicBezTo>
                <a:lnTo>
                  <a:pt x="21600" y="644"/>
                </a:lnTo>
                <a:cubicBezTo>
                  <a:pt x="21600" y="455"/>
                  <a:pt x="21600" y="341"/>
                  <a:pt x="21578" y="266"/>
                </a:cubicBezTo>
                <a:cubicBezTo>
                  <a:pt x="21551" y="157"/>
                  <a:pt x="21492" y="71"/>
                  <a:pt x="21417" y="32"/>
                </a:cubicBezTo>
                <a:cubicBezTo>
                  <a:pt x="21365" y="0"/>
                  <a:pt x="21287" y="0"/>
                  <a:pt x="21157" y="0"/>
                </a:cubicBezTo>
                <a:lnTo>
                  <a:pt x="443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529" name="Rectangle"/>
          <p:cNvSpPr/>
          <p:nvPr/>
        </p:nvSpPr>
        <p:spPr>
          <a:xfrm>
            <a:off x="-21387" y="-9305"/>
            <a:ext cx="2487628" cy="13734611"/>
          </a:xfrm>
          <a:prstGeom prst="rect">
            <a:avLst/>
          </a:prstGeom>
          <a:solidFill>
            <a:srgbClr val="6C6C6C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30" name="Rectangle"/>
          <p:cNvSpPr/>
          <p:nvPr/>
        </p:nvSpPr>
        <p:spPr>
          <a:xfrm>
            <a:off x="21880896" y="-9305"/>
            <a:ext cx="2612355" cy="13734610"/>
          </a:xfrm>
          <a:prstGeom prst="rect">
            <a:avLst/>
          </a:prstGeom>
          <a:solidFill>
            <a:srgbClr val="6C6C6C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531" name="Screenshot 2024-02-12 at 7.33.58 PM.png" descr="Screenshot 2024-02-12 at 7.33.58 PM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841048" y="1944127"/>
            <a:ext cx="2722068" cy="220358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27000" dist="55584" dir="5400000">
              <a:srgbClr val="000000">
                <a:alpha val="50000"/>
              </a:srgbClr>
            </a:outerShdw>
          </a:effectLst>
        </p:spPr>
      </p:pic>
      <p:grpSp>
        <p:nvGrpSpPr>
          <p:cNvPr id="534" name="Group"/>
          <p:cNvGrpSpPr/>
          <p:nvPr/>
        </p:nvGrpSpPr>
        <p:grpSpPr>
          <a:xfrm>
            <a:off x="4844427" y="11069225"/>
            <a:ext cx="826649" cy="828406"/>
            <a:chOff x="0" y="0"/>
            <a:chExt cx="826648" cy="828405"/>
          </a:xfrm>
        </p:grpSpPr>
        <p:sp>
          <p:nvSpPr>
            <p:cNvPr id="532" name="Rounded Rectangle"/>
            <p:cNvSpPr/>
            <p:nvPr/>
          </p:nvSpPr>
          <p:spPr>
            <a:xfrm>
              <a:off x="0" y="0"/>
              <a:ext cx="826649" cy="828406"/>
            </a:xfrm>
            <a:prstGeom prst="roundRect">
              <a:avLst>
                <a:gd name="adj" fmla="val 15922"/>
              </a:avLst>
            </a:prstGeom>
            <a:solidFill>
              <a:srgbClr val="E9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pPr>
            </a:p>
          </p:txBody>
        </p:sp>
        <p:sp>
          <p:nvSpPr>
            <p:cNvPr id="533" name="h"/>
            <p:cNvSpPr txBox="1"/>
            <p:nvPr/>
          </p:nvSpPr>
          <p:spPr>
            <a:xfrm>
              <a:off x="89474" y="95264"/>
              <a:ext cx="647701" cy="63787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h</a:t>
              </a:r>
            </a:p>
          </p:txBody>
        </p:sp>
      </p:grpSp>
      <p:grpSp>
        <p:nvGrpSpPr>
          <p:cNvPr id="537" name="Group"/>
          <p:cNvGrpSpPr/>
          <p:nvPr/>
        </p:nvGrpSpPr>
        <p:grpSpPr>
          <a:xfrm>
            <a:off x="18762887" y="11019877"/>
            <a:ext cx="939801" cy="927101"/>
            <a:chOff x="0" y="0"/>
            <a:chExt cx="939800" cy="927100"/>
          </a:xfrm>
        </p:grpSpPr>
        <p:sp>
          <p:nvSpPr>
            <p:cNvPr id="535" name="Circle"/>
            <p:cNvSpPr/>
            <p:nvPr/>
          </p:nvSpPr>
          <p:spPr>
            <a:xfrm>
              <a:off x="56576" y="50225"/>
              <a:ext cx="826649" cy="826650"/>
            </a:xfrm>
            <a:prstGeom prst="ellipse">
              <a:avLst/>
            </a:prstGeom>
            <a:solidFill>
              <a:srgbClr val="D4D4D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36" name=""/>
            <p:cNvSpPr txBox="1"/>
            <p:nvPr/>
          </p:nvSpPr>
          <p:spPr>
            <a:xfrm>
              <a:off x="0" y="-1"/>
              <a:ext cx="939800" cy="927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6500">
                  <a:solidFill>
                    <a:srgbClr val="243239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</a:t>
              </a:r>
            </a:p>
          </p:txBody>
        </p:sp>
      </p:grpSp>
      <p:grpSp>
        <p:nvGrpSpPr>
          <p:cNvPr id="540" name="Group"/>
          <p:cNvGrpSpPr/>
          <p:nvPr/>
        </p:nvGrpSpPr>
        <p:grpSpPr>
          <a:xfrm>
            <a:off x="12874418" y="11070104"/>
            <a:ext cx="826649" cy="826649"/>
            <a:chOff x="0" y="0"/>
            <a:chExt cx="826648" cy="826648"/>
          </a:xfrm>
        </p:grpSpPr>
        <p:sp>
          <p:nvSpPr>
            <p:cNvPr id="538" name="Circle"/>
            <p:cNvSpPr/>
            <p:nvPr/>
          </p:nvSpPr>
          <p:spPr>
            <a:xfrm>
              <a:off x="0" y="0"/>
              <a:ext cx="826649" cy="826649"/>
            </a:xfrm>
            <a:prstGeom prst="ellipse">
              <a:avLst/>
            </a:prstGeom>
            <a:solidFill>
              <a:srgbClr val="929292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39" name=""/>
            <p:cNvSpPr txBox="1"/>
            <p:nvPr/>
          </p:nvSpPr>
          <p:spPr>
            <a:xfrm>
              <a:off x="51373" y="57724"/>
              <a:ext cx="723901" cy="7112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>
                  <a:solidFill>
                    <a:srgbClr val="FFFFFF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</a:t>
              </a:r>
            </a:p>
          </p:txBody>
        </p:sp>
      </p:grpSp>
      <p:grpSp>
        <p:nvGrpSpPr>
          <p:cNvPr id="543" name="Group"/>
          <p:cNvGrpSpPr/>
          <p:nvPr/>
        </p:nvGrpSpPr>
        <p:grpSpPr>
          <a:xfrm>
            <a:off x="10629821" y="11070104"/>
            <a:ext cx="826649" cy="826649"/>
            <a:chOff x="0" y="0"/>
            <a:chExt cx="826648" cy="826648"/>
          </a:xfrm>
        </p:grpSpPr>
        <p:sp>
          <p:nvSpPr>
            <p:cNvPr id="541" name="Circle"/>
            <p:cNvSpPr/>
            <p:nvPr/>
          </p:nvSpPr>
          <p:spPr>
            <a:xfrm>
              <a:off x="0" y="0"/>
              <a:ext cx="826649" cy="826649"/>
            </a:xfrm>
            <a:prstGeom prst="ellipse">
              <a:avLst/>
            </a:prstGeom>
            <a:solidFill>
              <a:srgbClr val="929292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42" name=""/>
            <p:cNvSpPr txBox="1"/>
            <p:nvPr/>
          </p:nvSpPr>
          <p:spPr>
            <a:xfrm>
              <a:off x="51374" y="57724"/>
              <a:ext cx="723901" cy="7112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>
                  <a:solidFill>
                    <a:srgbClr val="FFFFFF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</a:t>
              </a:r>
            </a:p>
          </p:txBody>
        </p:sp>
      </p:grpSp>
      <p:grpSp>
        <p:nvGrpSpPr>
          <p:cNvPr id="546" name="Group"/>
          <p:cNvGrpSpPr/>
          <p:nvPr/>
        </p:nvGrpSpPr>
        <p:grpSpPr>
          <a:xfrm>
            <a:off x="11752119" y="11070104"/>
            <a:ext cx="826649" cy="826649"/>
            <a:chOff x="0" y="0"/>
            <a:chExt cx="826648" cy="826648"/>
          </a:xfrm>
        </p:grpSpPr>
        <p:sp>
          <p:nvSpPr>
            <p:cNvPr id="544" name="Circle"/>
            <p:cNvSpPr/>
            <p:nvPr/>
          </p:nvSpPr>
          <p:spPr>
            <a:xfrm>
              <a:off x="0" y="0"/>
              <a:ext cx="826649" cy="826649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Arial Rounded MT Bold"/>
                  <a:ea typeface="Arial Rounded MT Bold"/>
                  <a:cs typeface="Arial Rounded MT Bold"/>
                  <a:sym typeface="Arial Rounded MT Bold"/>
                </a:defRPr>
              </a:pPr>
            </a:p>
          </p:txBody>
        </p:sp>
        <p:sp>
          <p:nvSpPr>
            <p:cNvPr id="545" name=""/>
            <p:cNvSpPr txBox="1"/>
            <p:nvPr/>
          </p:nvSpPr>
          <p:spPr>
            <a:xfrm>
              <a:off x="203377" y="140274"/>
              <a:ext cx="419895" cy="546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3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</a:t>
              </a:r>
            </a:p>
          </p:txBody>
        </p:sp>
      </p:grpSp>
      <p:grpSp>
        <p:nvGrpSpPr>
          <p:cNvPr id="562" name="Group"/>
          <p:cNvGrpSpPr/>
          <p:nvPr/>
        </p:nvGrpSpPr>
        <p:grpSpPr>
          <a:xfrm>
            <a:off x="18891257" y="7627473"/>
            <a:ext cx="683060" cy="3361624"/>
            <a:chOff x="0" y="0"/>
            <a:chExt cx="683059" cy="3361623"/>
          </a:xfrm>
        </p:grpSpPr>
        <p:grpSp>
          <p:nvGrpSpPr>
            <p:cNvPr id="549" name="Group"/>
            <p:cNvGrpSpPr/>
            <p:nvPr/>
          </p:nvGrpSpPr>
          <p:grpSpPr>
            <a:xfrm>
              <a:off x="0" y="2713923"/>
              <a:ext cx="683060" cy="647701"/>
              <a:chOff x="0" y="0"/>
              <a:chExt cx="683059" cy="647700"/>
            </a:xfrm>
          </p:grpSpPr>
          <p:sp>
            <p:nvSpPr>
              <p:cNvPr id="547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548" name="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</a:t>
                </a:r>
              </a:p>
            </p:txBody>
          </p:sp>
        </p:grpSp>
        <p:grpSp>
          <p:nvGrpSpPr>
            <p:cNvPr id="552" name="Group"/>
            <p:cNvGrpSpPr/>
            <p:nvPr/>
          </p:nvGrpSpPr>
          <p:grpSpPr>
            <a:xfrm>
              <a:off x="0" y="2035442"/>
              <a:ext cx="683060" cy="647701"/>
              <a:chOff x="0" y="0"/>
              <a:chExt cx="683059" cy="647700"/>
            </a:xfrm>
          </p:grpSpPr>
          <p:sp>
            <p:nvSpPr>
              <p:cNvPr id="550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551" name="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</a:t>
                </a:r>
              </a:p>
            </p:txBody>
          </p:sp>
        </p:grpSp>
        <p:grpSp>
          <p:nvGrpSpPr>
            <p:cNvPr id="555" name="Group"/>
            <p:cNvGrpSpPr/>
            <p:nvPr/>
          </p:nvGrpSpPr>
          <p:grpSpPr>
            <a:xfrm>
              <a:off x="0" y="1356962"/>
              <a:ext cx="683060" cy="647701"/>
              <a:chOff x="0" y="0"/>
              <a:chExt cx="683059" cy="647700"/>
            </a:xfrm>
          </p:grpSpPr>
          <p:sp>
            <p:nvSpPr>
              <p:cNvPr id="553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554" name="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</a:t>
                </a:r>
              </a:p>
            </p:txBody>
          </p:sp>
        </p:grpSp>
        <p:grpSp>
          <p:nvGrpSpPr>
            <p:cNvPr id="558" name="Group"/>
            <p:cNvGrpSpPr/>
            <p:nvPr/>
          </p:nvGrpSpPr>
          <p:grpSpPr>
            <a:xfrm>
              <a:off x="0" y="678481"/>
              <a:ext cx="683060" cy="647701"/>
              <a:chOff x="0" y="0"/>
              <a:chExt cx="683059" cy="647700"/>
            </a:xfrm>
          </p:grpSpPr>
          <p:sp>
            <p:nvSpPr>
              <p:cNvPr id="556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557" name="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</a:t>
                </a:r>
              </a:p>
            </p:txBody>
          </p:sp>
        </p:grpSp>
        <p:grpSp>
          <p:nvGrpSpPr>
            <p:cNvPr id="561" name="Group"/>
            <p:cNvGrpSpPr/>
            <p:nvPr/>
          </p:nvGrpSpPr>
          <p:grpSpPr>
            <a:xfrm>
              <a:off x="0" y="0"/>
              <a:ext cx="683060" cy="647700"/>
              <a:chOff x="0" y="0"/>
              <a:chExt cx="683059" cy="647700"/>
            </a:xfrm>
          </p:grpSpPr>
          <p:sp>
            <p:nvSpPr>
              <p:cNvPr id="559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560" name="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</a:t>
                </a:r>
              </a:p>
            </p:txBody>
          </p:sp>
        </p:grpSp>
      </p:grpSp>
      <p:sp>
        <p:nvSpPr>
          <p:cNvPr id="563" name="Circle"/>
          <p:cNvSpPr/>
          <p:nvPr/>
        </p:nvSpPr>
        <p:spPr>
          <a:xfrm>
            <a:off x="4978066" y="2097131"/>
            <a:ext cx="160070" cy="160070"/>
          </a:xfrm>
          <a:prstGeom prst="ellipse">
            <a:avLst/>
          </a:prstGeom>
          <a:solidFill>
            <a:schemeClr val="accent5">
              <a:hueOff val="-82419"/>
              <a:satOff val="-9513"/>
              <a:lumOff val="-16343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64" name="REC"/>
          <p:cNvSpPr txBox="1"/>
          <p:nvPr/>
        </p:nvSpPr>
        <p:spPr>
          <a:xfrm>
            <a:off x="5183864" y="2005716"/>
            <a:ext cx="517916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5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lvl1pPr>
          </a:lstStyle>
          <a:p>
            <a:pPr/>
            <a:r>
              <a:t>REC</a:t>
            </a:r>
          </a:p>
        </p:txBody>
      </p:sp>
      <p:sp>
        <p:nvSpPr>
          <p:cNvPr id="565" name="Screen Sharing"/>
          <p:cNvSpPr txBox="1"/>
          <p:nvPr/>
        </p:nvSpPr>
        <p:spPr>
          <a:xfrm>
            <a:off x="21155451" y="7669949"/>
            <a:ext cx="2436315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Screen Sharing</a:t>
            </a:r>
          </a:p>
        </p:txBody>
      </p:sp>
      <p:sp>
        <p:nvSpPr>
          <p:cNvPr id="566" name="File Sharing"/>
          <p:cNvSpPr txBox="1"/>
          <p:nvPr/>
        </p:nvSpPr>
        <p:spPr>
          <a:xfrm>
            <a:off x="21155451" y="8330224"/>
            <a:ext cx="1925908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File Sharing</a:t>
            </a:r>
          </a:p>
        </p:txBody>
      </p:sp>
      <p:sp>
        <p:nvSpPr>
          <p:cNvPr id="567" name="Live Chat"/>
          <p:cNvSpPr txBox="1"/>
          <p:nvPr/>
        </p:nvSpPr>
        <p:spPr>
          <a:xfrm>
            <a:off x="21155451" y="8990500"/>
            <a:ext cx="1529384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Live Chat</a:t>
            </a:r>
          </a:p>
        </p:txBody>
      </p:sp>
      <p:sp>
        <p:nvSpPr>
          <p:cNvPr id="568" name="Snapshot"/>
          <p:cNvSpPr txBox="1"/>
          <p:nvPr/>
        </p:nvSpPr>
        <p:spPr>
          <a:xfrm>
            <a:off x="21155451" y="9650775"/>
            <a:ext cx="156420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Snapshot</a:t>
            </a:r>
          </a:p>
        </p:txBody>
      </p:sp>
      <p:sp>
        <p:nvSpPr>
          <p:cNvPr id="569" name="Flip Camera"/>
          <p:cNvSpPr txBox="1"/>
          <p:nvPr/>
        </p:nvSpPr>
        <p:spPr>
          <a:xfrm>
            <a:off x="21155451" y="10311050"/>
            <a:ext cx="1949764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Flip Camera</a:t>
            </a:r>
          </a:p>
        </p:txBody>
      </p:sp>
      <p:sp>
        <p:nvSpPr>
          <p:cNvPr id="570" name="Overprint Logo"/>
          <p:cNvSpPr txBox="1"/>
          <p:nvPr/>
        </p:nvSpPr>
        <p:spPr>
          <a:xfrm>
            <a:off x="538053" y="11248477"/>
            <a:ext cx="242152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Overprint Logo</a:t>
            </a:r>
          </a:p>
        </p:txBody>
      </p:sp>
      <p:sp>
        <p:nvSpPr>
          <p:cNvPr id="571" name="Mute Audio"/>
          <p:cNvSpPr txBox="1"/>
          <p:nvPr/>
        </p:nvSpPr>
        <p:spPr>
          <a:xfrm>
            <a:off x="9430042" y="13055294"/>
            <a:ext cx="1893020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Mute Audio</a:t>
            </a:r>
          </a:p>
        </p:txBody>
      </p:sp>
      <p:sp>
        <p:nvSpPr>
          <p:cNvPr id="572" name="Mute Video"/>
          <p:cNvSpPr txBox="1"/>
          <p:nvPr/>
        </p:nvSpPr>
        <p:spPr>
          <a:xfrm>
            <a:off x="13103321" y="13055294"/>
            <a:ext cx="186398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Mute Video</a:t>
            </a:r>
          </a:p>
        </p:txBody>
      </p:sp>
      <p:sp>
        <p:nvSpPr>
          <p:cNvPr id="573" name="Local Video"/>
          <p:cNvSpPr txBox="1"/>
          <p:nvPr/>
        </p:nvSpPr>
        <p:spPr>
          <a:xfrm>
            <a:off x="598784" y="3570883"/>
            <a:ext cx="186745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Local Video</a:t>
            </a:r>
          </a:p>
        </p:txBody>
      </p:sp>
      <p:sp>
        <p:nvSpPr>
          <p:cNvPr id="574" name="Video Recording"/>
          <p:cNvSpPr txBox="1"/>
          <p:nvPr/>
        </p:nvSpPr>
        <p:spPr>
          <a:xfrm>
            <a:off x="598784" y="1942216"/>
            <a:ext cx="265264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Recording</a:t>
            </a:r>
          </a:p>
        </p:txBody>
      </p:sp>
      <p:sp>
        <p:nvSpPr>
          <p:cNvPr id="575" name="Line"/>
          <p:cNvSpPr/>
          <p:nvPr/>
        </p:nvSpPr>
        <p:spPr>
          <a:xfrm>
            <a:off x="2539193" y="3805833"/>
            <a:ext cx="2228903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76" name="Line"/>
          <p:cNvSpPr/>
          <p:nvPr/>
        </p:nvSpPr>
        <p:spPr>
          <a:xfrm>
            <a:off x="3319455" y="2177166"/>
            <a:ext cx="1453563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77" name="Line"/>
          <p:cNvSpPr/>
          <p:nvPr/>
        </p:nvSpPr>
        <p:spPr>
          <a:xfrm>
            <a:off x="3175219" y="11483427"/>
            <a:ext cx="1529384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78" name="Line"/>
          <p:cNvSpPr/>
          <p:nvPr/>
        </p:nvSpPr>
        <p:spPr>
          <a:xfrm flipV="1">
            <a:off x="11043145" y="11916778"/>
            <a:ext cx="1" cy="1118490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79" name="Line"/>
          <p:cNvSpPr/>
          <p:nvPr/>
        </p:nvSpPr>
        <p:spPr>
          <a:xfrm flipV="1">
            <a:off x="13287741" y="11916778"/>
            <a:ext cx="1" cy="1118490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0" name="Line"/>
          <p:cNvSpPr/>
          <p:nvPr/>
        </p:nvSpPr>
        <p:spPr>
          <a:xfrm flipH="1">
            <a:off x="19720718" y="7904899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1" name="Line"/>
          <p:cNvSpPr/>
          <p:nvPr/>
        </p:nvSpPr>
        <p:spPr>
          <a:xfrm flipH="1">
            <a:off x="19720718" y="8565174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2" name="Line"/>
          <p:cNvSpPr/>
          <p:nvPr/>
        </p:nvSpPr>
        <p:spPr>
          <a:xfrm flipH="1">
            <a:off x="19720718" y="9225450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3" name="Line"/>
          <p:cNvSpPr/>
          <p:nvPr/>
        </p:nvSpPr>
        <p:spPr>
          <a:xfrm flipH="1">
            <a:off x="19720718" y="9885725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4" name="Line"/>
          <p:cNvSpPr/>
          <p:nvPr/>
        </p:nvSpPr>
        <p:spPr>
          <a:xfrm flipH="1">
            <a:off x="19720718" y="10546000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5" name="Line"/>
          <p:cNvSpPr/>
          <p:nvPr/>
        </p:nvSpPr>
        <p:spPr>
          <a:xfrm flipH="1">
            <a:off x="19720718" y="11483427"/>
            <a:ext cx="128833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6" name="Flap Button"/>
          <p:cNvSpPr txBox="1"/>
          <p:nvPr/>
        </p:nvSpPr>
        <p:spPr>
          <a:xfrm>
            <a:off x="21155451" y="11248477"/>
            <a:ext cx="1925288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Flap Button</a:t>
            </a:r>
          </a:p>
        </p:txBody>
      </p:sp>
      <p:sp>
        <p:nvSpPr>
          <p:cNvPr id="587" name="Remote Video"/>
          <p:cNvSpPr txBox="1"/>
          <p:nvPr/>
        </p:nvSpPr>
        <p:spPr>
          <a:xfrm>
            <a:off x="21230228" y="4663959"/>
            <a:ext cx="2286760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Remote Video</a:t>
            </a:r>
          </a:p>
        </p:txBody>
      </p:sp>
      <p:sp>
        <p:nvSpPr>
          <p:cNvPr id="588" name="Line"/>
          <p:cNvSpPr/>
          <p:nvPr/>
        </p:nvSpPr>
        <p:spPr>
          <a:xfrm flipH="1" flipV="1">
            <a:off x="14605495" y="4898909"/>
            <a:ext cx="6403555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89" name="Line"/>
          <p:cNvSpPr/>
          <p:nvPr/>
        </p:nvSpPr>
        <p:spPr>
          <a:xfrm flipH="1" flipV="1">
            <a:off x="17206806" y="4152381"/>
            <a:ext cx="3893442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90" name="Back+ Effects"/>
          <p:cNvSpPr txBox="1"/>
          <p:nvPr/>
        </p:nvSpPr>
        <p:spPr>
          <a:xfrm>
            <a:off x="21232525" y="3917431"/>
            <a:ext cx="2163438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Back+ Effects</a:t>
            </a:r>
          </a:p>
        </p:txBody>
      </p:sp>
      <p:sp>
        <p:nvSpPr>
          <p:cNvPr id="591" name="Patricio S.…"/>
          <p:cNvSpPr txBox="1"/>
          <p:nvPr/>
        </p:nvSpPr>
        <p:spPr>
          <a:xfrm>
            <a:off x="16789440" y="2013568"/>
            <a:ext cx="2818685" cy="9753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spcBef>
                <a:spcPts val="1100"/>
              </a:spcBef>
              <a:defRPr sz="2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Patricio S.</a:t>
            </a:r>
          </a:p>
          <a:p>
            <a:pPr>
              <a:spcBef>
                <a:spcPts val="1100"/>
              </a:spcBef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Asesor Financiero</a:t>
            </a:r>
          </a:p>
        </p:txBody>
      </p:sp>
      <p:sp>
        <p:nvSpPr>
          <p:cNvPr id="592" name="Circle"/>
          <p:cNvSpPr/>
          <p:nvPr/>
        </p:nvSpPr>
        <p:spPr>
          <a:xfrm>
            <a:off x="19115211" y="2121167"/>
            <a:ext cx="307659" cy="307659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93" name="Line"/>
          <p:cNvSpPr/>
          <p:nvPr/>
        </p:nvSpPr>
        <p:spPr>
          <a:xfrm flipH="1" flipV="1">
            <a:off x="19574316" y="2286743"/>
            <a:ext cx="1529384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94" name="Video Agent Label"/>
          <p:cNvSpPr txBox="1"/>
          <p:nvPr/>
        </p:nvSpPr>
        <p:spPr>
          <a:xfrm>
            <a:off x="21250101" y="2051793"/>
            <a:ext cx="291811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Agent Label</a:t>
            </a:r>
          </a:p>
        </p:txBody>
      </p:sp>
      <p:pic>
        <p:nvPicPr>
          <p:cNvPr id="595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rcRect l="553" t="190" r="554" b="190"/>
          <a:stretch>
            <a:fillRect/>
          </a:stretch>
        </p:blipFill>
        <p:spPr>
          <a:xfrm>
            <a:off x="4798495" y="11021882"/>
            <a:ext cx="918370" cy="9251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7" y="0"/>
                </a:moveTo>
                <a:cubicBezTo>
                  <a:pt x="3503" y="0"/>
                  <a:pt x="2626" y="0"/>
                  <a:pt x="2044" y="241"/>
                </a:cubicBezTo>
                <a:cubicBezTo>
                  <a:pt x="1206" y="544"/>
                  <a:pt x="548" y="1197"/>
                  <a:pt x="243" y="2029"/>
                </a:cubicBezTo>
                <a:cubicBezTo>
                  <a:pt x="0" y="2606"/>
                  <a:pt x="0" y="3478"/>
                  <a:pt x="0" y="4920"/>
                </a:cubicBezTo>
                <a:lnTo>
                  <a:pt x="0" y="16680"/>
                </a:lnTo>
                <a:cubicBezTo>
                  <a:pt x="0" y="18122"/>
                  <a:pt x="0" y="18994"/>
                  <a:pt x="243" y="19571"/>
                </a:cubicBezTo>
                <a:cubicBezTo>
                  <a:pt x="548" y="20403"/>
                  <a:pt x="1206" y="21056"/>
                  <a:pt x="2044" y="21359"/>
                </a:cubicBezTo>
                <a:cubicBezTo>
                  <a:pt x="2626" y="21600"/>
                  <a:pt x="3503" y="21600"/>
                  <a:pt x="4957" y="21600"/>
                </a:cubicBezTo>
                <a:lnTo>
                  <a:pt x="16643" y="21600"/>
                </a:lnTo>
                <a:cubicBezTo>
                  <a:pt x="18097" y="21600"/>
                  <a:pt x="18974" y="21600"/>
                  <a:pt x="19556" y="21359"/>
                </a:cubicBezTo>
                <a:cubicBezTo>
                  <a:pt x="20394" y="21056"/>
                  <a:pt x="21052" y="20403"/>
                  <a:pt x="21357" y="19571"/>
                </a:cubicBezTo>
                <a:cubicBezTo>
                  <a:pt x="21600" y="18994"/>
                  <a:pt x="21600" y="18122"/>
                  <a:pt x="21600" y="16680"/>
                </a:cubicBezTo>
                <a:lnTo>
                  <a:pt x="21600" y="4920"/>
                </a:lnTo>
                <a:cubicBezTo>
                  <a:pt x="21600" y="3478"/>
                  <a:pt x="21600" y="2606"/>
                  <a:pt x="21357" y="2029"/>
                </a:cubicBezTo>
                <a:cubicBezTo>
                  <a:pt x="21052" y="1197"/>
                  <a:pt x="20394" y="544"/>
                  <a:pt x="19556" y="241"/>
                </a:cubicBezTo>
                <a:cubicBezTo>
                  <a:pt x="18974" y="0"/>
                  <a:pt x="18097" y="0"/>
                  <a:pt x="16643" y="0"/>
                </a:cubicBezTo>
                <a:lnTo>
                  <a:pt x="4957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596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4D5C6E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" name="Group"/>
          <p:cNvGrpSpPr/>
          <p:nvPr/>
        </p:nvGrpSpPr>
        <p:grpSpPr>
          <a:xfrm>
            <a:off x="16765372" y="1473082"/>
            <a:ext cx="7118146" cy="10769836"/>
            <a:chOff x="0" y="0"/>
            <a:chExt cx="7118145" cy="10769834"/>
          </a:xfrm>
        </p:grpSpPr>
        <p:pic>
          <p:nvPicPr>
            <p:cNvPr id="598" name="Image" descr="Image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0" t="0" r="0" b="0"/>
            <a:stretch>
              <a:fillRect/>
            </a:stretch>
          </p:blipFill>
          <p:spPr>
            <a:xfrm>
              <a:off x="1268706" y="230437"/>
              <a:ext cx="4580607" cy="99185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599" name="freepik__generate-this-image-with-9-different-demographics-__92803.png" descr="freepik__generate-this-image-with-9-different-demographics-__92803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20228" t="0" r="20604" b="0"/>
            <a:stretch>
              <a:fillRect/>
            </a:stretch>
          </p:blipFill>
          <p:spPr>
            <a:xfrm>
              <a:off x="1266369" y="1311181"/>
              <a:ext cx="4675984" cy="788556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600" name="5cb0633d80f2cf201a4c3253.png" descr="5cb0633d80f2cf201a4c3253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0"/>
              <a:ext cx="7118146" cy="1076983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603" name="Group"/>
            <p:cNvGrpSpPr/>
            <p:nvPr/>
          </p:nvGrpSpPr>
          <p:grpSpPr>
            <a:xfrm>
              <a:off x="1469865" y="8148252"/>
              <a:ext cx="826649" cy="828406"/>
              <a:chOff x="0" y="0"/>
              <a:chExt cx="826648" cy="828405"/>
            </a:xfrm>
          </p:grpSpPr>
          <p:sp>
            <p:nvSpPr>
              <p:cNvPr id="601" name="Rounded Rectangle"/>
              <p:cNvSpPr/>
              <p:nvPr/>
            </p:nvSpPr>
            <p:spPr>
              <a:xfrm>
                <a:off x="0" y="0"/>
                <a:ext cx="826649" cy="828406"/>
              </a:xfrm>
              <a:prstGeom prst="roundRect">
                <a:avLst>
                  <a:gd name="adj" fmla="val 15922"/>
                </a:avLst>
              </a:prstGeom>
              <a:solidFill>
                <a:srgbClr val="E97666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4200">
                    <a:solidFill>
                      <a:srgbClr val="FFFFFF"/>
                    </a:solidFill>
                    <a:latin typeface="ivrpowers-icon-font"/>
                    <a:ea typeface="ivrpowers-icon-font"/>
                    <a:cs typeface="ivrpowers-icon-font"/>
                    <a:sym typeface="ivrpowers-icon-font"/>
                  </a:defRPr>
                </a:pPr>
              </a:p>
            </p:txBody>
          </p:sp>
          <p:sp>
            <p:nvSpPr>
              <p:cNvPr id="602" name="h"/>
              <p:cNvSpPr txBox="1"/>
              <p:nvPr/>
            </p:nvSpPr>
            <p:spPr>
              <a:xfrm>
                <a:off x="89474" y="95264"/>
                <a:ext cx="647701" cy="63787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4200">
                    <a:solidFill>
                      <a:srgbClr val="FFFFFF"/>
                    </a:solidFill>
                    <a:latin typeface="ivrpowers-icon-font"/>
                    <a:ea typeface="ivrpowers-icon-font"/>
                    <a:cs typeface="ivrpowers-icon-font"/>
                    <a:sym typeface="ivrpowers-icon-font"/>
                  </a:defRPr>
                </a:lvl1pPr>
              </a:lstStyle>
              <a:p>
                <a:pPr/>
                <a:r>
                  <a:t>h</a:t>
                </a:r>
              </a:p>
            </p:txBody>
          </p:sp>
        </p:grpSp>
        <p:grpSp>
          <p:nvGrpSpPr>
            <p:cNvPr id="606" name="Group"/>
            <p:cNvGrpSpPr/>
            <p:nvPr/>
          </p:nvGrpSpPr>
          <p:grpSpPr>
            <a:xfrm>
              <a:off x="4789481" y="8098904"/>
              <a:ext cx="939801" cy="927101"/>
              <a:chOff x="0" y="0"/>
              <a:chExt cx="939800" cy="927100"/>
            </a:xfrm>
          </p:grpSpPr>
          <p:sp>
            <p:nvSpPr>
              <p:cNvPr id="604" name="Circle"/>
              <p:cNvSpPr/>
              <p:nvPr/>
            </p:nvSpPr>
            <p:spPr>
              <a:xfrm>
                <a:off x="56576" y="50225"/>
                <a:ext cx="826649" cy="826650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05" name=""/>
              <p:cNvSpPr txBox="1"/>
              <p:nvPr/>
            </p:nvSpPr>
            <p:spPr>
              <a:xfrm>
                <a:off x="0" y="-1"/>
                <a:ext cx="939800" cy="9271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65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</a:t>
                </a:r>
              </a:p>
            </p:txBody>
          </p:sp>
        </p:grpSp>
        <p:grpSp>
          <p:nvGrpSpPr>
            <p:cNvPr id="609" name="Group"/>
            <p:cNvGrpSpPr/>
            <p:nvPr/>
          </p:nvGrpSpPr>
          <p:grpSpPr>
            <a:xfrm>
              <a:off x="3129673" y="8149130"/>
              <a:ext cx="826649" cy="826649"/>
              <a:chOff x="0" y="0"/>
              <a:chExt cx="826648" cy="826648"/>
            </a:xfrm>
          </p:grpSpPr>
          <p:sp>
            <p:nvSpPr>
              <p:cNvPr id="607" name="Circle"/>
              <p:cNvSpPr/>
              <p:nvPr/>
            </p:nvSpPr>
            <p:spPr>
              <a:xfrm>
                <a:off x="0" y="0"/>
                <a:ext cx="826649" cy="826649"/>
              </a:xfrm>
              <a:prstGeom prst="ellipse">
                <a:avLst/>
              </a:prstGeom>
              <a:solidFill>
                <a:srgbClr val="EB4C6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Arial Rounded MT Bold"/>
                    <a:ea typeface="Arial Rounded MT Bold"/>
                    <a:cs typeface="Arial Rounded MT Bold"/>
                    <a:sym typeface="Arial Rounded MT Bold"/>
                  </a:defRPr>
                </a:pPr>
              </a:p>
            </p:txBody>
          </p:sp>
          <p:sp>
            <p:nvSpPr>
              <p:cNvPr id="608" name=""/>
              <p:cNvSpPr txBox="1"/>
              <p:nvPr/>
            </p:nvSpPr>
            <p:spPr>
              <a:xfrm>
                <a:off x="203377" y="140274"/>
                <a:ext cx="419895" cy="5461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500">
                    <a:solidFill>
                      <a:srgbClr val="FFFFFF"/>
                    </a:solidFill>
                    <a:latin typeface="Font Awesome 5 Free Solid"/>
                    <a:ea typeface="Font Awesome 5 Free Solid"/>
                    <a:cs typeface="Font Awesome 5 Free Solid"/>
                    <a:sym typeface="Font Awesome 5 Free Solid"/>
                  </a:defRPr>
                </a:lvl1pPr>
              </a:lstStyle>
              <a:p>
                <a:pPr/>
                <a:r>
                  <a:t></a:t>
                </a:r>
              </a:p>
            </p:txBody>
          </p:sp>
        </p:grpSp>
        <p:pic>
          <p:nvPicPr>
            <p:cNvPr id="610" name="freepik__generate-this-image-with-9-different-demographics-__92804.png" descr="freepik__generate-this-image-with-9-different-demographics-__92804.png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17775" t="1078" r="17773" b="31270"/>
            <a:stretch>
              <a:fillRect/>
            </a:stretch>
          </p:blipFill>
          <p:spPr>
            <a:xfrm>
              <a:off x="1434733" y="1424373"/>
              <a:ext cx="1563292" cy="1654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7" h="21597" fill="norm" stroke="1" extrusionOk="0">
                  <a:moveTo>
                    <a:pt x="1152" y="0"/>
                  </a:moveTo>
                  <a:cubicBezTo>
                    <a:pt x="815" y="0"/>
                    <a:pt x="612" y="-1"/>
                    <a:pt x="477" y="52"/>
                  </a:cubicBezTo>
                  <a:cubicBezTo>
                    <a:pt x="283" y="119"/>
                    <a:pt x="126" y="267"/>
                    <a:pt x="55" y="451"/>
                  </a:cubicBezTo>
                  <a:cubicBezTo>
                    <a:pt x="-1" y="578"/>
                    <a:pt x="0" y="770"/>
                    <a:pt x="0" y="1088"/>
                  </a:cubicBezTo>
                  <a:lnTo>
                    <a:pt x="0" y="20510"/>
                  </a:lnTo>
                  <a:cubicBezTo>
                    <a:pt x="0" y="20828"/>
                    <a:pt x="-1" y="21020"/>
                    <a:pt x="55" y="21147"/>
                  </a:cubicBezTo>
                  <a:cubicBezTo>
                    <a:pt x="126" y="21331"/>
                    <a:pt x="283" y="21479"/>
                    <a:pt x="477" y="21546"/>
                  </a:cubicBezTo>
                  <a:cubicBezTo>
                    <a:pt x="612" y="21599"/>
                    <a:pt x="815" y="21598"/>
                    <a:pt x="1152" y="21598"/>
                  </a:cubicBezTo>
                  <a:lnTo>
                    <a:pt x="20446" y="21598"/>
                  </a:lnTo>
                  <a:cubicBezTo>
                    <a:pt x="20783" y="21598"/>
                    <a:pt x="20986" y="21599"/>
                    <a:pt x="21121" y="21546"/>
                  </a:cubicBezTo>
                  <a:cubicBezTo>
                    <a:pt x="21315" y="21479"/>
                    <a:pt x="21472" y="21331"/>
                    <a:pt x="21543" y="21147"/>
                  </a:cubicBezTo>
                  <a:cubicBezTo>
                    <a:pt x="21599" y="21020"/>
                    <a:pt x="21598" y="20828"/>
                    <a:pt x="21598" y="20510"/>
                  </a:cubicBezTo>
                  <a:lnTo>
                    <a:pt x="21598" y="1088"/>
                  </a:lnTo>
                  <a:cubicBezTo>
                    <a:pt x="21598" y="770"/>
                    <a:pt x="21599" y="578"/>
                    <a:pt x="21543" y="451"/>
                  </a:cubicBezTo>
                  <a:cubicBezTo>
                    <a:pt x="21472" y="267"/>
                    <a:pt x="21315" y="119"/>
                    <a:pt x="21121" y="52"/>
                  </a:cubicBezTo>
                  <a:cubicBezTo>
                    <a:pt x="20986" y="-1"/>
                    <a:pt x="20783" y="0"/>
                    <a:pt x="20446" y="0"/>
                  </a:cubicBezTo>
                  <a:lnTo>
                    <a:pt x="1152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611" name="Circle"/>
            <p:cNvSpPr/>
            <p:nvPr/>
          </p:nvSpPr>
          <p:spPr>
            <a:xfrm>
              <a:off x="1555927" y="1542006"/>
              <a:ext cx="204426" cy="204426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12" name="REC"/>
            <p:cNvSpPr txBox="1"/>
            <p:nvPr/>
          </p:nvSpPr>
          <p:spPr>
            <a:xfrm>
              <a:off x="1683717" y="1443474"/>
              <a:ext cx="564704" cy="40149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>
                <a:lnSpc>
                  <a:spcPct val="100000"/>
                </a:lnSpc>
                <a:spcBef>
                  <a:spcPts val="0"/>
                </a:spcBef>
                <a:defRPr sz="1100">
                  <a:solidFill>
                    <a:srgbClr val="FFFFFF"/>
                  </a:solidFill>
                  <a:latin typeface="MuseoSansRounded-500"/>
                  <a:ea typeface="MuseoSansRounded-500"/>
                  <a:cs typeface="MuseoSansRounded-500"/>
                  <a:sym typeface="MuseoSansRounded-500"/>
                </a:defRPr>
              </a:lvl1pPr>
            </a:lstStyle>
            <a:p>
              <a:pPr/>
              <a:r>
                <a:t>REC</a:t>
              </a:r>
            </a:p>
          </p:txBody>
        </p:sp>
        <p:sp>
          <p:nvSpPr>
            <p:cNvPr id="613" name=""/>
            <p:cNvSpPr txBox="1"/>
            <p:nvPr/>
          </p:nvSpPr>
          <p:spPr>
            <a:xfrm>
              <a:off x="1790927" y="907242"/>
              <a:ext cx="300039" cy="2667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300">
                  <a:solidFill>
                    <a:srgbClr val="E97666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</a:t>
              </a:r>
            </a:p>
          </p:txBody>
        </p:sp>
      </p:grpSp>
      <p:grpSp>
        <p:nvGrpSpPr>
          <p:cNvPr id="637" name="Group"/>
          <p:cNvGrpSpPr/>
          <p:nvPr/>
        </p:nvGrpSpPr>
        <p:grpSpPr>
          <a:xfrm>
            <a:off x="2126701" y="914400"/>
            <a:ext cx="14427201" cy="11887200"/>
            <a:chOff x="0" y="0"/>
            <a:chExt cx="14427200" cy="11887200"/>
          </a:xfrm>
        </p:grpSpPr>
        <p:pic>
          <p:nvPicPr>
            <p:cNvPr id="615" name="Screen Shot 2022-01-16 at 3.12.02 PM.png" descr="Screen Shot 2022-01-16 at 3.12.02 PM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0" y="0"/>
              <a:ext cx="14427200" cy="118872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616" name="freepik__generate-this-image-with-9-different-demographics-__92803.png" descr="freepik__generate-this-image-with-9-different-demographics-__92803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0" t="5099" r="0" b="19463"/>
            <a:stretch>
              <a:fillRect/>
            </a:stretch>
          </p:blipFill>
          <p:spPr>
            <a:xfrm>
              <a:off x="715065" y="1191729"/>
              <a:ext cx="12997069" cy="978296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4" y="0"/>
                  </a:moveTo>
                  <a:cubicBezTo>
                    <a:pt x="95" y="0"/>
                    <a:pt x="71" y="0"/>
                    <a:pt x="55" y="9"/>
                  </a:cubicBezTo>
                  <a:cubicBezTo>
                    <a:pt x="33" y="20"/>
                    <a:pt x="15" y="43"/>
                    <a:pt x="7" y="74"/>
                  </a:cubicBezTo>
                  <a:cubicBezTo>
                    <a:pt x="0" y="95"/>
                    <a:pt x="0" y="126"/>
                    <a:pt x="0" y="178"/>
                  </a:cubicBezTo>
                  <a:lnTo>
                    <a:pt x="0" y="21422"/>
                  </a:lnTo>
                  <a:cubicBezTo>
                    <a:pt x="0" y="21474"/>
                    <a:pt x="0" y="21505"/>
                    <a:pt x="7" y="21526"/>
                  </a:cubicBezTo>
                  <a:cubicBezTo>
                    <a:pt x="15" y="21557"/>
                    <a:pt x="33" y="21580"/>
                    <a:pt x="55" y="21591"/>
                  </a:cubicBezTo>
                  <a:cubicBezTo>
                    <a:pt x="71" y="21600"/>
                    <a:pt x="95" y="21600"/>
                    <a:pt x="134" y="21600"/>
                  </a:cubicBezTo>
                  <a:lnTo>
                    <a:pt x="21465" y="21600"/>
                  </a:lnTo>
                  <a:cubicBezTo>
                    <a:pt x="21505" y="21600"/>
                    <a:pt x="21529" y="21600"/>
                    <a:pt x="21545" y="21591"/>
                  </a:cubicBezTo>
                  <a:cubicBezTo>
                    <a:pt x="21567" y="21580"/>
                    <a:pt x="21585" y="21557"/>
                    <a:pt x="21593" y="21526"/>
                  </a:cubicBezTo>
                  <a:cubicBezTo>
                    <a:pt x="21600" y="21505"/>
                    <a:pt x="21600" y="21474"/>
                    <a:pt x="21600" y="21422"/>
                  </a:cubicBezTo>
                  <a:lnTo>
                    <a:pt x="21600" y="178"/>
                  </a:lnTo>
                  <a:cubicBezTo>
                    <a:pt x="21600" y="126"/>
                    <a:pt x="21600" y="95"/>
                    <a:pt x="21593" y="74"/>
                  </a:cubicBezTo>
                  <a:cubicBezTo>
                    <a:pt x="21585" y="43"/>
                    <a:pt x="21567" y="20"/>
                    <a:pt x="21545" y="9"/>
                  </a:cubicBezTo>
                  <a:cubicBezTo>
                    <a:pt x="21529" y="0"/>
                    <a:pt x="21505" y="0"/>
                    <a:pt x="21465" y="0"/>
                  </a:cubicBezTo>
                  <a:lnTo>
                    <a:pt x="13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grpSp>
          <p:nvGrpSpPr>
            <p:cNvPr id="619" name="Group"/>
            <p:cNvGrpSpPr/>
            <p:nvPr/>
          </p:nvGrpSpPr>
          <p:grpSpPr>
            <a:xfrm>
              <a:off x="879142" y="9930167"/>
              <a:ext cx="826649" cy="828406"/>
              <a:chOff x="0" y="0"/>
              <a:chExt cx="826648" cy="828405"/>
            </a:xfrm>
          </p:grpSpPr>
          <p:sp>
            <p:nvSpPr>
              <p:cNvPr id="617" name="Rounded Rectangle"/>
              <p:cNvSpPr/>
              <p:nvPr/>
            </p:nvSpPr>
            <p:spPr>
              <a:xfrm>
                <a:off x="0" y="0"/>
                <a:ext cx="826649" cy="828406"/>
              </a:xfrm>
              <a:prstGeom prst="roundRect">
                <a:avLst>
                  <a:gd name="adj" fmla="val 15922"/>
                </a:avLst>
              </a:prstGeom>
              <a:solidFill>
                <a:srgbClr val="E97666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4200">
                    <a:solidFill>
                      <a:srgbClr val="FFFFFF"/>
                    </a:solidFill>
                    <a:latin typeface="ivrpowers-icon-font"/>
                    <a:ea typeface="ivrpowers-icon-font"/>
                    <a:cs typeface="ivrpowers-icon-font"/>
                    <a:sym typeface="ivrpowers-icon-font"/>
                  </a:defRPr>
                </a:pPr>
              </a:p>
            </p:txBody>
          </p:sp>
          <p:sp>
            <p:nvSpPr>
              <p:cNvPr id="618" name="h"/>
              <p:cNvSpPr txBox="1"/>
              <p:nvPr/>
            </p:nvSpPr>
            <p:spPr>
              <a:xfrm>
                <a:off x="89474" y="95264"/>
                <a:ext cx="647701" cy="63787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4200">
                    <a:solidFill>
                      <a:srgbClr val="FFFFFF"/>
                    </a:solidFill>
                    <a:latin typeface="ivrpowers-icon-font"/>
                    <a:ea typeface="ivrpowers-icon-font"/>
                    <a:cs typeface="ivrpowers-icon-font"/>
                    <a:sym typeface="ivrpowers-icon-font"/>
                  </a:defRPr>
                </a:lvl1pPr>
              </a:lstStyle>
              <a:p>
                <a:pPr/>
                <a:r>
                  <a:t>h</a:t>
                </a:r>
              </a:p>
            </p:txBody>
          </p:sp>
        </p:grpSp>
        <p:grpSp>
          <p:nvGrpSpPr>
            <p:cNvPr id="622" name="Group"/>
            <p:cNvGrpSpPr/>
            <p:nvPr/>
          </p:nvGrpSpPr>
          <p:grpSpPr>
            <a:xfrm>
              <a:off x="12624506" y="9880820"/>
              <a:ext cx="939801" cy="927101"/>
              <a:chOff x="0" y="0"/>
              <a:chExt cx="939800" cy="927100"/>
            </a:xfrm>
          </p:grpSpPr>
          <p:sp>
            <p:nvSpPr>
              <p:cNvPr id="620" name="Circle"/>
              <p:cNvSpPr/>
              <p:nvPr/>
            </p:nvSpPr>
            <p:spPr>
              <a:xfrm>
                <a:off x="56576" y="50225"/>
                <a:ext cx="826649" cy="826650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21" name=""/>
              <p:cNvSpPr txBox="1"/>
              <p:nvPr/>
            </p:nvSpPr>
            <p:spPr>
              <a:xfrm>
                <a:off x="0" y="-1"/>
                <a:ext cx="939800" cy="9271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65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</a:t>
                </a:r>
              </a:p>
            </p:txBody>
          </p:sp>
        </p:grpSp>
        <p:grpSp>
          <p:nvGrpSpPr>
            <p:cNvPr id="625" name="Group"/>
            <p:cNvGrpSpPr/>
            <p:nvPr/>
          </p:nvGrpSpPr>
          <p:grpSpPr>
            <a:xfrm>
              <a:off x="7922573" y="9931046"/>
              <a:ext cx="826649" cy="826649"/>
              <a:chOff x="0" y="0"/>
              <a:chExt cx="826648" cy="826648"/>
            </a:xfrm>
          </p:grpSpPr>
          <p:sp>
            <p:nvSpPr>
              <p:cNvPr id="623" name="Circle"/>
              <p:cNvSpPr/>
              <p:nvPr/>
            </p:nvSpPr>
            <p:spPr>
              <a:xfrm>
                <a:off x="0" y="0"/>
                <a:ext cx="826649" cy="826649"/>
              </a:xfrm>
              <a:prstGeom prst="ellipse">
                <a:avLst/>
              </a:prstGeom>
              <a:solidFill>
                <a:srgbClr val="929292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24" name=""/>
              <p:cNvSpPr txBox="1"/>
              <p:nvPr/>
            </p:nvSpPr>
            <p:spPr>
              <a:xfrm>
                <a:off x="51373" y="57724"/>
                <a:ext cx="723901" cy="7112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>
                    <a:solidFill>
                      <a:srgbClr val="FFFFFF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</a:t>
                </a:r>
              </a:p>
            </p:txBody>
          </p:sp>
        </p:grpSp>
        <p:grpSp>
          <p:nvGrpSpPr>
            <p:cNvPr id="628" name="Group"/>
            <p:cNvGrpSpPr/>
            <p:nvPr/>
          </p:nvGrpSpPr>
          <p:grpSpPr>
            <a:xfrm>
              <a:off x="5677978" y="9931046"/>
              <a:ext cx="826649" cy="826649"/>
              <a:chOff x="0" y="0"/>
              <a:chExt cx="826648" cy="826648"/>
            </a:xfrm>
          </p:grpSpPr>
          <p:sp>
            <p:nvSpPr>
              <p:cNvPr id="626" name="Circle"/>
              <p:cNvSpPr/>
              <p:nvPr/>
            </p:nvSpPr>
            <p:spPr>
              <a:xfrm>
                <a:off x="0" y="0"/>
                <a:ext cx="826649" cy="826649"/>
              </a:xfrm>
              <a:prstGeom prst="ellipse">
                <a:avLst/>
              </a:prstGeom>
              <a:solidFill>
                <a:srgbClr val="929292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27" name=""/>
              <p:cNvSpPr txBox="1"/>
              <p:nvPr/>
            </p:nvSpPr>
            <p:spPr>
              <a:xfrm>
                <a:off x="51374" y="57724"/>
                <a:ext cx="723901" cy="7112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>
                    <a:solidFill>
                      <a:srgbClr val="FFFFFF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</a:t>
                </a:r>
              </a:p>
            </p:txBody>
          </p:sp>
        </p:grpSp>
        <p:grpSp>
          <p:nvGrpSpPr>
            <p:cNvPr id="631" name="Group"/>
            <p:cNvGrpSpPr/>
            <p:nvPr/>
          </p:nvGrpSpPr>
          <p:grpSpPr>
            <a:xfrm>
              <a:off x="6800275" y="9931046"/>
              <a:ext cx="826649" cy="826649"/>
              <a:chOff x="0" y="0"/>
              <a:chExt cx="826648" cy="826648"/>
            </a:xfrm>
          </p:grpSpPr>
          <p:sp>
            <p:nvSpPr>
              <p:cNvPr id="629" name="Circle"/>
              <p:cNvSpPr/>
              <p:nvPr/>
            </p:nvSpPr>
            <p:spPr>
              <a:xfrm>
                <a:off x="0" y="0"/>
                <a:ext cx="826649" cy="826649"/>
              </a:xfrm>
              <a:prstGeom prst="ellipse">
                <a:avLst/>
              </a:prstGeom>
              <a:solidFill>
                <a:srgbClr val="EB4C6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Arial Rounded MT Bold"/>
                    <a:ea typeface="Arial Rounded MT Bold"/>
                    <a:cs typeface="Arial Rounded MT Bold"/>
                    <a:sym typeface="Arial Rounded MT Bold"/>
                  </a:defRPr>
                </a:pPr>
              </a:p>
            </p:txBody>
          </p:sp>
          <p:sp>
            <p:nvSpPr>
              <p:cNvPr id="630" name=""/>
              <p:cNvSpPr txBox="1"/>
              <p:nvPr/>
            </p:nvSpPr>
            <p:spPr>
              <a:xfrm>
                <a:off x="203377" y="140274"/>
                <a:ext cx="419895" cy="5461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500">
                    <a:solidFill>
                      <a:srgbClr val="FFFFFF"/>
                    </a:solidFill>
                    <a:latin typeface="Font Awesome 5 Free Solid"/>
                    <a:ea typeface="Font Awesome 5 Free Solid"/>
                    <a:cs typeface="Font Awesome 5 Free Solid"/>
                    <a:sym typeface="Font Awesome 5 Free Solid"/>
                  </a:defRPr>
                </a:lvl1pPr>
              </a:lstStyle>
              <a:p>
                <a:pPr/>
                <a:r>
                  <a:t></a:t>
                </a:r>
              </a:p>
            </p:txBody>
          </p:sp>
        </p:grpSp>
        <p:sp>
          <p:nvSpPr>
            <p:cNvPr id="632" name="Rectangle"/>
            <p:cNvSpPr/>
            <p:nvPr/>
          </p:nvSpPr>
          <p:spPr>
            <a:xfrm>
              <a:off x="1134542" y="883623"/>
              <a:ext cx="7298423" cy="264940"/>
            </a:xfrm>
            <a:prstGeom prst="rect">
              <a:avLst/>
            </a:prstGeom>
            <a:solidFill>
              <a:srgbClr val="F1F3F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33" name="freepik__generate-this-image-with-9-different-demographics-__92804.png" descr="freepik__generate-this-image-with-9-different-demographics-__92804.png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0" t="1032" r="4" b="36358"/>
            <a:stretch>
              <a:fillRect/>
            </a:stretch>
          </p:blipFill>
          <p:spPr>
            <a:xfrm>
              <a:off x="1013745" y="1578113"/>
              <a:ext cx="2328429" cy="147002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>
              <a:outerShdw sx="100000" sy="100000" kx="0" ky="0" algn="b" rotWithShape="0" blurRad="63500" dist="25400" dir="5400000">
                <a:srgbClr val="000000">
                  <a:alpha val="50000"/>
                </a:srgbClr>
              </a:outerShdw>
            </a:effectLst>
          </p:spPr>
        </p:pic>
        <p:sp>
          <p:nvSpPr>
            <p:cNvPr id="634" name="Circle"/>
            <p:cNvSpPr/>
            <p:nvPr/>
          </p:nvSpPr>
          <p:spPr>
            <a:xfrm>
              <a:off x="1093554" y="1676708"/>
              <a:ext cx="135797" cy="135796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35" name="REC"/>
            <p:cNvSpPr txBox="1"/>
            <p:nvPr/>
          </p:nvSpPr>
          <p:spPr>
            <a:xfrm>
              <a:off x="1248397" y="1611255"/>
              <a:ext cx="375121" cy="2667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>
                <a:lnSpc>
                  <a:spcPct val="100000"/>
                </a:lnSpc>
                <a:spcBef>
                  <a:spcPts val="0"/>
                </a:spcBef>
                <a:defRPr sz="1100">
                  <a:solidFill>
                    <a:srgbClr val="FFFFFF"/>
                  </a:solidFill>
                  <a:latin typeface="MuseoSansRounded-500"/>
                  <a:ea typeface="MuseoSansRounded-500"/>
                  <a:cs typeface="MuseoSansRounded-500"/>
                  <a:sym typeface="MuseoSansRounded-500"/>
                </a:defRPr>
              </a:lvl1pPr>
            </a:lstStyle>
            <a:p>
              <a:pPr/>
              <a:r>
                <a:t>REC</a:t>
              </a:r>
            </a:p>
          </p:txBody>
        </p:sp>
        <p:sp>
          <p:nvSpPr>
            <p:cNvPr id="636" name="Video Contact Center"/>
            <p:cNvSpPr/>
            <p:nvPr/>
          </p:nvSpPr>
          <p:spPr>
            <a:xfrm>
              <a:off x="3564389" y="520628"/>
              <a:ext cx="7298423" cy="264940"/>
            </a:xfrm>
            <a:prstGeom prst="rect">
              <a:avLst/>
            </a:prstGeom>
            <a:solidFill>
              <a:srgbClr val="F7F3F8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 defTabSz="825500">
                <a:lnSpc>
                  <a:spcPct val="100000"/>
                </a:lnSpc>
                <a:spcBef>
                  <a:spcPts val="0"/>
                </a:spcBef>
                <a:defRPr sz="1300">
                  <a:solidFill>
                    <a:srgbClr val="243239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lvl1pPr>
            </a:lstStyle>
            <a:p>
              <a:pPr/>
              <a:r>
                <a:t>Video Contact Center</a:t>
              </a:r>
            </a:p>
          </p:txBody>
        </p:sp>
      </p:grpSp>
      <p:pic>
        <p:nvPicPr>
          <p:cNvPr id="638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553" t="190" r="554" b="190"/>
          <a:stretch>
            <a:fillRect/>
          </a:stretch>
        </p:blipFill>
        <p:spPr>
          <a:xfrm>
            <a:off x="2988745" y="10783757"/>
            <a:ext cx="918370" cy="9251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7" y="0"/>
                </a:moveTo>
                <a:cubicBezTo>
                  <a:pt x="3503" y="0"/>
                  <a:pt x="2626" y="0"/>
                  <a:pt x="2044" y="241"/>
                </a:cubicBezTo>
                <a:cubicBezTo>
                  <a:pt x="1206" y="544"/>
                  <a:pt x="548" y="1197"/>
                  <a:pt x="243" y="2029"/>
                </a:cubicBezTo>
                <a:cubicBezTo>
                  <a:pt x="0" y="2606"/>
                  <a:pt x="0" y="3478"/>
                  <a:pt x="0" y="4920"/>
                </a:cubicBezTo>
                <a:lnTo>
                  <a:pt x="0" y="16680"/>
                </a:lnTo>
                <a:cubicBezTo>
                  <a:pt x="0" y="18122"/>
                  <a:pt x="0" y="18994"/>
                  <a:pt x="243" y="19571"/>
                </a:cubicBezTo>
                <a:cubicBezTo>
                  <a:pt x="548" y="20403"/>
                  <a:pt x="1206" y="21056"/>
                  <a:pt x="2044" y="21359"/>
                </a:cubicBezTo>
                <a:cubicBezTo>
                  <a:pt x="2626" y="21600"/>
                  <a:pt x="3503" y="21600"/>
                  <a:pt x="4957" y="21600"/>
                </a:cubicBezTo>
                <a:lnTo>
                  <a:pt x="16643" y="21600"/>
                </a:lnTo>
                <a:cubicBezTo>
                  <a:pt x="18097" y="21600"/>
                  <a:pt x="18974" y="21600"/>
                  <a:pt x="19556" y="21359"/>
                </a:cubicBezTo>
                <a:cubicBezTo>
                  <a:pt x="20394" y="21056"/>
                  <a:pt x="21052" y="20403"/>
                  <a:pt x="21357" y="19571"/>
                </a:cubicBezTo>
                <a:cubicBezTo>
                  <a:pt x="21600" y="18994"/>
                  <a:pt x="21600" y="18122"/>
                  <a:pt x="21600" y="16680"/>
                </a:cubicBezTo>
                <a:lnTo>
                  <a:pt x="21600" y="4920"/>
                </a:lnTo>
                <a:cubicBezTo>
                  <a:pt x="21600" y="3478"/>
                  <a:pt x="21600" y="2606"/>
                  <a:pt x="21357" y="2029"/>
                </a:cubicBezTo>
                <a:cubicBezTo>
                  <a:pt x="21052" y="1197"/>
                  <a:pt x="20394" y="544"/>
                  <a:pt x="19556" y="241"/>
                </a:cubicBezTo>
                <a:cubicBezTo>
                  <a:pt x="18974" y="0"/>
                  <a:pt x="18097" y="0"/>
                  <a:pt x="16643" y="0"/>
                </a:cubicBezTo>
                <a:lnTo>
                  <a:pt x="4957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639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553" t="190" r="554" b="190"/>
          <a:stretch>
            <a:fillRect/>
          </a:stretch>
        </p:blipFill>
        <p:spPr>
          <a:xfrm>
            <a:off x="18165246" y="9577257"/>
            <a:ext cx="918369" cy="9251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7" y="0"/>
                </a:moveTo>
                <a:cubicBezTo>
                  <a:pt x="3503" y="0"/>
                  <a:pt x="2626" y="0"/>
                  <a:pt x="2044" y="241"/>
                </a:cubicBezTo>
                <a:cubicBezTo>
                  <a:pt x="1206" y="544"/>
                  <a:pt x="548" y="1197"/>
                  <a:pt x="243" y="2029"/>
                </a:cubicBezTo>
                <a:cubicBezTo>
                  <a:pt x="0" y="2606"/>
                  <a:pt x="0" y="3478"/>
                  <a:pt x="0" y="4920"/>
                </a:cubicBezTo>
                <a:lnTo>
                  <a:pt x="0" y="16680"/>
                </a:lnTo>
                <a:cubicBezTo>
                  <a:pt x="0" y="18122"/>
                  <a:pt x="0" y="18994"/>
                  <a:pt x="243" y="19571"/>
                </a:cubicBezTo>
                <a:cubicBezTo>
                  <a:pt x="548" y="20403"/>
                  <a:pt x="1206" y="21056"/>
                  <a:pt x="2044" y="21359"/>
                </a:cubicBezTo>
                <a:cubicBezTo>
                  <a:pt x="2626" y="21600"/>
                  <a:pt x="3503" y="21600"/>
                  <a:pt x="4957" y="21600"/>
                </a:cubicBezTo>
                <a:lnTo>
                  <a:pt x="16643" y="21600"/>
                </a:lnTo>
                <a:cubicBezTo>
                  <a:pt x="18097" y="21600"/>
                  <a:pt x="18974" y="21600"/>
                  <a:pt x="19556" y="21359"/>
                </a:cubicBezTo>
                <a:cubicBezTo>
                  <a:pt x="20394" y="21056"/>
                  <a:pt x="21052" y="20403"/>
                  <a:pt x="21357" y="19571"/>
                </a:cubicBezTo>
                <a:cubicBezTo>
                  <a:pt x="21600" y="18994"/>
                  <a:pt x="21600" y="18122"/>
                  <a:pt x="21600" y="16680"/>
                </a:cubicBezTo>
                <a:lnTo>
                  <a:pt x="21600" y="4920"/>
                </a:lnTo>
                <a:cubicBezTo>
                  <a:pt x="21600" y="3478"/>
                  <a:pt x="21600" y="2606"/>
                  <a:pt x="21357" y="2029"/>
                </a:cubicBezTo>
                <a:cubicBezTo>
                  <a:pt x="21052" y="1197"/>
                  <a:pt x="20394" y="544"/>
                  <a:pt x="19556" y="241"/>
                </a:cubicBezTo>
                <a:cubicBezTo>
                  <a:pt x="18974" y="0"/>
                  <a:pt x="18097" y="0"/>
                  <a:pt x="16643" y="0"/>
                </a:cubicBezTo>
                <a:lnTo>
                  <a:pt x="4957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640" name="Layer.tiff" descr="Layer.tif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41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3238327" y="2406056"/>
            <a:ext cx="2265837" cy="2322483"/>
          </a:xfrm>
          <a:prstGeom prst="rect">
            <a:avLst/>
          </a:prstGeom>
          <a:ln w="12700">
            <a:miter lim="400000"/>
          </a:ln>
        </p:spPr>
      </p:pic>
      <p:pic>
        <p:nvPicPr>
          <p:cNvPr id="642" name="pasted-movie.png" descr="pasted-movie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8165246" y="8319462"/>
            <a:ext cx="918369" cy="94132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4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988479" y="2574425"/>
            <a:ext cx="4580607" cy="9918539"/>
          </a:xfrm>
          <a:prstGeom prst="rect">
            <a:avLst/>
          </a:prstGeom>
          <a:ln w="12700">
            <a:miter lim="400000"/>
          </a:ln>
        </p:spPr>
      </p:pic>
      <p:sp>
        <p:nvSpPr>
          <p:cNvPr id="645" name="Rectangle"/>
          <p:cNvSpPr/>
          <p:nvPr/>
        </p:nvSpPr>
        <p:spPr>
          <a:xfrm>
            <a:off x="13093737" y="3849926"/>
            <a:ext cx="4381483" cy="6401054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646" name="Screenshot 2026-02-26 at 10.09.38 PM.png" descr="Screenshot 2026-02-26 at 10.09.38 PM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538297" y="4689840"/>
            <a:ext cx="5119387" cy="5101974"/>
          </a:xfrm>
          <a:prstGeom prst="rect">
            <a:avLst/>
          </a:prstGeom>
          <a:ln w="12700">
            <a:miter lim="400000"/>
          </a:ln>
        </p:spPr>
      </p:pic>
      <p:sp>
        <p:nvSpPr>
          <p:cNvPr id="647" name="Rectangle"/>
          <p:cNvSpPr/>
          <p:nvPr/>
        </p:nvSpPr>
        <p:spPr>
          <a:xfrm>
            <a:off x="14044107" y="3255902"/>
            <a:ext cx="2975364" cy="326165"/>
          </a:xfrm>
          <a:prstGeom prst="rect">
            <a:avLst/>
          </a:prstGeom>
          <a:solidFill>
            <a:srgbClr val="E7E7E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650" name="Group"/>
          <p:cNvGrpSpPr/>
          <p:nvPr/>
        </p:nvGrpSpPr>
        <p:grpSpPr>
          <a:xfrm>
            <a:off x="13189638" y="10492240"/>
            <a:ext cx="826649" cy="828406"/>
            <a:chOff x="0" y="0"/>
            <a:chExt cx="826648" cy="828405"/>
          </a:xfrm>
        </p:grpSpPr>
        <p:sp>
          <p:nvSpPr>
            <p:cNvPr id="648" name="Rounded Rectangle"/>
            <p:cNvSpPr/>
            <p:nvPr/>
          </p:nvSpPr>
          <p:spPr>
            <a:xfrm>
              <a:off x="0" y="0"/>
              <a:ext cx="826649" cy="828406"/>
            </a:xfrm>
            <a:prstGeom prst="roundRect">
              <a:avLst>
                <a:gd name="adj" fmla="val 15922"/>
              </a:avLst>
            </a:prstGeom>
            <a:solidFill>
              <a:srgbClr val="E9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pPr>
            </a:p>
          </p:txBody>
        </p:sp>
        <p:sp>
          <p:nvSpPr>
            <p:cNvPr id="649" name="h"/>
            <p:cNvSpPr txBox="1"/>
            <p:nvPr/>
          </p:nvSpPr>
          <p:spPr>
            <a:xfrm>
              <a:off x="89474" y="95264"/>
              <a:ext cx="647701" cy="63787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h</a:t>
              </a:r>
            </a:p>
          </p:txBody>
        </p:sp>
      </p:grpSp>
      <p:grpSp>
        <p:nvGrpSpPr>
          <p:cNvPr id="653" name="Group"/>
          <p:cNvGrpSpPr/>
          <p:nvPr/>
        </p:nvGrpSpPr>
        <p:grpSpPr>
          <a:xfrm>
            <a:off x="16509254" y="10442892"/>
            <a:ext cx="939801" cy="927101"/>
            <a:chOff x="0" y="0"/>
            <a:chExt cx="939800" cy="927100"/>
          </a:xfrm>
        </p:grpSpPr>
        <p:sp>
          <p:nvSpPr>
            <p:cNvPr id="651" name="Circle"/>
            <p:cNvSpPr/>
            <p:nvPr/>
          </p:nvSpPr>
          <p:spPr>
            <a:xfrm>
              <a:off x="56576" y="50225"/>
              <a:ext cx="826649" cy="826650"/>
            </a:xfrm>
            <a:prstGeom prst="ellipse">
              <a:avLst/>
            </a:prstGeom>
            <a:solidFill>
              <a:srgbClr val="D4D4D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52" name=""/>
            <p:cNvSpPr txBox="1"/>
            <p:nvPr/>
          </p:nvSpPr>
          <p:spPr>
            <a:xfrm>
              <a:off x="0" y="-1"/>
              <a:ext cx="939800" cy="927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6500">
                  <a:solidFill>
                    <a:srgbClr val="243239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</a:t>
              </a:r>
            </a:p>
          </p:txBody>
        </p:sp>
      </p:grpSp>
      <p:grpSp>
        <p:nvGrpSpPr>
          <p:cNvPr id="656" name="Group"/>
          <p:cNvGrpSpPr/>
          <p:nvPr/>
        </p:nvGrpSpPr>
        <p:grpSpPr>
          <a:xfrm>
            <a:off x="14849445" y="10493118"/>
            <a:ext cx="826649" cy="826649"/>
            <a:chOff x="0" y="0"/>
            <a:chExt cx="826648" cy="826648"/>
          </a:xfrm>
        </p:grpSpPr>
        <p:sp>
          <p:nvSpPr>
            <p:cNvPr id="654" name="Circle"/>
            <p:cNvSpPr/>
            <p:nvPr/>
          </p:nvSpPr>
          <p:spPr>
            <a:xfrm>
              <a:off x="0" y="0"/>
              <a:ext cx="826649" cy="826649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Arial Rounded MT Bold"/>
                  <a:ea typeface="Arial Rounded MT Bold"/>
                  <a:cs typeface="Arial Rounded MT Bold"/>
                  <a:sym typeface="Arial Rounded MT Bold"/>
                </a:defRPr>
              </a:pPr>
            </a:p>
          </p:txBody>
        </p:sp>
        <p:sp>
          <p:nvSpPr>
            <p:cNvPr id="655" name=""/>
            <p:cNvSpPr txBox="1"/>
            <p:nvPr/>
          </p:nvSpPr>
          <p:spPr>
            <a:xfrm>
              <a:off x="203377" y="140274"/>
              <a:ext cx="419895" cy="546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3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</a:t>
              </a:r>
            </a:p>
          </p:txBody>
        </p:sp>
      </p:grpSp>
      <p:pic>
        <p:nvPicPr>
          <p:cNvPr id="657" name="5cb0633d80f2cf201a4c3253.png" descr="5cb0633d80f2cf201a4c325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719773" y="2343987"/>
            <a:ext cx="7118146" cy="10769835"/>
          </a:xfrm>
          <a:prstGeom prst="rect">
            <a:avLst/>
          </a:prstGeom>
          <a:ln w="12700">
            <a:miter lim="400000"/>
          </a:ln>
        </p:spPr>
      </p:pic>
      <p:sp>
        <p:nvSpPr>
          <p:cNvPr id="658" name=""/>
          <p:cNvSpPr txBox="1"/>
          <p:nvPr/>
        </p:nvSpPr>
        <p:spPr>
          <a:xfrm>
            <a:off x="13510700" y="3251230"/>
            <a:ext cx="300039" cy="26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300">
                <a:solidFill>
                  <a:srgbClr val="E97666"/>
                </a:solidFill>
                <a:latin typeface="Font Awesome 5 Free Solid"/>
                <a:ea typeface="Font Awesome 5 Free Solid"/>
                <a:cs typeface="Font Awesome 5 Free Solid"/>
                <a:sym typeface="Font Awesome 5 Free Solid"/>
              </a:defRPr>
            </a:lvl1pPr>
          </a:lstStyle>
          <a:p>
            <a:pPr/>
            <a:r>
              <a:t></a:t>
            </a:r>
          </a:p>
        </p:txBody>
      </p:sp>
      <p:sp>
        <p:nvSpPr>
          <p:cNvPr id="659" name="Rectangle"/>
          <p:cNvSpPr/>
          <p:nvPr/>
        </p:nvSpPr>
        <p:spPr>
          <a:xfrm>
            <a:off x="14004644" y="3252959"/>
            <a:ext cx="2975364" cy="326165"/>
          </a:xfrm>
          <a:prstGeom prst="rect">
            <a:avLst/>
          </a:prstGeom>
          <a:solidFill>
            <a:srgbClr val="E7E7E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660" name="Rectangle"/>
          <p:cNvSpPr/>
          <p:nvPr/>
        </p:nvSpPr>
        <p:spPr>
          <a:xfrm>
            <a:off x="19925061" y="3202575"/>
            <a:ext cx="2975364" cy="326165"/>
          </a:xfrm>
          <a:prstGeom prst="rect">
            <a:avLst/>
          </a:prstGeom>
          <a:solidFill>
            <a:srgbClr val="E7E7E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678" name="Group"/>
          <p:cNvGrpSpPr/>
          <p:nvPr/>
        </p:nvGrpSpPr>
        <p:grpSpPr>
          <a:xfrm>
            <a:off x="17600727" y="2290660"/>
            <a:ext cx="7118146" cy="10769835"/>
            <a:chOff x="0" y="0"/>
            <a:chExt cx="7118145" cy="10769834"/>
          </a:xfrm>
        </p:grpSpPr>
        <p:pic>
          <p:nvPicPr>
            <p:cNvPr id="661" name="Image" descr="Image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0" t="0" r="0" b="0"/>
            <a:stretch>
              <a:fillRect/>
            </a:stretch>
          </p:blipFill>
          <p:spPr>
            <a:xfrm>
              <a:off x="1268706" y="230437"/>
              <a:ext cx="4580607" cy="99185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662" name="freepik__a-caucasian-woman-25-years-old-with-gray-hair-and-__42225.png" descr="freepik__a-caucasian-woman-25-years-old-with-gray-hair-and-__42225.png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34968" t="482" r="39852" b="25541"/>
            <a:stretch>
              <a:fillRect/>
            </a:stretch>
          </p:blipFill>
          <p:spPr>
            <a:xfrm>
              <a:off x="1247584" y="1382631"/>
              <a:ext cx="4622895" cy="774610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663" name="freepik__a-white-woman-with-fair-skin-28-years-old-blonde-w__93345.png" descr="freepik__a-white-woman-with-fair-skin-28-years-old-blonde-w__93345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 l="28248" t="2668" r="23688" b="2678"/>
            <a:stretch>
              <a:fillRect/>
            </a:stretch>
          </p:blipFill>
          <p:spPr>
            <a:xfrm>
              <a:off x="1404655" y="1448250"/>
              <a:ext cx="1608139" cy="18061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21598" fill="norm" stroke="1" extrusionOk="0">
                  <a:moveTo>
                    <a:pt x="1765" y="0"/>
                  </a:moveTo>
                  <a:cubicBezTo>
                    <a:pt x="1246" y="0"/>
                    <a:pt x="938" y="-1"/>
                    <a:pt x="731" y="76"/>
                  </a:cubicBezTo>
                  <a:cubicBezTo>
                    <a:pt x="432" y="173"/>
                    <a:pt x="194" y="384"/>
                    <a:pt x="86" y="650"/>
                  </a:cubicBezTo>
                  <a:cubicBezTo>
                    <a:pt x="-1" y="835"/>
                    <a:pt x="0" y="1109"/>
                    <a:pt x="0" y="1571"/>
                  </a:cubicBezTo>
                  <a:lnTo>
                    <a:pt x="0" y="20027"/>
                  </a:lnTo>
                  <a:cubicBezTo>
                    <a:pt x="0" y="20489"/>
                    <a:pt x="-1" y="20768"/>
                    <a:pt x="86" y="20952"/>
                  </a:cubicBezTo>
                  <a:cubicBezTo>
                    <a:pt x="194" y="21219"/>
                    <a:pt x="432" y="21425"/>
                    <a:pt x="731" y="21522"/>
                  </a:cubicBezTo>
                  <a:cubicBezTo>
                    <a:pt x="938" y="21599"/>
                    <a:pt x="1246" y="21598"/>
                    <a:pt x="1765" y="21598"/>
                  </a:cubicBezTo>
                  <a:lnTo>
                    <a:pt x="19829" y="21598"/>
                  </a:lnTo>
                  <a:cubicBezTo>
                    <a:pt x="20348" y="21598"/>
                    <a:pt x="20661" y="21599"/>
                    <a:pt x="20869" y="21522"/>
                  </a:cubicBezTo>
                  <a:cubicBezTo>
                    <a:pt x="21168" y="21425"/>
                    <a:pt x="21400" y="21219"/>
                    <a:pt x="21508" y="20952"/>
                  </a:cubicBezTo>
                  <a:cubicBezTo>
                    <a:pt x="21595" y="20768"/>
                    <a:pt x="21599" y="20489"/>
                    <a:pt x="21599" y="20027"/>
                  </a:cubicBezTo>
                  <a:lnTo>
                    <a:pt x="21599" y="1571"/>
                  </a:lnTo>
                  <a:cubicBezTo>
                    <a:pt x="21599" y="1109"/>
                    <a:pt x="21595" y="835"/>
                    <a:pt x="21508" y="650"/>
                  </a:cubicBezTo>
                  <a:cubicBezTo>
                    <a:pt x="21400" y="384"/>
                    <a:pt x="21168" y="173"/>
                    <a:pt x="20869" y="76"/>
                  </a:cubicBezTo>
                  <a:cubicBezTo>
                    <a:pt x="20661" y="-1"/>
                    <a:pt x="20348" y="0"/>
                    <a:pt x="19829" y="0"/>
                  </a:cubicBezTo>
                  <a:lnTo>
                    <a:pt x="176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grpSp>
          <p:nvGrpSpPr>
            <p:cNvPr id="666" name="Group"/>
            <p:cNvGrpSpPr/>
            <p:nvPr/>
          </p:nvGrpSpPr>
          <p:grpSpPr>
            <a:xfrm>
              <a:off x="1469865" y="8148252"/>
              <a:ext cx="826649" cy="828406"/>
              <a:chOff x="0" y="0"/>
              <a:chExt cx="826648" cy="828405"/>
            </a:xfrm>
          </p:grpSpPr>
          <p:sp>
            <p:nvSpPr>
              <p:cNvPr id="664" name="Rounded Rectangle"/>
              <p:cNvSpPr/>
              <p:nvPr/>
            </p:nvSpPr>
            <p:spPr>
              <a:xfrm>
                <a:off x="0" y="0"/>
                <a:ext cx="826649" cy="828406"/>
              </a:xfrm>
              <a:prstGeom prst="roundRect">
                <a:avLst>
                  <a:gd name="adj" fmla="val 15922"/>
                </a:avLst>
              </a:prstGeom>
              <a:solidFill>
                <a:srgbClr val="E97666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4200">
                    <a:solidFill>
                      <a:srgbClr val="FFFFFF"/>
                    </a:solidFill>
                    <a:latin typeface="ivrpowers-icon-font"/>
                    <a:ea typeface="ivrpowers-icon-font"/>
                    <a:cs typeface="ivrpowers-icon-font"/>
                    <a:sym typeface="ivrpowers-icon-font"/>
                  </a:defRPr>
                </a:pPr>
              </a:p>
            </p:txBody>
          </p:sp>
          <p:sp>
            <p:nvSpPr>
              <p:cNvPr id="665" name="h"/>
              <p:cNvSpPr txBox="1"/>
              <p:nvPr/>
            </p:nvSpPr>
            <p:spPr>
              <a:xfrm>
                <a:off x="89474" y="95264"/>
                <a:ext cx="647701" cy="63787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4200">
                    <a:solidFill>
                      <a:srgbClr val="FFFFFF"/>
                    </a:solidFill>
                    <a:latin typeface="ivrpowers-icon-font"/>
                    <a:ea typeface="ivrpowers-icon-font"/>
                    <a:cs typeface="ivrpowers-icon-font"/>
                    <a:sym typeface="ivrpowers-icon-font"/>
                  </a:defRPr>
                </a:lvl1pPr>
              </a:lstStyle>
              <a:p>
                <a:pPr/>
                <a:r>
                  <a:t>h</a:t>
                </a:r>
              </a:p>
            </p:txBody>
          </p:sp>
        </p:grpSp>
        <p:grpSp>
          <p:nvGrpSpPr>
            <p:cNvPr id="669" name="Group"/>
            <p:cNvGrpSpPr/>
            <p:nvPr/>
          </p:nvGrpSpPr>
          <p:grpSpPr>
            <a:xfrm>
              <a:off x="4789481" y="8098904"/>
              <a:ext cx="939801" cy="927101"/>
              <a:chOff x="0" y="0"/>
              <a:chExt cx="939800" cy="927100"/>
            </a:xfrm>
          </p:grpSpPr>
          <p:sp>
            <p:nvSpPr>
              <p:cNvPr id="667" name="Circle"/>
              <p:cNvSpPr/>
              <p:nvPr/>
            </p:nvSpPr>
            <p:spPr>
              <a:xfrm>
                <a:off x="56576" y="50225"/>
                <a:ext cx="826649" cy="826650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68" name=""/>
              <p:cNvSpPr txBox="1"/>
              <p:nvPr/>
            </p:nvSpPr>
            <p:spPr>
              <a:xfrm>
                <a:off x="0" y="-1"/>
                <a:ext cx="939800" cy="9271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65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</a:t>
                </a:r>
              </a:p>
            </p:txBody>
          </p:sp>
        </p:grpSp>
        <p:grpSp>
          <p:nvGrpSpPr>
            <p:cNvPr id="672" name="Group"/>
            <p:cNvGrpSpPr/>
            <p:nvPr/>
          </p:nvGrpSpPr>
          <p:grpSpPr>
            <a:xfrm>
              <a:off x="3129673" y="8149130"/>
              <a:ext cx="826649" cy="826649"/>
              <a:chOff x="0" y="0"/>
              <a:chExt cx="826648" cy="826648"/>
            </a:xfrm>
          </p:grpSpPr>
          <p:sp>
            <p:nvSpPr>
              <p:cNvPr id="670" name="Circle"/>
              <p:cNvSpPr/>
              <p:nvPr/>
            </p:nvSpPr>
            <p:spPr>
              <a:xfrm>
                <a:off x="0" y="0"/>
                <a:ext cx="826649" cy="826649"/>
              </a:xfrm>
              <a:prstGeom prst="ellipse">
                <a:avLst/>
              </a:prstGeom>
              <a:solidFill>
                <a:srgbClr val="EB4C6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929292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Arial Rounded MT Bold"/>
                    <a:ea typeface="Arial Rounded MT Bold"/>
                    <a:cs typeface="Arial Rounded MT Bold"/>
                    <a:sym typeface="Arial Rounded MT Bold"/>
                  </a:defRPr>
                </a:pPr>
              </a:p>
            </p:txBody>
          </p:sp>
          <p:sp>
            <p:nvSpPr>
              <p:cNvPr id="671" name=""/>
              <p:cNvSpPr txBox="1"/>
              <p:nvPr/>
            </p:nvSpPr>
            <p:spPr>
              <a:xfrm>
                <a:off x="203377" y="140274"/>
                <a:ext cx="419895" cy="5461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500">
                    <a:solidFill>
                      <a:srgbClr val="FFFFFF"/>
                    </a:solidFill>
                    <a:latin typeface="Font Awesome 5 Free Solid"/>
                    <a:ea typeface="Font Awesome 5 Free Solid"/>
                    <a:cs typeface="Font Awesome 5 Free Solid"/>
                    <a:sym typeface="Font Awesome 5 Free Solid"/>
                  </a:defRPr>
                </a:lvl1pPr>
              </a:lstStyle>
              <a:p>
                <a:pPr/>
                <a:r>
                  <a:t></a:t>
                </a:r>
              </a:p>
            </p:txBody>
          </p:sp>
        </p:grpSp>
        <p:pic>
          <p:nvPicPr>
            <p:cNvPr id="673" name="5cb0633d80f2cf201a4c3253.png" descr="5cb0633d80f2cf201a4c3253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0"/>
              <a:ext cx="7118146" cy="1076983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674" name=""/>
            <p:cNvSpPr txBox="1"/>
            <p:nvPr/>
          </p:nvSpPr>
          <p:spPr>
            <a:xfrm>
              <a:off x="1790927" y="907242"/>
              <a:ext cx="300039" cy="2667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300">
                  <a:solidFill>
                    <a:srgbClr val="E97666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</a:t>
              </a:r>
            </a:p>
          </p:txBody>
        </p:sp>
        <p:sp>
          <p:nvSpPr>
            <p:cNvPr id="675" name="Rectangle"/>
            <p:cNvSpPr/>
            <p:nvPr/>
          </p:nvSpPr>
          <p:spPr>
            <a:xfrm>
              <a:off x="2284871" y="908972"/>
              <a:ext cx="2975364" cy="326164"/>
            </a:xfrm>
            <a:prstGeom prst="rect">
              <a:avLst/>
            </a:prstGeom>
            <a:solidFill>
              <a:srgbClr val="E7E7E7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76" name="REC"/>
            <p:cNvSpPr txBox="1"/>
            <p:nvPr/>
          </p:nvSpPr>
          <p:spPr>
            <a:xfrm>
              <a:off x="1832289" y="1533599"/>
              <a:ext cx="517387" cy="3556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>
                <a:lnSpc>
                  <a:spcPct val="100000"/>
                </a:lnSpc>
                <a:spcBef>
                  <a:spcPts val="0"/>
                </a:spcBef>
                <a:defRPr sz="1700">
                  <a:solidFill>
                    <a:srgbClr val="FFFFFF"/>
                  </a:solidFill>
                  <a:latin typeface="MuseoSansRounded-500"/>
                  <a:ea typeface="MuseoSansRounded-500"/>
                  <a:cs typeface="MuseoSansRounded-500"/>
                  <a:sym typeface="MuseoSansRounded-500"/>
                </a:defRPr>
              </a:lvl1pPr>
            </a:lstStyle>
            <a:p>
              <a:pPr/>
              <a:r>
                <a:t>REC</a:t>
              </a:r>
            </a:p>
          </p:txBody>
        </p:sp>
        <p:sp>
          <p:nvSpPr>
            <p:cNvPr id="677" name=""/>
            <p:cNvSpPr txBox="1"/>
            <p:nvPr/>
          </p:nvSpPr>
          <p:spPr>
            <a:xfrm>
              <a:off x="1379817" y="1431999"/>
              <a:ext cx="571501" cy="5588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lnSpc>
                  <a:spcPct val="100000"/>
                </a:lnSpc>
                <a:spcBef>
                  <a:spcPts val="800"/>
                </a:spcBef>
                <a:defRPr sz="3600">
                  <a:solidFill>
                    <a:srgbClr val="EB4C64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 defTabSz="914400">
                <a:defRPr>
                  <a:solidFill>
                    <a:srgbClr val="FFFFFF"/>
                  </a:solidFill>
                  <a:latin typeface="Montserrat Thin Regular"/>
                  <a:ea typeface="Montserrat Thin Regular"/>
                  <a:cs typeface="Montserrat Thin Regular"/>
                  <a:sym typeface="Montserrat Thin Regular"/>
                </a:defRPr>
              </a:pPr>
              <a:r>
                <a:rPr>
                  <a:solidFill>
                    <a:srgbClr val="EB4C64"/>
                  </a:solidFill>
                  <a:latin typeface="videortc"/>
                  <a:ea typeface="videortc"/>
                  <a:cs typeface="videortc"/>
                  <a:sym typeface="videortc"/>
                </a:rPr>
                <a:t></a:t>
              </a:r>
            </a:p>
          </p:txBody>
        </p:sp>
      </p:grpSp>
      <p:grpSp>
        <p:nvGrpSpPr>
          <p:cNvPr id="681" name="Group"/>
          <p:cNvGrpSpPr/>
          <p:nvPr/>
        </p:nvGrpSpPr>
        <p:grpSpPr>
          <a:xfrm>
            <a:off x="9166593" y="10492240"/>
            <a:ext cx="826649" cy="828406"/>
            <a:chOff x="0" y="0"/>
            <a:chExt cx="826648" cy="828405"/>
          </a:xfrm>
        </p:grpSpPr>
        <p:sp>
          <p:nvSpPr>
            <p:cNvPr id="679" name="Rounded Rectangle"/>
            <p:cNvSpPr/>
            <p:nvPr/>
          </p:nvSpPr>
          <p:spPr>
            <a:xfrm>
              <a:off x="0" y="0"/>
              <a:ext cx="826649" cy="828406"/>
            </a:xfrm>
            <a:prstGeom prst="roundRect">
              <a:avLst>
                <a:gd name="adj" fmla="val 15922"/>
              </a:avLst>
            </a:prstGeom>
            <a:solidFill>
              <a:srgbClr val="E9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pPr>
            </a:p>
          </p:txBody>
        </p:sp>
        <p:sp>
          <p:nvSpPr>
            <p:cNvPr id="680" name="h"/>
            <p:cNvSpPr txBox="1"/>
            <p:nvPr/>
          </p:nvSpPr>
          <p:spPr>
            <a:xfrm>
              <a:off x="89474" y="95264"/>
              <a:ext cx="647701" cy="63787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h</a:t>
              </a:r>
            </a:p>
          </p:txBody>
        </p:sp>
      </p:grpSp>
      <p:sp>
        <p:nvSpPr>
          <p:cNvPr id="682" name=""/>
          <p:cNvSpPr txBox="1"/>
          <p:nvPr/>
        </p:nvSpPr>
        <p:spPr>
          <a:xfrm>
            <a:off x="9487655" y="3251230"/>
            <a:ext cx="300039" cy="26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300">
                <a:solidFill>
                  <a:srgbClr val="E97666"/>
                </a:solidFill>
                <a:latin typeface="Font Awesome 5 Free Solid"/>
                <a:ea typeface="Font Awesome 5 Free Solid"/>
                <a:cs typeface="Font Awesome 5 Free Solid"/>
                <a:sym typeface="Font Awesome 5 Free Solid"/>
              </a:defRPr>
            </a:lvl1pPr>
          </a:lstStyle>
          <a:p>
            <a:pPr/>
            <a:r>
              <a:t></a:t>
            </a:r>
          </a:p>
        </p:txBody>
      </p:sp>
      <p:sp>
        <p:nvSpPr>
          <p:cNvPr id="683" name="Rectangle"/>
          <p:cNvSpPr/>
          <p:nvPr/>
        </p:nvSpPr>
        <p:spPr>
          <a:xfrm>
            <a:off x="4162049" y="3255902"/>
            <a:ext cx="2975365" cy="326165"/>
          </a:xfrm>
          <a:prstGeom prst="rect">
            <a:avLst/>
          </a:prstGeom>
          <a:solidFill>
            <a:srgbClr val="E7E7E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684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06422" y="2574425"/>
            <a:ext cx="4580607" cy="991853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87" name="Group"/>
          <p:cNvGrpSpPr/>
          <p:nvPr/>
        </p:nvGrpSpPr>
        <p:grpSpPr>
          <a:xfrm>
            <a:off x="3307581" y="10492240"/>
            <a:ext cx="826649" cy="828406"/>
            <a:chOff x="0" y="0"/>
            <a:chExt cx="826648" cy="828405"/>
          </a:xfrm>
        </p:grpSpPr>
        <p:sp>
          <p:nvSpPr>
            <p:cNvPr id="685" name="Rounded Rectangle"/>
            <p:cNvSpPr/>
            <p:nvPr/>
          </p:nvSpPr>
          <p:spPr>
            <a:xfrm>
              <a:off x="0" y="0"/>
              <a:ext cx="826649" cy="828406"/>
            </a:xfrm>
            <a:prstGeom prst="roundRect">
              <a:avLst>
                <a:gd name="adj" fmla="val 15922"/>
              </a:avLst>
            </a:prstGeom>
            <a:solidFill>
              <a:srgbClr val="E9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pPr>
            </a:p>
          </p:txBody>
        </p:sp>
        <p:sp>
          <p:nvSpPr>
            <p:cNvPr id="686" name="h"/>
            <p:cNvSpPr txBox="1"/>
            <p:nvPr/>
          </p:nvSpPr>
          <p:spPr>
            <a:xfrm>
              <a:off x="89474" y="95264"/>
              <a:ext cx="647701" cy="63787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2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h</a:t>
              </a:r>
            </a:p>
          </p:txBody>
        </p:sp>
      </p:grpSp>
      <p:grpSp>
        <p:nvGrpSpPr>
          <p:cNvPr id="690" name="Group"/>
          <p:cNvGrpSpPr/>
          <p:nvPr/>
        </p:nvGrpSpPr>
        <p:grpSpPr>
          <a:xfrm>
            <a:off x="6627197" y="10442892"/>
            <a:ext cx="939801" cy="927101"/>
            <a:chOff x="0" y="0"/>
            <a:chExt cx="939800" cy="927100"/>
          </a:xfrm>
        </p:grpSpPr>
        <p:sp>
          <p:nvSpPr>
            <p:cNvPr id="688" name="Circle"/>
            <p:cNvSpPr/>
            <p:nvPr/>
          </p:nvSpPr>
          <p:spPr>
            <a:xfrm>
              <a:off x="56576" y="50225"/>
              <a:ext cx="826649" cy="826650"/>
            </a:xfrm>
            <a:prstGeom prst="ellipse">
              <a:avLst/>
            </a:prstGeom>
            <a:solidFill>
              <a:srgbClr val="D4D4D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89" name=""/>
            <p:cNvSpPr txBox="1"/>
            <p:nvPr/>
          </p:nvSpPr>
          <p:spPr>
            <a:xfrm>
              <a:off x="0" y="-1"/>
              <a:ext cx="939800" cy="927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6500">
                  <a:solidFill>
                    <a:srgbClr val="243239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</a:t>
              </a:r>
            </a:p>
          </p:txBody>
        </p:sp>
      </p:grpSp>
      <p:grpSp>
        <p:nvGrpSpPr>
          <p:cNvPr id="693" name="Group"/>
          <p:cNvGrpSpPr/>
          <p:nvPr/>
        </p:nvGrpSpPr>
        <p:grpSpPr>
          <a:xfrm>
            <a:off x="4967389" y="10493118"/>
            <a:ext cx="826649" cy="826649"/>
            <a:chOff x="0" y="0"/>
            <a:chExt cx="826648" cy="826648"/>
          </a:xfrm>
        </p:grpSpPr>
        <p:sp>
          <p:nvSpPr>
            <p:cNvPr id="691" name="Circle"/>
            <p:cNvSpPr/>
            <p:nvPr/>
          </p:nvSpPr>
          <p:spPr>
            <a:xfrm>
              <a:off x="0" y="0"/>
              <a:ext cx="826649" cy="826649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Arial Rounded MT Bold"/>
                  <a:ea typeface="Arial Rounded MT Bold"/>
                  <a:cs typeface="Arial Rounded MT Bold"/>
                  <a:sym typeface="Arial Rounded MT Bold"/>
                </a:defRPr>
              </a:pPr>
            </a:p>
          </p:txBody>
        </p:sp>
        <p:sp>
          <p:nvSpPr>
            <p:cNvPr id="692" name=""/>
            <p:cNvSpPr txBox="1"/>
            <p:nvPr/>
          </p:nvSpPr>
          <p:spPr>
            <a:xfrm>
              <a:off x="203377" y="140274"/>
              <a:ext cx="419895" cy="546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3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</a:t>
              </a:r>
            </a:p>
          </p:txBody>
        </p:sp>
      </p:grpSp>
      <p:pic>
        <p:nvPicPr>
          <p:cNvPr id="694" name="5cb0633d80f2cf201a4c3253.png" descr="5cb0633d80f2cf201a4c325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37715" y="2343987"/>
            <a:ext cx="7118147" cy="10769835"/>
          </a:xfrm>
          <a:prstGeom prst="rect">
            <a:avLst/>
          </a:prstGeom>
          <a:ln w="12700">
            <a:miter lim="400000"/>
          </a:ln>
        </p:spPr>
      </p:pic>
      <p:sp>
        <p:nvSpPr>
          <p:cNvPr id="695" name=""/>
          <p:cNvSpPr txBox="1"/>
          <p:nvPr/>
        </p:nvSpPr>
        <p:spPr>
          <a:xfrm>
            <a:off x="3628643" y="3251230"/>
            <a:ext cx="300039" cy="26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300">
                <a:solidFill>
                  <a:srgbClr val="E97666"/>
                </a:solidFill>
                <a:latin typeface="Font Awesome 5 Free Solid"/>
                <a:ea typeface="Font Awesome 5 Free Solid"/>
                <a:cs typeface="Font Awesome 5 Free Solid"/>
                <a:sym typeface="Font Awesome 5 Free Solid"/>
              </a:defRPr>
            </a:lvl1pPr>
          </a:lstStyle>
          <a:p>
            <a:pPr/>
            <a:r>
              <a:t></a:t>
            </a:r>
          </a:p>
        </p:txBody>
      </p:sp>
      <p:sp>
        <p:nvSpPr>
          <p:cNvPr id="696" name="Rectangle"/>
          <p:cNvSpPr/>
          <p:nvPr/>
        </p:nvSpPr>
        <p:spPr>
          <a:xfrm>
            <a:off x="4122587" y="3252959"/>
            <a:ext cx="2975364" cy="326165"/>
          </a:xfrm>
          <a:prstGeom prst="rect">
            <a:avLst/>
          </a:prstGeom>
          <a:solidFill>
            <a:srgbClr val="E7E7E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697" name="Rectangle"/>
          <p:cNvSpPr/>
          <p:nvPr/>
        </p:nvSpPr>
        <p:spPr>
          <a:xfrm>
            <a:off x="3228737" y="3756358"/>
            <a:ext cx="4381483" cy="767831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698" name="Layer.tiff" descr="Layer.tif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3294066" y="10375550"/>
            <a:ext cx="1158894" cy="1163966"/>
          </a:xfrm>
          <a:prstGeom prst="rect">
            <a:avLst/>
          </a:prstGeom>
          <a:ln w="12700">
            <a:miter lim="400000"/>
          </a:ln>
        </p:spPr>
      </p:pic>
      <p:sp>
        <p:nvSpPr>
          <p:cNvPr id="699" name="Green | Coral Color Drop effect"/>
          <p:cNvSpPr txBox="1"/>
          <p:nvPr/>
        </p:nvSpPr>
        <p:spPr>
          <a:xfrm>
            <a:off x="119758" y="10578147"/>
            <a:ext cx="2354664" cy="6565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9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Green | Coral Color</a:t>
            </a:r>
            <a:br/>
            <a:r>
              <a:t>Drop effect</a:t>
            </a:r>
          </a:p>
        </p:txBody>
      </p:sp>
      <p:sp>
        <p:nvSpPr>
          <p:cNvPr id="700" name="Line"/>
          <p:cNvSpPr/>
          <p:nvPr/>
        </p:nvSpPr>
        <p:spPr>
          <a:xfrm>
            <a:off x="2541144" y="10906442"/>
            <a:ext cx="826650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701" name="Custom Waiting Message…"/>
          <p:cNvSpPr txBox="1"/>
          <p:nvPr/>
        </p:nvSpPr>
        <p:spPr>
          <a:xfrm>
            <a:off x="330821" y="8347279"/>
            <a:ext cx="1335872" cy="9194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9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Custom</a:t>
            </a:r>
            <a:br/>
            <a:r>
              <a:t>Waiting</a:t>
            </a:r>
            <a:br/>
            <a:r>
              <a:t>Message…</a:t>
            </a:r>
          </a:p>
        </p:txBody>
      </p:sp>
      <p:sp>
        <p:nvSpPr>
          <p:cNvPr id="702" name="Line"/>
          <p:cNvSpPr/>
          <p:nvPr/>
        </p:nvSpPr>
        <p:spPr>
          <a:xfrm>
            <a:off x="2095926" y="8807019"/>
            <a:ext cx="7605420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703" name="Custom Waiting Short Video!…"/>
          <p:cNvSpPr txBox="1"/>
          <p:nvPr/>
        </p:nvSpPr>
        <p:spPr>
          <a:xfrm>
            <a:off x="14357416" y="637010"/>
            <a:ext cx="1810709" cy="9194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9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Custom</a:t>
            </a:r>
            <a:br/>
            <a:r>
              <a:t>Waiting</a:t>
            </a:r>
            <a:br/>
            <a:r>
              <a:t>Short Video!… </a:t>
            </a:r>
          </a:p>
        </p:txBody>
      </p:sp>
      <p:sp>
        <p:nvSpPr>
          <p:cNvPr id="704" name="Line"/>
          <p:cNvSpPr/>
          <p:nvPr/>
        </p:nvSpPr>
        <p:spPr>
          <a:xfrm>
            <a:off x="15097990" y="1664647"/>
            <a:ext cx="1" cy="2917038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705" name="Video Call Established"/>
          <p:cNvSpPr txBox="1"/>
          <p:nvPr/>
        </p:nvSpPr>
        <p:spPr>
          <a:xfrm>
            <a:off x="20494057" y="846573"/>
            <a:ext cx="1579489" cy="6565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9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Video Call</a:t>
            </a:r>
            <a:br/>
            <a:r>
              <a:t>Established </a:t>
            </a:r>
          </a:p>
        </p:txBody>
      </p:sp>
      <p:pic>
        <p:nvPicPr>
          <p:cNvPr id="706" name="pasted-movie.png" descr="pasted-movie.png"/>
          <p:cNvPicPr>
            <a:picLocks noChangeAspect="1"/>
          </p:cNvPicPr>
          <p:nvPr/>
        </p:nvPicPr>
        <p:blipFill>
          <a:blip r:embed="rId8">
            <a:extLst/>
          </a:blip>
          <a:srcRect l="553" t="190" r="550" b="200"/>
          <a:stretch>
            <a:fillRect/>
          </a:stretch>
        </p:blipFill>
        <p:spPr>
          <a:xfrm>
            <a:off x="19073559" y="10439321"/>
            <a:ext cx="826692" cy="83264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2" h="21592" fill="norm" stroke="1" extrusionOk="0">
                <a:moveTo>
                  <a:pt x="4955" y="0"/>
                </a:moveTo>
                <a:cubicBezTo>
                  <a:pt x="3502" y="0"/>
                  <a:pt x="2623" y="-4"/>
                  <a:pt x="2042" y="237"/>
                </a:cubicBezTo>
                <a:cubicBezTo>
                  <a:pt x="1204" y="540"/>
                  <a:pt x="544" y="1196"/>
                  <a:pt x="239" y="2028"/>
                </a:cubicBezTo>
                <a:cubicBezTo>
                  <a:pt x="-4" y="2605"/>
                  <a:pt x="0" y="3477"/>
                  <a:pt x="0" y="4920"/>
                </a:cubicBezTo>
                <a:lnTo>
                  <a:pt x="0" y="16683"/>
                </a:lnTo>
                <a:cubicBezTo>
                  <a:pt x="0" y="18125"/>
                  <a:pt x="-4" y="18987"/>
                  <a:pt x="239" y="19564"/>
                </a:cubicBezTo>
                <a:cubicBezTo>
                  <a:pt x="544" y="20396"/>
                  <a:pt x="1204" y="21052"/>
                  <a:pt x="2042" y="21355"/>
                </a:cubicBezTo>
                <a:cubicBezTo>
                  <a:pt x="2623" y="21596"/>
                  <a:pt x="3502" y="21592"/>
                  <a:pt x="4955" y="21592"/>
                </a:cubicBezTo>
                <a:lnTo>
                  <a:pt x="16637" y="21592"/>
                </a:lnTo>
                <a:cubicBezTo>
                  <a:pt x="18090" y="21592"/>
                  <a:pt x="18969" y="21596"/>
                  <a:pt x="19550" y="21355"/>
                </a:cubicBezTo>
                <a:cubicBezTo>
                  <a:pt x="20388" y="21052"/>
                  <a:pt x="21048" y="20396"/>
                  <a:pt x="21353" y="19564"/>
                </a:cubicBezTo>
                <a:cubicBezTo>
                  <a:pt x="21596" y="18987"/>
                  <a:pt x="21592" y="18125"/>
                  <a:pt x="21592" y="16683"/>
                </a:cubicBezTo>
                <a:lnTo>
                  <a:pt x="21592" y="4920"/>
                </a:lnTo>
                <a:cubicBezTo>
                  <a:pt x="21592" y="3477"/>
                  <a:pt x="21596" y="2605"/>
                  <a:pt x="21353" y="2028"/>
                </a:cubicBezTo>
                <a:cubicBezTo>
                  <a:pt x="21048" y="1196"/>
                  <a:pt x="20388" y="540"/>
                  <a:pt x="19550" y="237"/>
                </a:cubicBezTo>
                <a:cubicBezTo>
                  <a:pt x="18969" y="-4"/>
                  <a:pt x="18090" y="0"/>
                  <a:pt x="16637" y="0"/>
                </a:cubicBezTo>
                <a:lnTo>
                  <a:pt x="4955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07" name="pasted-movie.png" descr="pasted-movie.png"/>
          <p:cNvPicPr>
            <a:picLocks noChangeAspect="1"/>
          </p:cNvPicPr>
          <p:nvPr/>
        </p:nvPicPr>
        <p:blipFill>
          <a:blip r:embed="rId8">
            <a:extLst/>
          </a:blip>
          <a:srcRect l="553" t="190" r="547" b="184"/>
          <a:stretch>
            <a:fillRect/>
          </a:stretch>
        </p:blipFill>
        <p:spPr>
          <a:xfrm>
            <a:off x="14205021" y="6634257"/>
            <a:ext cx="1785938" cy="179903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4" y="0"/>
                </a:moveTo>
                <a:cubicBezTo>
                  <a:pt x="3500" y="0"/>
                  <a:pt x="2626" y="2"/>
                  <a:pt x="2045" y="243"/>
                </a:cubicBezTo>
                <a:cubicBezTo>
                  <a:pt x="1207" y="546"/>
                  <a:pt x="550" y="1198"/>
                  <a:pt x="245" y="2030"/>
                </a:cubicBezTo>
                <a:cubicBezTo>
                  <a:pt x="2" y="2607"/>
                  <a:pt x="0" y="3475"/>
                  <a:pt x="0" y="4918"/>
                </a:cubicBezTo>
                <a:lnTo>
                  <a:pt x="0" y="16682"/>
                </a:lnTo>
                <a:cubicBezTo>
                  <a:pt x="0" y="18125"/>
                  <a:pt x="2" y="18988"/>
                  <a:pt x="245" y="19565"/>
                </a:cubicBezTo>
                <a:cubicBezTo>
                  <a:pt x="550" y="20397"/>
                  <a:pt x="1207" y="21054"/>
                  <a:pt x="2045" y="21357"/>
                </a:cubicBezTo>
                <a:cubicBezTo>
                  <a:pt x="2626" y="21598"/>
                  <a:pt x="3500" y="21600"/>
                  <a:pt x="4954" y="21600"/>
                </a:cubicBezTo>
                <a:lnTo>
                  <a:pt x="16646" y="21600"/>
                </a:lnTo>
                <a:cubicBezTo>
                  <a:pt x="18100" y="21600"/>
                  <a:pt x="18969" y="21598"/>
                  <a:pt x="19550" y="21357"/>
                </a:cubicBezTo>
                <a:cubicBezTo>
                  <a:pt x="20388" y="21054"/>
                  <a:pt x="21050" y="20397"/>
                  <a:pt x="21355" y="19565"/>
                </a:cubicBezTo>
                <a:cubicBezTo>
                  <a:pt x="21598" y="18988"/>
                  <a:pt x="21600" y="18125"/>
                  <a:pt x="21600" y="16682"/>
                </a:cubicBezTo>
                <a:lnTo>
                  <a:pt x="21600" y="4918"/>
                </a:lnTo>
                <a:cubicBezTo>
                  <a:pt x="21600" y="3475"/>
                  <a:pt x="21598" y="2607"/>
                  <a:pt x="21355" y="2030"/>
                </a:cubicBezTo>
                <a:cubicBezTo>
                  <a:pt x="21050" y="1198"/>
                  <a:pt x="20388" y="546"/>
                  <a:pt x="19550" y="243"/>
                </a:cubicBezTo>
                <a:cubicBezTo>
                  <a:pt x="18969" y="2"/>
                  <a:pt x="18100" y="0"/>
                  <a:pt x="16646" y="0"/>
                </a:cubicBezTo>
                <a:lnTo>
                  <a:pt x="4954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08" name="pasted-movie.png" descr="pasted-movie.png"/>
          <p:cNvPicPr>
            <a:picLocks noChangeAspect="1"/>
          </p:cNvPicPr>
          <p:nvPr/>
        </p:nvPicPr>
        <p:blipFill>
          <a:blip r:embed="rId8">
            <a:extLst/>
          </a:blip>
          <a:srcRect l="553" t="190" r="554" b="194"/>
          <a:stretch>
            <a:fillRect/>
          </a:stretch>
        </p:blipFill>
        <p:spPr>
          <a:xfrm>
            <a:off x="13213044" y="10442893"/>
            <a:ext cx="869951" cy="8763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7" y="0"/>
                </a:moveTo>
                <a:cubicBezTo>
                  <a:pt x="3503" y="0"/>
                  <a:pt x="2631" y="4"/>
                  <a:pt x="2050" y="245"/>
                </a:cubicBezTo>
                <a:cubicBezTo>
                  <a:pt x="1212" y="547"/>
                  <a:pt x="551" y="1203"/>
                  <a:pt x="246" y="2035"/>
                </a:cubicBezTo>
                <a:cubicBezTo>
                  <a:pt x="4" y="2612"/>
                  <a:pt x="0" y="3478"/>
                  <a:pt x="0" y="4921"/>
                </a:cubicBezTo>
                <a:lnTo>
                  <a:pt x="0" y="16679"/>
                </a:lnTo>
                <a:cubicBezTo>
                  <a:pt x="0" y="18122"/>
                  <a:pt x="4" y="18988"/>
                  <a:pt x="246" y="19565"/>
                </a:cubicBezTo>
                <a:cubicBezTo>
                  <a:pt x="551" y="20397"/>
                  <a:pt x="1212" y="21053"/>
                  <a:pt x="2050" y="21355"/>
                </a:cubicBezTo>
                <a:cubicBezTo>
                  <a:pt x="2631" y="21596"/>
                  <a:pt x="3503" y="21600"/>
                  <a:pt x="4957" y="21600"/>
                </a:cubicBezTo>
                <a:lnTo>
                  <a:pt x="16643" y="21600"/>
                </a:lnTo>
                <a:cubicBezTo>
                  <a:pt x="18097" y="21600"/>
                  <a:pt x="18969" y="21596"/>
                  <a:pt x="19550" y="21355"/>
                </a:cubicBezTo>
                <a:cubicBezTo>
                  <a:pt x="20388" y="21053"/>
                  <a:pt x="21049" y="20397"/>
                  <a:pt x="21354" y="19565"/>
                </a:cubicBezTo>
                <a:cubicBezTo>
                  <a:pt x="21596" y="18988"/>
                  <a:pt x="21600" y="18122"/>
                  <a:pt x="21600" y="16679"/>
                </a:cubicBezTo>
                <a:lnTo>
                  <a:pt x="21600" y="4921"/>
                </a:lnTo>
                <a:cubicBezTo>
                  <a:pt x="21600" y="3478"/>
                  <a:pt x="21596" y="2612"/>
                  <a:pt x="21354" y="2035"/>
                </a:cubicBezTo>
                <a:cubicBezTo>
                  <a:pt x="21049" y="1203"/>
                  <a:pt x="20388" y="547"/>
                  <a:pt x="19550" y="245"/>
                </a:cubicBezTo>
                <a:cubicBezTo>
                  <a:pt x="18969" y="4"/>
                  <a:pt x="18097" y="0"/>
                  <a:pt x="16643" y="0"/>
                </a:cubicBezTo>
                <a:lnTo>
                  <a:pt x="4957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709" name="Rectangle"/>
          <p:cNvSpPr/>
          <p:nvPr/>
        </p:nvSpPr>
        <p:spPr>
          <a:xfrm>
            <a:off x="10021061" y="3255902"/>
            <a:ext cx="2975365" cy="326165"/>
          </a:xfrm>
          <a:prstGeom prst="rect">
            <a:avLst/>
          </a:prstGeom>
          <a:solidFill>
            <a:srgbClr val="E7E7E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710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965434" y="2574425"/>
            <a:ext cx="4580607" cy="991853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713" name="Group"/>
          <p:cNvGrpSpPr/>
          <p:nvPr/>
        </p:nvGrpSpPr>
        <p:grpSpPr>
          <a:xfrm>
            <a:off x="12486209" y="10442892"/>
            <a:ext cx="939801" cy="927101"/>
            <a:chOff x="0" y="0"/>
            <a:chExt cx="939800" cy="927100"/>
          </a:xfrm>
        </p:grpSpPr>
        <p:sp>
          <p:nvSpPr>
            <p:cNvPr id="711" name="Circle"/>
            <p:cNvSpPr/>
            <p:nvPr/>
          </p:nvSpPr>
          <p:spPr>
            <a:xfrm>
              <a:off x="56576" y="50225"/>
              <a:ext cx="826649" cy="826650"/>
            </a:xfrm>
            <a:prstGeom prst="ellipse">
              <a:avLst/>
            </a:prstGeom>
            <a:solidFill>
              <a:srgbClr val="D4D4D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12" name=""/>
            <p:cNvSpPr txBox="1"/>
            <p:nvPr/>
          </p:nvSpPr>
          <p:spPr>
            <a:xfrm>
              <a:off x="0" y="-1"/>
              <a:ext cx="939800" cy="927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6500">
                  <a:solidFill>
                    <a:srgbClr val="243239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</a:t>
              </a:r>
            </a:p>
          </p:txBody>
        </p:sp>
      </p:grpSp>
      <p:grpSp>
        <p:nvGrpSpPr>
          <p:cNvPr id="716" name="Group"/>
          <p:cNvGrpSpPr/>
          <p:nvPr/>
        </p:nvGrpSpPr>
        <p:grpSpPr>
          <a:xfrm>
            <a:off x="10826401" y="10493118"/>
            <a:ext cx="826649" cy="826649"/>
            <a:chOff x="0" y="0"/>
            <a:chExt cx="826648" cy="826648"/>
          </a:xfrm>
        </p:grpSpPr>
        <p:sp>
          <p:nvSpPr>
            <p:cNvPr id="714" name="Circle"/>
            <p:cNvSpPr/>
            <p:nvPr/>
          </p:nvSpPr>
          <p:spPr>
            <a:xfrm>
              <a:off x="0" y="0"/>
              <a:ext cx="826649" cy="826649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14300" dist="57104" dir="5400000">
                <a:srgbClr val="929292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Arial Rounded MT Bold"/>
                  <a:ea typeface="Arial Rounded MT Bold"/>
                  <a:cs typeface="Arial Rounded MT Bold"/>
                  <a:sym typeface="Arial Rounded MT Bold"/>
                </a:defRPr>
              </a:pPr>
            </a:p>
          </p:txBody>
        </p:sp>
        <p:sp>
          <p:nvSpPr>
            <p:cNvPr id="715" name=""/>
            <p:cNvSpPr txBox="1"/>
            <p:nvPr/>
          </p:nvSpPr>
          <p:spPr>
            <a:xfrm>
              <a:off x="203377" y="140274"/>
              <a:ext cx="419895" cy="546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3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</a:t>
              </a:r>
            </a:p>
          </p:txBody>
        </p:sp>
      </p:grpSp>
      <p:pic>
        <p:nvPicPr>
          <p:cNvPr id="717" name="5cb0633d80f2cf201a4c3253.png" descr="5cb0633d80f2cf201a4c325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696727" y="2343987"/>
            <a:ext cx="7118147" cy="10769835"/>
          </a:xfrm>
          <a:prstGeom prst="rect">
            <a:avLst/>
          </a:prstGeom>
          <a:ln w="12700">
            <a:miter lim="400000"/>
          </a:ln>
        </p:spPr>
      </p:pic>
      <p:sp>
        <p:nvSpPr>
          <p:cNvPr id="718" name="Rectangle"/>
          <p:cNvSpPr/>
          <p:nvPr/>
        </p:nvSpPr>
        <p:spPr>
          <a:xfrm>
            <a:off x="9981599" y="3252959"/>
            <a:ext cx="2975364" cy="326165"/>
          </a:xfrm>
          <a:prstGeom prst="rect">
            <a:avLst/>
          </a:prstGeom>
          <a:solidFill>
            <a:srgbClr val="E7E7E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19" name="Rectangle"/>
          <p:cNvSpPr/>
          <p:nvPr/>
        </p:nvSpPr>
        <p:spPr>
          <a:xfrm>
            <a:off x="9070692" y="3849926"/>
            <a:ext cx="4381483" cy="6401054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20" name="Conectando con un asesor…"/>
          <p:cNvSpPr txBox="1"/>
          <p:nvPr/>
        </p:nvSpPr>
        <p:spPr>
          <a:xfrm>
            <a:off x="9695256" y="8629219"/>
            <a:ext cx="3132355" cy="355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7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Conectando con un asesor…</a:t>
            </a:r>
          </a:p>
        </p:txBody>
      </p:sp>
      <p:pic>
        <p:nvPicPr>
          <p:cNvPr id="721" name="pasted-movie.png" descr="pasted-movie.png"/>
          <p:cNvPicPr>
            <a:picLocks noChangeAspect="1"/>
          </p:cNvPicPr>
          <p:nvPr/>
        </p:nvPicPr>
        <p:blipFill>
          <a:blip r:embed="rId8">
            <a:extLst/>
          </a:blip>
          <a:srcRect l="553" t="190" r="554" b="194"/>
          <a:stretch>
            <a:fillRect/>
          </a:stretch>
        </p:blipFill>
        <p:spPr>
          <a:xfrm>
            <a:off x="9166593" y="10483282"/>
            <a:ext cx="869951" cy="8763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7" y="0"/>
                </a:moveTo>
                <a:cubicBezTo>
                  <a:pt x="3503" y="0"/>
                  <a:pt x="2631" y="4"/>
                  <a:pt x="2050" y="245"/>
                </a:cubicBezTo>
                <a:cubicBezTo>
                  <a:pt x="1212" y="547"/>
                  <a:pt x="551" y="1203"/>
                  <a:pt x="246" y="2035"/>
                </a:cubicBezTo>
                <a:cubicBezTo>
                  <a:pt x="4" y="2612"/>
                  <a:pt x="0" y="3478"/>
                  <a:pt x="0" y="4921"/>
                </a:cubicBezTo>
                <a:lnTo>
                  <a:pt x="0" y="16679"/>
                </a:lnTo>
                <a:cubicBezTo>
                  <a:pt x="0" y="18122"/>
                  <a:pt x="4" y="18988"/>
                  <a:pt x="246" y="19565"/>
                </a:cubicBezTo>
                <a:cubicBezTo>
                  <a:pt x="551" y="20397"/>
                  <a:pt x="1212" y="21053"/>
                  <a:pt x="2050" y="21355"/>
                </a:cubicBezTo>
                <a:cubicBezTo>
                  <a:pt x="2631" y="21596"/>
                  <a:pt x="3503" y="21600"/>
                  <a:pt x="4957" y="21600"/>
                </a:cubicBezTo>
                <a:lnTo>
                  <a:pt x="16643" y="21600"/>
                </a:lnTo>
                <a:cubicBezTo>
                  <a:pt x="18097" y="21600"/>
                  <a:pt x="18969" y="21596"/>
                  <a:pt x="19550" y="21355"/>
                </a:cubicBezTo>
                <a:cubicBezTo>
                  <a:pt x="20388" y="21053"/>
                  <a:pt x="21049" y="20397"/>
                  <a:pt x="21354" y="19565"/>
                </a:cubicBezTo>
                <a:cubicBezTo>
                  <a:pt x="21596" y="18988"/>
                  <a:pt x="21600" y="18122"/>
                  <a:pt x="21600" y="16679"/>
                </a:cubicBezTo>
                <a:lnTo>
                  <a:pt x="21600" y="4921"/>
                </a:lnTo>
                <a:cubicBezTo>
                  <a:pt x="21600" y="3478"/>
                  <a:pt x="21596" y="2612"/>
                  <a:pt x="21354" y="2035"/>
                </a:cubicBezTo>
                <a:cubicBezTo>
                  <a:pt x="21049" y="1203"/>
                  <a:pt x="20388" y="547"/>
                  <a:pt x="19550" y="245"/>
                </a:cubicBezTo>
                <a:cubicBezTo>
                  <a:pt x="18969" y="4"/>
                  <a:pt x="18097" y="0"/>
                  <a:pt x="16643" y="0"/>
                </a:cubicBezTo>
                <a:lnTo>
                  <a:pt x="4957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22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9340208" y="6024746"/>
            <a:ext cx="3842451" cy="1951722"/>
          </a:xfrm>
          <a:prstGeom prst="rect">
            <a:avLst/>
          </a:prstGeom>
          <a:ln w="12700">
            <a:miter lim="400000"/>
          </a:ln>
        </p:spPr>
      </p:pic>
      <p:pic>
        <p:nvPicPr>
          <p:cNvPr id="723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3318938" y="5867868"/>
            <a:ext cx="4248060" cy="2157745"/>
          </a:xfrm>
          <a:prstGeom prst="rect">
            <a:avLst/>
          </a:prstGeom>
          <a:ln w="12700">
            <a:miter lim="400000"/>
          </a:ln>
        </p:spPr>
      </p:pic>
      <p:pic>
        <p:nvPicPr>
          <p:cNvPr id="724" name="Layer.tiff" descr="Layer.tiff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25" name="pasted-movie.png" descr="pasted-movie.png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737076" y="360530"/>
            <a:ext cx="2326103" cy="14724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" name="Layer.tiff" descr="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258824" y="2048572"/>
            <a:ext cx="7120506" cy="11860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728" name="Layer.tiff" descr="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108107" y="11843343"/>
            <a:ext cx="1421938" cy="1421938"/>
          </a:xfrm>
          <a:prstGeom prst="rect">
            <a:avLst/>
          </a:prstGeom>
          <a:ln w="12700">
            <a:miter lim="400000"/>
          </a:ln>
        </p:spPr>
      </p:pic>
      <p:sp>
        <p:nvSpPr>
          <p:cNvPr id="729" name="Sticker QR"/>
          <p:cNvSpPr txBox="1"/>
          <p:nvPr/>
        </p:nvSpPr>
        <p:spPr>
          <a:xfrm>
            <a:off x="1763238" y="4984430"/>
            <a:ext cx="2008114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Sticker QR</a:t>
            </a:r>
          </a:p>
        </p:txBody>
      </p:sp>
      <p:sp>
        <p:nvSpPr>
          <p:cNvPr id="730" name="Pantalla o Video Kiosco"/>
          <p:cNvSpPr txBox="1"/>
          <p:nvPr/>
        </p:nvSpPr>
        <p:spPr>
          <a:xfrm>
            <a:off x="15655728" y="1136264"/>
            <a:ext cx="4326699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Pantalla o Video Kiosco</a:t>
            </a:r>
          </a:p>
        </p:txBody>
      </p:sp>
      <p:pic>
        <p:nvPicPr>
          <p:cNvPr id="731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6977503" y="11780604"/>
            <a:ext cx="1683148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732" name="Layer.tiff" descr="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296029" y="5974232"/>
            <a:ext cx="2942532" cy="499935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3" name="freepik_diferente-agente-de-contact-center-en-posicion-de-videollamada-con-fondo-blanco_0004.png" descr="freepik_diferente-agente-de-contact-center-en-posicion-de-videollamada-con-fondo-blanco_0004.png"/>
          <p:cNvPicPr>
            <a:picLocks noChangeAspect="1"/>
          </p:cNvPicPr>
          <p:nvPr/>
        </p:nvPicPr>
        <p:blipFill>
          <a:blip r:embed="rId6">
            <a:extLst/>
          </a:blip>
          <a:srcRect l="0" t="4769" r="0" b="28954"/>
          <a:stretch>
            <a:fillRect/>
          </a:stretch>
        </p:blipFill>
        <p:spPr>
          <a:xfrm>
            <a:off x="1737602" y="6329224"/>
            <a:ext cx="2059247" cy="1870261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</p:spPr>
      </p:pic>
      <p:pic>
        <p:nvPicPr>
          <p:cNvPr id="734" name="Layer.tiff" descr="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245060" y="2048572"/>
            <a:ext cx="7120506" cy="11860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735" name="Layer.tiff" descr="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094344" y="11843343"/>
            <a:ext cx="1421938" cy="1421938"/>
          </a:xfrm>
          <a:prstGeom prst="rect">
            <a:avLst/>
          </a:prstGeom>
          <a:ln w="12700">
            <a:miter lim="400000"/>
          </a:ln>
        </p:spPr>
      </p:pic>
      <p:pic>
        <p:nvPicPr>
          <p:cNvPr id="736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8963740" y="11780604"/>
            <a:ext cx="1683148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737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0" t="4033" r="0" b="4023"/>
          <a:stretch>
            <a:fillRect/>
          </a:stretch>
        </p:blipFill>
        <p:spPr>
          <a:xfrm>
            <a:off x="16977503" y="11780604"/>
            <a:ext cx="1683009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738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0" t="4033" r="0" b="4023"/>
          <a:stretch>
            <a:fillRect/>
          </a:stretch>
        </p:blipFill>
        <p:spPr>
          <a:xfrm>
            <a:off x="2430745" y="10127921"/>
            <a:ext cx="672943" cy="6187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292" y="0"/>
                </a:moveTo>
                <a:cubicBezTo>
                  <a:pt x="3032" y="0"/>
                  <a:pt x="2274" y="7"/>
                  <a:pt x="1770" y="236"/>
                </a:cubicBezTo>
                <a:cubicBezTo>
                  <a:pt x="1044" y="523"/>
                  <a:pt x="481" y="1136"/>
                  <a:pt x="217" y="1926"/>
                </a:cubicBezTo>
                <a:cubicBezTo>
                  <a:pt x="6" y="2474"/>
                  <a:pt x="0" y="3299"/>
                  <a:pt x="0" y="4669"/>
                </a:cubicBezTo>
                <a:lnTo>
                  <a:pt x="0" y="16931"/>
                </a:lnTo>
                <a:cubicBezTo>
                  <a:pt x="0" y="18301"/>
                  <a:pt x="6" y="19126"/>
                  <a:pt x="217" y="19674"/>
                </a:cubicBezTo>
                <a:cubicBezTo>
                  <a:pt x="481" y="20464"/>
                  <a:pt x="1044" y="21077"/>
                  <a:pt x="1770" y="21364"/>
                </a:cubicBezTo>
                <a:cubicBezTo>
                  <a:pt x="2274" y="21593"/>
                  <a:pt x="3032" y="21600"/>
                  <a:pt x="4292" y="21600"/>
                </a:cubicBezTo>
                <a:lnTo>
                  <a:pt x="17308" y="21600"/>
                </a:lnTo>
                <a:cubicBezTo>
                  <a:pt x="18568" y="21600"/>
                  <a:pt x="19313" y="21593"/>
                  <a:pt x="19817" y="21364"/>
                </a:cubicBezTo>
                <a:cubicBezTo>
                  <a:pt x="20543" y="21077"/>
                  <a:pt x="21119" y="20464"/>
                  <a:pt x="21383" y="19674"/>
                </a:cubicBezTo>
                <a:cubicBezTo>
                  <a:pt x="21594" y="19126"/>
                  <a:pt x="21600" y="18301"/>
                  <a:pt x="21600" y="16931"/>
                </a:cubicBezTo>
                <a:lnTo>
                  <a:pt x="21600" y="4669"/>
                </a:lnTo>
                <a:cubicBezTo>
                  <a:pt x="21600" y="3299"/>
                  <a:pt x="21594" y="2474"/>
                  <a:pt x="21383" y="1926"/>
                </a:cubicBezTo>
                <a:cubicBezTo>
                  <a:pt x="21119" y="1136"/>
                  <a:pt x="20543" y="523"/>
                  <a:pt x="19817" y="236"/>
                </a:cubicBezTo>
                <a:cubicBezTo>
                  <a:pt x="19313" y="7"/>
                  <a:pt x="18568" y="0"/>
                  <a:pt x="17308" y="0"/>
                </a:cubicBezTo>
                <a:lnTo>
                  <a:pt x="4292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sp>
        <p:nvSpPr>
          <p:cNvPr id="739" name="Asesora Financiera"/>
          <p:cNvSpPr/>
          <p:nvPr/>
        </p:nvSpPr>
        <p:spPr>
          <a:xfrm>
            <a:off x="1866291" y="8243623"/>
            <a:ext cx="1802008" cy="26471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1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Asesora Financiera</a:t>
            </a:r>
          </a:p>
        </p:txBody>
      </p:sp>
      <p:pic>
        <p:nvPicPr>
          <p:cNvPr id="740" name="Kiosk-background-9-16.097.png" descr="Kiosk-background-9-16.097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6398960" y="2509527"/>
            <a:ext cx="6812534" cy="12111171"/>
          </a:xfrm>
          <a:prstGeom prst="rect">
            <a:avLst/>
          </a:prstGeom>
          <a:ln w="12700">
            <a:miter lim="400000"/>
          </a:ln>
        </p:spPr>
      </p:pic>
      <p:sp>
        <p:nvSpPr>
          <p:cNvPr id="741" name="Anuncios KMS"/>
          <p:cNvSpPr txBox="1"/>
          <p:nvPr/>
        </p:nvSpPr>
        <p:spPr>
          <a:xfrm>
            <a:off x="8457472" y="1263650"/>
            <a:ext cx="2695511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Anuncios KMS</a:t>
            </a:r>
          </a:p>
        </p:txBody>
      </p:sp>
      <p:pic>
        <p:nvPicPr>
          <p:cNvPr id="742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129993" y="747087"/>
            <a:ext cx="2326103" cy="14724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4" name="magnific__assistant__18435.png" descr="magnific__assistant__1843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95119" y="26740"/>
            <a:ext cx="24574238" cy="13715853"/>
          </a:xfrm>
          <a:prstGeom prst="rect">
            <a:avLst/>
          </a:prstGeom>
          <a:ln w="12700">
            <a:miter lim="400000"/>
          </a:ln>
        </p:spPr>
      </p:pic>
      <p:pic>
        <p:nvPicPr>
          <p:cNvPr id="745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4" b="823"/>
          <a:stretch>
            <a:fillRect/>
          </a:stretch>
        </p:blipFill>
        <p:spPr>
          <a:xfrm>
            <a:off x="3661167" y="11757078"/>
            <a:ext cx="569915" cy="5615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7" h="21586" fill="norm" stroke="1" extrusionOk="0">
                <a:moveTo>
                  <a:pt x="4434" y="0"/>
                </a:moveTo>
                <a:cubicBezTo>
                  <a:pt x="3134" y="0"/>
                  <a:pt x="2354" y="-7"/>
                  <a:pt x="1834" y="213"/>
                </a:cubicBezTo>
                <a:cubicBezTo>
                  <a:pt x="1084" y="490"/>
                  <a:pt x="483" y="1100"/>
                  <a:pt x="210" y="1861"/>
                </a:cubicBezTo>
                <a:cubicBezTo>
                  <a:pt x="-7" y="2389"/>
                  <a:pt x="0" y="3180"/>
                  <a:pt x="0" y="4500"/>
                </a:cubicBezTo>
                <a:lnTo>
                  <a:pt x="0" y="17086"/>
                </a:lnTo>
                <a:cubicBezTo>
                  <a:pt x="0" y="18406"/>
                  <a:pt x="-7" y="19197"/>
                  <a:pt x="210" y="19725"/>
                </a:cubicBezTo>
                <a:cubicBezTo>
                  <a:pt x="483" y="20486"/>
                  <a:pt x="1084" y="21096"/>
                  <a:pt x="1834" y="21373"/>
                </a:cubicBezTo>
                <a:cubicBezTo>
                  <a:pt x="2354" y="21593"/>
                  <a:pt x="3134" y="21586"/>
                  <a:pt x="4434" y="21586"/>
                </a:cubicBezTo>
                <a:lnTo>
                  <a:pt x="17152" y="21586"/>
                </a:lnTo>
                <a:cubicBezTo>
                  <a:pt x="18452" y="21586"/>
                  <a:pt x="19232" y="21593"/>
                  <a:pt x="19752" y="21373"/>
                </a:cubicBezTo>
                <a:cubicBezTo>
                  <a:pt x="20502" y="21096"/>
                  <a:pt x="21103" y="20486"/>
                  <a:pt x="21376" y="19725"/>
                </a:cubicBezTo>
                <a:cubicBezTo>
                  <a:pt x="21593" y="19197"/>
                  <a:pt x="21586" y="18406"/>
                  <a:pt x="21586" y="17086"/>
                </a:cubicBezTo>
                <a:lnTo>
                  <a:pt x="21586" y="4500"/>
                </a:lnTo>
                <a:cubicBezTo>
                  <a:pt x="21586" y="3180"/>
                  <a:pt x="21593" y="2389"/>
                  <a:pt x="21376" y="1861"/>
                </a:cubicBezTo>
                <a:cubicBezTo>
                  <a:pt x="21103" y="1100"/>
                  <a:pt x="20502" y="490"/>
                  <a:pt x="19752" y="213"/>
                </a:cubicBezTo>
                <a:cubicBezTo>
                  <a:pt x="19232" y="-7"/>
                  <a:pt x="18452" y="0"/>
                  <a:pt x="17152" y="0"/>
                </a:cubicBezTo>
                <a:lnTo>
                  <a:pt x="4434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46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4" b="823"/>
          <a:stretch>
            <a:fillRect/>
          </a:stretch>
        </p:blipFill>
        <p:spPr>
          <a:xfrm>
            <a:off x="3661167" y="5201171"/>
            <a:ext cx="569915" cy="561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7" h="21586" fill="norm" stroke="1" extrusionOk="0">
                <a:moveTo>
                  <a:pt x="4434" y="0"/>
                </a:moveTo>
                <a:cubicBezTo>
                  <a:pt x="3134" y="0"/>
                  <a:pt x="2354" y="-7"/>
                  <a:pt x="1834" y="213"/>
                </a:cubicBezTo>
                <a:cubicBezTo>
                  <a:pt x="1084" y="490"/>
                  <a:pt x="483" y="1100"/>
                  <a:pt x="210" y="1861"/>
                </a:cubicBezTo>
                <a:cubicBezTo>
                  <a:pt x="-7" y="2389"/>
                  <a:pt x="0" y="3180"/>
                  <a:pt x="0" y="4500"/>
                </a:cubicBezTo>
                <a:lnTo>
                  <a:pt x="0" y="17086"/>
                </a:lnTo>
                <a:cubicBezTo>
                  <a:pt x="0" y="18406"/>
                  <a:pt x="-7" y="19197"/>
                  <a:pt x="210" y="19725"/>
                </a:cubicBezTo>
                <a:cubicBezTo>
                  <a:pt x="483" y="20486"/>
                  <a:pt x="1084" y="21096"/>
                  <a:pt x="1834" y="21373"/>
                </a:cubicBezTo>
                <a:cubicBezTo>
                  <a:pt x="2354" y="21593"/>
                  <a:pt x="3134" y="21586"/>
                  <a:pt x="4434" y="21586"/>
                </a:cubicBezTo>
                <a:lnTo>
                  <a:pt x="17152" y="21586"/>
                </a:lnTo>
                <a:cubicBezTo>
                  <a:pt x="18452" y="21586"/>
                  <a:pt x="19232" y="21593"/>
                  <a:pt x="19752" y="21373"/>
                </a:cubicBezTo>
                <a:cubicBezTo>
                  <a:pt x="20502" y="21096"/>
                  <a:pt x="21103" y="20486"/>
                  <a:pt x="21376" y="19725"/>
                </a:cubicBezTo>
                <a:cubicBezTo>
                  <a:pt x="21593" y="19197"/>
                  <a:pt x="21586" y="18406"/>
                  <a:pt x="21586" y="17086"/>
                </a:cubicBezTo>
                <a:lnTo>
                  <a:pt x="21586" y="4500"/>
                </a:lnTo>
                <a:cubicBezTo>
                  <a:pt x="21586" y="3180"/>
                  <a:pt x="21593" y="2389"/>
                  <a:pt x="21376" y="1861"/>
                </a:cubicBezTo>
                <a:cubicBezTo>
                  <a:pt x="21103" y="1100"/>
                  <a:pt x="20502" y="490"/>
                  <a:pt x="19752" y="213"/>
                </a:cubicBezTo>
                <a:cubicBezTo>
                  <a:pt x="19232" y="-7"/>
                  <a:pt x="18452" y="0"/>
                  <a:pt x="17152" y="0"/>
                </a:cubicBezTo>
                <a:lnTo>
                  <a:pt x="4434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47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4" b="823"/>
          <a:stretch>
            <a:fillRect/>
          </a:stretch>
        </p:blipFill>
        <p:spPr>
          <a:xfrm>
            <a:off x="21270150" y="11619807"/>
            <a:ext cx="569914" cy="5615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7" h="21586" fill="norm" stroke="1" extrusionOk="0">
                <a:moveTo>
                  <a:pt x="4434" y="0"/>
                </a:moveTo>
                <a:cubicBezTo>
                  <a:pt x="3134" y="0"/>
                  <a:pt x="2354" y="-7"/>
                  <a:pt x="1834" y="213"/>
                </a:cubicBezTo>
                <a:cubicBezTo>
                  <a:pt x="1084" y="490"/>
                  <a:pt x="483" y="1100"/>
                  <a:pt x="210" y="1861"/>
                </a:cubicBezTo>
                <a:cubicBezTo>
                  <a:pt x="-7" y="2389"/>
                  <a:pt x="0" y="3180"/>
                  <a:pt x="0" y="4500"/>
                </a:cubicBezTo>
                <a:lnTo>
                  <a:pt x="0" y="17086"/>
                </a:lnTo>
                <a:cubicBezTo>
                  <a:pt x="0" y="18406"/>
                  <a:pt x="-7" y="19197"/>
                  <a:pt x="210" y="19725"/>
                </a:cubicBezTo>
                <a:cubicBezTo>
                  <a:pt x="483" y="20486"/>
                  <a:pt x="1084" y="21096"/>
                  <a:pt x="1834" y="21373"/>
                </a:cubicBezTo>
                <a:cubicBezTo>
                  <a:pt x="2354" y="21593"/>
                  <a:pt x="3134" y="21586"/>
                  <a:pt x="4434" y="21586"/>
                </a:cubicBezTo>
                <a:lnTo>
                  <a:pt x="17152" y="21586"/>
                </a:lnTo>
                <a:cubicBezTo>
                  <a:pt x="18452" y="21586"/>
                  <a:pt x="19232" y="21593"/>
                  <a:pt x="19752" y="21373"/>
                </a:cubicBezTo>
                <a:cubicBezTo>
                  <a:pt x="20502" y="21096"/>
                  <a:pt x="21103" y="20486"/>
                  <a:pt x="21376" y="19725"/>
                </a:cubicBezTo>
                <a:cubicBezTo>
                  <a:pt x="21593" y="19197"/>
                  <a:pt x="21586" y="18406"/>
                  <a:pt x="21586" y="17086"/>
                </a:cubicBezTo>
                <a:lnTo>
                  <a:pt x="21586" y="4500"/>
                </a:lnTo>
                <a:cubicBezTo>
                  <a:pt x="21586" y="3180"/>
                  <a:pt x="21593" y="2389"/>
                  <a:pt x="21376" y="1861"/>
                </a:cubicBezTo>
                <a:cubicBezTo>
                  <a:pt x="21103" y="1100"/>
                  <a:pt x="20502" y="490"/>
                  <a:pt x="19752" y="213"/>
                </a:cubicBezTo>
                <a:cubicBezTo>
                  <a:pt x="19232" y="-7"/>
                  <a:pt x="18452" y="0"/>
                  <a:pt x="17152" y="0"/>
                </a:cubicBezTo>
                <a:lnTo>
                  <a:pt x="4434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48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4" b="823"/>
          <a:stretch>
            <a:fillRect/>
          </a:stretch>
        </p:blipFill>
        <p:spPr>
          <a:xfrm>
            <a:off x="21381499" y="5201171"/>
            <a:ext cx="569915" cy="561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7" h="21586" fill="norm" stroke="1" extrusionOk="0">
                <a:moveTo>
                  <a:pt x="4434" y="0"/>
                </a:moveTo>
                <a:cubicBezTo>
                  <a:pt x="3134" y="0"/>
                  <a:pt x="2354" y="-7"/>
                  <a:pt x="1834" y="213"/>
                </a:cubicBezTo>
                <a:cubicBezTo>
                  <a:pt x="1084" y="490"/>
                  <a:pt x="483" y="1100"/>
                  <a:pt x="210" y="1861"/>
                </a:cubicBezTo>
                <a:cubicBezTo>
                  <a:pt x="-7" y="2389"/>
                  <a:pt x="0" y="3180"/>
                  <a:pt x="0" y="4500"/>
                </a:cubicBezTo>
                <a:lnTo>
                  <a:pt x="0" y="17086"/>
                </a:lnTo>
                <a:cubicBezTo>
                  <a:pt x="0" y="18406"/>
                  <a:pt x="-7" y="19197"/>
                  <a:pt x="210" y="19725"/>
                </a:cubicBezTo>
                <a:cubicBezTo>
                  <a:pt x="483" y="20486"/>
                  <a:pt x="1084" y="21096"/>
                  <a:pt x="1834" y="21373"/>
                </a:cubicBezTo>
                <a:cubicBezTo>
                  <a:pt x="2354" y="21593"/>
                  <a:pt x="3134" y="21586"/>
                  <a:pt x="4434" y="21586"/>
                </a:cubicBezTo>
                <a:lnTo>
                  <a:pt x="17152" y="21586"/>
                </a:lnTo>
                <a:cubicBezTo>
                  <a:pt x="18452" y="21586"/>
                  <a:pt x="19232" y="21593"/>
                  <a:pt x="19752" y="21373"/>
                </a:cubicBezTo>
                <a:cubicBezTo>
                  <a:pt x="20502" y="21096"/>
                  <a:pt x="21103" y="20486"/>
                  <a:pt x="21376" y="19725"/>
                </a:cubicBezTo>
                <a:cubicBezTo>
                  <a:pt x="21593" y="19197"/>
                  <a:pt x="21586" y="18406"/>
                  <a:pt x="21586" y="17086"/>
                </a:cubicBezTo>
                <a:lnTo>
                  <a:pt x="21586" y="4500"/>
                </a:lnTo>
                <a:cubicBezTo>
                  <a:pt x="21586" y="3180"/>
                  <a:pt x="21593" y="2389"/>
                  <a:pt x="21376" y="1861"/>
                </a:cubicBezTo>
                <a:cubicBezTo>
                  <a:pt x="21103" y="1100"/>
                  <a:pt x="20502" y="490"/>
                  <a:pt x="19752" y="213"/>
                </a:cubicBezTo>
                <a:cubicBezTo>
                  <a:pt x="19232" y="-7"/>
                  <a:pt x="18452" y="0"/>
                  <a:pt x="17152" y="0"/>
                </a:cubicBezTo>
                <a:lnTo>
                  <a:pt x="4434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49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5" b="838"/>
          <a:stretch>
            <a:fillRect/>
          </a:stretch>
        </p:blipFill>
        <p:spPr>
          <a:xfrm>
            <a:off x="17749349" y="4204263"/>
            <a:ext cx="268685" cy="2647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435" y="0"/>
                </a:moveTo>
                <a:cubicBezTo>
                  <a:pt x="3134" y="0"/>
                  <a:pt x="2339" y="6"/>
                  <a:pt x="1819" y="227"/>
                </a:cubicBezTo>
                <a:cubicBezTo>
                  <a:pt x="1068" y="504"/>
                  <a:pt x="496" y="1084"/>
                  <a:pt x="223" y="1846"/>
                </a:cubicBezTo>
                <a:cubicBezTo>
                  <a:pt x="6" y="2374"/>
                  <a:pt x="0" y="3181"/>
                  <a:pt x="0" y="4501"/>
                </a:cubicBezTo>
                <a:lnTo>
                  <a:pt x="0" y="17099"/>
                </a:lnTo>
                <a:cubicBezTo>
                  <a:pt x="0" y="18419"/>
                  <a:pt x="6" y="19226"/>
                  <a:pt x="223" y="19754"/>
                </a:cubicBezTo>
                <a:cubicBezTo>
                  <a:pt x="496" y="20516"/>
                  <a:pt x="1068" y="21096"/>
                  <a:pt x="1819" y="21373"/>
                </a:cubicBezTo>
                <a:cubicBezTo>
                  <a:pt x="2339" y="21594"/>
                  <a:pt x="3134" y="21600"/>
                  <a:pt x="4435" y="21600"/>
                </a:cubicBezTo>
                <a:lnTo>
                  <a:pt x="17165" y="21600"/>
                </a:lnTo>
                <a:cubicBezTo>
                  <a:pt x="18466" y="21600"/>
                  <a:pt x="19261" y="21594"/>
                  <a:pt x="19781" y="21373"/>
                </a:cubicBezTo>
                <a:cubicBezTo>
                  <a:pt x="20532" y="21096"/>
                  <a:pt x="21104" y="20516"/>
                  <a:pt x="21377" y="19754"/>
                </a:cubicBezTo>
                <a:cubicBezTo>
                  <a:pt x="21594" y="19226"/>
                  <a:pt x="21600" y="18419"/>
                  <a:pt x="21600" y="17099"/>
                </a:cubicBezTo>
                <a:lnTo>
                  <a:pt x="21600" y="4501"/>
                </a:lnTo>
                <a:cubicBezTo>
                  <a:pt x="21600" y="3181"/>
                  <a:pt x="21594" y="2374"/>
                  <a:pt x="21377" y="1846"/>
                </a:cubicBezTo>
                <a:cubicBezTo>
                  <a:pt x="21104" y="1084"/>
                  <a:pt x="20532" y="504"/>
                  <a:pt x="19781" y="227"/>
                </a:cubicBezTo>
                <a:cubicBezTo>
                  <a:pt x="19261" y="6"/>
                  <a:pt x="18466" y="0"/>
                  <a:pt x="17165" y="0"/>
                </a:cubicBezTo>
                <a:lnTo>
                  <a:pt x="4435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750" name="BGR.png" descr="BGR.png"/>
          <p:cNvPicPr>
            <a:picLocks noChangeAspect="1"/>
          </p:cNvPicPr>
          <p:nvPr/>
        </p:nvPicPr>
        <p:blipFill>
          <a:blip r:embed="rId3">
            <a:extLst/>
          </a:blip>
          <a:srcRect l="92" t="823" r="95" b="838"/>
          <a:stretch>
            <a:fillRect/>
          </a:stretch>
        </p:blipFill>
        <p:spPr>
          <a:xfrm>
            <a:off x="6970668" y="12998874"/>
            <a:ext cx="268685" cy="2647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435" y="0"/>
                </a:moveTo>
                <a:cubicBezTo>
                  <a:pt x="3134" y="0"/>
                  <a:pt x="2339" y="6"/>
                  <a:pt x="1819" y="227"/>
                </a:cubicBezTo>
                <a:cubicBezTo>
                  <a:pt x="1068" y="504"/>
                  <a:pt x="496" y="1084"/>
                  <a:pt x="223" y="1846"/>
                </a:cubicBezTo>
                <a:cubicBezTo>
                  <a:pt x="6" y="2374"/>
                  <a:pt x="0" y="3181"/>
                  <a:pt x="0" y="4501"/>
                </a:cubicBezTo>
                <a:lnTo>
                  <a:pt x="0" y="17099"/>
                </a:lnTo>
                <a:cubicBezTo>
                  <a:pt x="0" y="18419"/>
                  <a:pt x="6" y="19226"/>
                  <a:pt x="223" y="19754"/>
                </a:cubicBezTo>
                <a:cubicBezTo>
                  <a:pt x="496" y="20516"/>
                  <a:pt x="1068" y="21096"/>
                  <a:pt x="1819" y="21373"/>
                </a:cubicBezTo>
                <a:cubicBezTo>
                  <a:pt x="2339" y="21594"/>
                  <a:pt x="3134" y="21600"/>
                  <a:pt x="4435" y="21600"/>
                </a:cubicBezTo>
                <a:lnTo>
                  <a:pt x="17165" y="21600"/>
                </a:lnTo>
                <a:cubicBezTo>
                  <a:pt x="18466" y="21600"/>
                  <a:pt x="19261" y="21594"/>
                  <a:pt x="19781" y="21373"/>
                </a:cubicBezTo>
                <a:cubicBezTo>
                  <a:pt x="20532" y="21096"/>
                  <a:pt x="21104" y="20516"/>
                  <a:pt x="21377" y="19754"/>
                </a:cubicBezTo>
                <a:cubicBezTo>
                  <a:pt x="21594" y="19226"/>
                  <a:pt x="21600" y="18419"/>
                  <a:pt x="21600" y="17099"/>
                </a:cubicBezTo>
                <a:lnTo>
                  <a:pt x="21600" y="4501"/>
                </a:lnTo>
                <a:cubicBezTo>
                  <a:pt x="21600" y="3181"/>
                  <a:pt x="21594" y="2374"/>
                  <a:pt x="21377" y="1846"/>
                </a:cubicBezTo>
                <a:cubicBezTo>
                  <a:pt x="21104" y="1084"/>
                  <a:pt x="20532" y="504"/>
                  <a:pt x="19781" y="227"/>
                </a:cubicBezTo>
                <a:cubicBezTo>
                  <a:pt x="19261" y="6"/>
                  <a:pt x="18466" y="0"/>
                  <a:pt x="17165" y="0"/>
                </a:cubicBezTo>
                <a:lnTo>
                  <a:pt x="4435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751" name="Asesor Financiero"/>
          <p:cNvSpPr/>
          <p:nvPr/>
        </p:nvSpPr>
        <p:spPr>
          <a:xfrm>
            <a:off x="3045121" y="3343246"/>
            <a:ext cx="1802007" cy="26471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1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Asesor Financiero</a:t>
            </a:r>
          </a:p>
        </p:txBody>
      </p:sp>
      <p:sp>
        <p:nvSpPr>
          <p:cNvPr id="752" name="Asesor Financiero"/>
          <p:cNvSpPr/>
          <p:nvPr/>
        </p:nvSpPr>
        <p:spPr>
          <a:xfrm>
            <a:off x="20765453" y="3343246"/>
            <a:ext cx="1802007" cy="26471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1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Asesor Financiero</a:t>
            </a:r>
          </a:p>
        </p:txBody>
      </p:sp>
      <p:sp>
        <p:nvSpPr>
          <p:cNvPr id="753" name="Asesor Financiero"/>
          <p:cNvSpPr/>
          <p:nvPr/>
        </p:nvSpPr>
        <p:spPr>
          <a:xfrm>
            <a:off x="20654103" y="9887088"/>
            <a:ext cx="1802007" cy="264717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1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Asesor Financiero</a:t>
            </a:r>
          </a:p>
        </p:txBody>
      </p:sp>
      <p:sp>
        <p:nvSpPr>
          <p:cNvPr id="754" name="Asesor Financiero"/>
          <p:cNvSpPr/>
          <p:nvPr/>
        </p:nvSpPr>
        <p:spPr>
          <a:xfrm>
            <a:off x="3045121" y="10029739"/>
            <a:ext cx="1802007" cy="264717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1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Asesor Financiero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8" name="Group"/>
          <p:cNvGrpSpPr/>
          <p:nvPr/>
        </p:nvGrpSpPr>
        <p:grpSpPr>
          <a:xfrm>
            <a:off x="9017377" y="1324662"/>
            <a:ext cx="6349246" cy="11066676"/>
            <a:chOff x="0" y="0"/>
            <a:chExt cx="6349245" cy="11066674"/>
          </a:xfrm>
        </p:grpSpPr>
        <p:pic>
          <p:nvPicPr>
            <p:cNvPr id="756" name="Layer.tiff" descr="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6349246" cy="11066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757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0" t="4033" r="0" b="4023"/>
            <a:stretch>
              <a:fillRect/>
            </a:stretch>
          </p:blipFill>
          <p:spPr>
            <a:xfrm>
              <a:off x="2333128" y="5489484"/>
              <a:ext cx="1683010" cy="15474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3" y="0"/>
                  </a:moveTo>
                  <a:cubicBezTo>
                    <a:pt x="3033" y="0"/>
                    <a:pt x="2276" y="-2"/>
                    <a:pt x="1772" y="227"/>
                  </a:cubicBezTo>
                  <a:cubicBezTo>
                    <a:pt x="1045" y="514"/>
                    <a:pt x="473" y="1137"/>
                    <a:pt x="208" y="1927"/>
                  </a:cubicBezTo>
                  <a:cubicBezTo>
                    <a:pt x="-2" y="2476"/>
                    <a:pt x="0" y="3299"/>
                    <a:pt x="0" y="4669"/>
                  </a:cubicBezTo>
                  <a:lnTo>
                    <a:pt x="0" y="16928"/>
                  </a:lnTo>
                  <a:cubicBezTo>
                    <a:pt x="0" y="18299"/>
                    <a:pt x="-2" y="19117"/>
                    <a:pt x="208" y="19665"/>
                  </a:cubicBezTo>
                  <a:cubicBezTo>
                    <a:pt x="473" y="20455"/>
                    <a:pt x="1045" y="21078"/>
                    <a:pt x="1772" y="21365"/>
                  </a:cubicBezTo>
                  <a:cubicBezTo>
                    <a:pt x="2276" y="21594"/>
                    <a:pt x="3033" y="21598"/>
                    <a:pt x="4293" y="21598"/>
                  </a:cubicBezTo>
                  <a:lnTo>
                    <a:pt x="17305" y="21598"/>
                  </a:lnTo>
                  <a:cubicBezTo>
                    <a:pt x="18565" y="21598"/>
                    <a:pt x="19317" y="21594"/>
                    <a:pt x="19821" y="21365"/>
                  </a:cubicBezTo>
                  <a:cubicBezTo>
                    <a:pt x="20547" y="21078"/>
                    <a:pt x="21120" y="20455"/>
                    <a:pt x="21384" y="19665"/>
                  </a:cubicBezTo>
                  <a:cubicBezTo>
                    <a:pt x="21595" y="19117"/>
                    <a:pt x="21598" y="18299"/>
                    <a:pt x="21598" y="16928"/>
                  </a:cubicBezTo>
                  <a:lnTo>
                    <a:pt x="21598" y="4669"/>
                  </a:lnTo>
                  <a:cubicBezTo>
                    <a:pt x="21598" y="3299"/>
                    <a:pt x="21595" y="2476"/>
                    <a:pt x="21384" y="1927"/>
                  </a:cubicBezTo>
                  <a:cubicBezTo>
                    <a:pt x="21120" y="1137"/>
                    <a:pt x="20547" y="514"/>
                    <a:pt x="19821" y="227"/>
                  </a:cubicBezTo>
                  <a:cubicBezTo>
                    <a:pt x="19317" y="-2"/>
                    <a:pt x="18565" y="0"/>
                    <a:pt x="17305" y="0"/>
                  </a:cubicBezTo>
                  <a:lnTo>
                    <a:pt x="4293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759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4">
            <a:extLst/>
          </a:blip>
          <a:srcRect l="0" t="0" r="0" b="35198"/>
          <a:stretch>
            <a:fillRect/>
          </a:stretch>
        </p:blipFill>
        <p:spPr>
          <a:xfrm>
            <a:off x="10170914" y="2874618"/>
            <a:ext cx="4042087" cy="3589435"/>
          </a:xfrm>
          <a:prstGeom prst="rect">
            <a:avLst/>
          </a:prstGeom>
          <a:ln w="12700">
            <a:miter lim="400000"/>
          </a:ln>
        </p:spPr>
      </p:pic>
      <p:pic>
        <p:nvPicPr>
          <p:cNvPr id="760" name="Group" descr="Group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41608" y="1324662"/>
            <a:ext cx="6349246" cy="11066676"/>
          </a:xfrm>
          <a:prstGeom prst="rect">
            <a:avLst/>
          </a:prstGeom>
          <a:ln w="12700">
            <a:miter lim="400000"/>
          </a:ln>
        </p:spPr>
      </p:pic>
      <p:sp>
        <p:nvSpPr>
          <p:cNvPr id="761" name="Airport Transfers"/>
          <p:cNvSpPr txBox="1"/>
          <p:nvPr/>
        </p:nvSpPr>
        <p:spPr>
          <a:xfrm>
            <a:off x="2970389" y="2952521"/>
            <a:ext cx="1745387" cy="3789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600">
                <a:solidFill>
                  <a:srgbClr val="0C1526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Airport Transfers</a:t>
            </a:r>
          </a:p>
        </p:txBody>
      </p:sp>
      <p:pic>
        <p:nvPicPr>
          <p:cNvPr id="762" name="Group" descr="Group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393146" y="1324662"/>
            <a:ext cx="6349247" cy="11066676"/>
          </a:xfrm>
          <a:prstGeom prst="rect">
            <a:avLst/>
          </a:prstGeom>
          <a:ln w="12700">
            <a:miter lim="400000"/>
          </a:ln>
        </p:spPr>
      </p:pic>
      <p:sp>
        <p:nvSpPr>
          <p:cNvPr id="763" name="Rectangle"/>
          <p:cNvSpPr/>
          <p:nvPr/>
        </p:nvSpPr>
        <p:spPr>
          <a:xfrm>
            <a:off x="17382407" y="2585911"/>
            <a:ext cx="4370724" cy="4166752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64" name="Rounded Rectangle"/>
          <p:cNvSpPr/>
          <p:nvPr/>
        </p:nvSpPr>
        <p:spPr>
          <a:xfrm>
            <a:off x="17679787" y="3596007"/>
            <a:ext cx="3885407" cy="2799525"/>
          </a:xfrm>
          <a:prstGeom prst="roundRect">
            <a:avLst>
              <a:gd name="adj" fmla="val 6805"/>
            </a:avLst>
          </a:prstGeom>
          <a:solidFill>
            <a:srgbClr val="EBEBEB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765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4">
            <a:extLst/>
          </a:blip>
          <a:srcRect l="9160" t="4665" r="9151" b="35632"/>
          <a:stretch>
            <a:fillRect/>
          </a:stretch>
        </p:blipFill>
        <p:spPr>
          <a:xfrm>
            <a:off x="18952640" y="2525931"/>
            <a:ext cx="1230259" cy="12321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9" y="0"/>
                </a:moveTo>
                <a:cubicBezTo>
                  <a:pt x="7321" y="0"/>
                  <a:pt x="4802" y="1008"/>
                  <a:pt x="2881" y="3018"/>
                </a:cubicBezTo>
                <a:cubicBezTo>
                  <a:pt x="-961" y="7039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9"/>
                  <a:pt x="16797" y="3018"/>
                </a:cubicBezTo>
                <a:cubicBezTo>
                  <a:pt x="14876" y="1008"/>
                  <a:pt x="12357" y="0"/>
                  <a:pt x="9839" y="0"/>
                </a:cubicBez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sp>
        <p:nvSpPr>
          <p:cNvPr id="766" name="SPACE HOTEL"/>
          <p:cNvSpPr txBox="1"/>
          <p:nvPr/>
        </p:nvSpPr>
        <p:spPr>
          <a:xfrm>
            <a:off x="3434822" y="2645586"/>
            <a:ext cx="3054859" cy="6057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pc="360" sz="3000">
                <a:solidFill>
                  <a:srgbClr val="FFFFFF"/>
                </a:solidFill>
                <a:latin typeface="Graphik Light"/>
                <a:ea typeface="Graphik Light"/>
                <a:cs typeface="Graphik Light"/>
                <a:sym typeface="Graphik Light"/>
              </a:defRPr>
            </a:lvl1pPr>
          </a:lstStyle>
          <a:p>
            <a:pPr/>
            <a:r>
              <a:t>SPACE HOTEL</a:t>
            </a:r>
          </a:p>
        </p:txBody>
      </p:sp>
      <p:sp>
        <p:nvSpPr>
          <p:cNvPr id="767" name="Circle"/>
          <p:cNvSpPr/>
          <p:nvPr/>
        </p:nvSpPr>
        <p:spPr>
          <a:xfrm>
            <a:off x="4755606" y="7411435"/>
            <a:ext cx="95850" cy="95850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68" name="Rectangle"/>
          <p:cNvSpPr/>
          <p:nvPr/>
        </p:nvSpPr>
        <p:spPr>
          <a:xfrm>
            <a:off x="2366759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69" name="Rectangle"/>
          <p:cNvSpPr/>
          <p:nvPr/>
        </p:nvSpPr>
        <p:spPr>
          <a:xfrm>
            <a:off x="6008402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770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7894383" y="3865735"/>
            <a:ext cx="2260069" cy="2260069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65100" dist="25400" dir="5400000">
              <a:srgbClr val="000000">
                <a:alpha val="50000"/>
              </a:srgbClr>
            </a:outerShdw>
          </a:effectLst>
        </p:spPr>
      </p:pic>
      <p:pic>
        <p:nvPicPr>
          <p:cNvPr id="771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872604" y="4490317"/>
            <a:ext cx="1612870" cy="1177913"/>
          </a:xfrm>
          <a:prstGeom prst="rect">
            <a:avLst/>
          </a:prstGeom>
          <a:ln w="12700">
            <a:miter lim="400000"/>
          </a:ln>
        </p:spPr>
      </p:pic>
      <p:pic>
        <p:nvPicPr>
          <p:cNvPr id="772" name="IMG_0001.PNG" descr="IMG_0001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2354668" y="2249428"/>
            <a:ext cx="4897726" cy="6530302"/>
          </a:xfrm>
          <a:prstGeom prst="rect">
            <a:avLst/>
          </a:prstGeom>
          <a:ln w="12700">
            <a:miter lim="400000"/>
          </a:ln>
        </p:spPr>
      </p:pic>
      <p:pic>
        <p:nvPicPr>
          <p:cNvPr id="773" name="IMG_0002.PNG" descr="IMG_0002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9693206" y="2182854"/>
            <a:ext cx="4997588" cy="6663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74" name="IMG_0003.PNG" descr="IMG_0003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7092897" y="2207248"/>
            <a:ext cx="4941947" cy="6589262"/>
          </a:xfrm>
          <a:prstGeom prst="rect">
            <a:avLst/>
          </a:prstGeom>
          <a:ln w="12700">
            <a:miter lim="400000"/>
          </a:ln>
        </p:spPr>
      </p:pic>
      <p:pic>
        <p:nvPicPr>
          <p:cNvPr id="775" name="pasted-movie.png" descr="pasted-movie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1579647" y="309266"/>
            <a:ext cx="1224707" cy="461060"/>
          </a:xfrm>
          <a:prstGeom prst="rect">
            <a:avLst/>
          </a:prstGeom>
          <a:ln w="12700">
            <a:miter lim="400000"/>
          </a:ln>
        </p:spPr>
      </p:pic>
      <p:sp>
        <p:nvSpPr>
          <p:cNvPr id="776" name="Progressive Web App"/>
          <p:cNvSpPr txBox="1"/>
          <p:nvPr/>
        </p:nvSpPr>
        <p:spPr>
          <a:xfrm>
            <a:off x="10835179" y="847793"/>
            <a:ext cx="3289098" cy="3994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1900"/>
            </a:lvl1pPr>
          </a:lstStyle>
          <a:p>
            <a:pPr/>
            <a:r>
              <a:t>Progressive Web App </a:t>
            </a:r>
          </a:p>
        </p:txBody>
      </p:sp>
      <p:sp>
        <p:nvSpPr>
          <p:cNvPr id="777" name="Rounded Rectangle"/>
          <p:cNvSpPr/>
          <p:nvPr/>
        </p:nvSpPr>
        <p:spPr>
          <a:xfrm>
            <a:off x="4957348" y="12679581"/>
            <a:ext cx="14843807" cy="659626"/>
          </a:xfrm>
          <a:prstGeom prst="roundRect">
            <a:avLst>
              <a:gd name="adj" fmla="val 28880"/>
            </a:avLst>
          </a:prstGeom>
          <a:ln w="38100">
            <a:solidFill>
              <a:srgbClr val="000000"/>
            </a:solidFill>
            <a:custDash>
              <a:ds d="200000" sp="200000"/>
            </a:custDash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78" name="ADS Carusel"/>
          <p:cNvSpPr txBox="1"/>
          <p:nvPr/>
        </p:nvSpPr>
        <p:spPr>
          <a:xfrm>
            <a:off x="10547451" y="12388281"/>
            <a:ext cx="3289098" cy="560449"/>
          </a:xfrm>
          <a:prstGeom prst="rect">
            <a:avLst/>
          </a:prstGeom>
          <a:solidFill>
            <a:srgbClr val="D8D8D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defRPr b="1" sz="3000"/>
            </a:lvl1pPr>
          </a:lstStyle>
          <a:p>
            <a:pPr/>
            <a:r>
              <a:t>ADS Carusel</a:t>
            </a:r>
          </a:p>
        </p:txBody>
      </p:sp>
      <p:sp>
        <p:nvSpPr>
          <p:cNvPr id="779" name="Line"/>
          <p:cNvSpPr/>
          <p:nvPr/>
        </p:nvSpPr>
        <p:spPr>
          <a:xfrm>
            <a:off x="7915374" y="12681205"/>
            <a:ext cx="283429" cy="1"/>
          </a:xfrm>
          <a:prstGeom prst="line">
            <a:avLst/>
          </a:prstGeom>
          <a:ln w="508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780" name="Line"/>
          <p:cNvSpPr/>
          <p:nvPr/>
        </p:nvSpPr>
        <p:spPr>
          <a:xfrm>
            <a:off x="16492275" y="12668505"/>
            <a:ext cx="283429" cy="1"/>
          </a:xfrm>
          <a:prstGeom prst="line">
            <a:avLst/>
          </a:prstGeom>
          <a:ln w="508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781" name="Line"/>
          <p:cNvSpPr/>
          <p:nvPr/>
        </p:nvSpPr>
        <p:spPr>
          <a:xfrm>
            <a:off x="7915374" y="13332007"/>
            <a:ext cx="283429" cy="1"/>
          </a:xfrm>
          <a:prstGeom prst="line">
            <a:avLst/>
          </a:prstGeom>
          <a:ln w="508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782" name="Line"/>
          <p:cNvSpPr/>
          <p:nvPr/>
        </p:nvSpPr>
        <p:spPr>
          <a:xfrm>
            <a:off x="16492275" y="13332007"/>
            <a:ext cx="283429" cy="1"/>
          </a:xfrm>
          <a:prstGeom prst="line">
            <a:avLst/>
          </a:prstGeom>
          <a:ln w="508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6" name="Group"/>
          <p:cNvGrpSpPr/>
          <p:nvPr/>
        </p:nvGrpSpPr>
        <p:grpSpPr>
          <a:xfrm>
            <a:off x="9017377" y="1324662"/>
            <a:ext cx="6349246" cy="11066676"/>
            <a:chOff x="0" y="0"/>
            <a:chExt cx="6349245" cy="11066674"/>
          </a:xfrm>
        </p:grpSpPr>
        <p:pic>
          <p:nvPicPr>
            <p:cNvPr id="784" name="Layer.tiff" descr="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6349246" cy="11066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785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0" t="4033" r="0" b="4023"/>
            <a:stretch>
              <a:fillRect/>
            </a:stretch>
          </p:blipFill>
          <p:spPr>
            <a:xfrm>
              <a:off x="2333128" y="5489484"/>
              <a:ext cx="1683010" cy="15474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3" y="0"/>
                  </a:moveTo>
                  <a:cubicBezTo>
                    <a:pt x="3033" y="0"/>
                    <a:pt x="2276" y="-2"/>
                    <a:pt x="1772" y="227"/>
                  </a:cubicBezTo>
                  <a:cubicBezTo>
                    <a:pt x="1045" y="514"/>
                    <a:pt x="473" y="1137"/>
                    <a:pt x="208" y="1927"/>
                  </a:cubicBezTo>
                  <a:cubicBezTo>
                    <a:pt x="-2" y="2476"/>
                    <a:pt x="0" y="3299"/>
                    <a:pt x="0" y="4669"/>
                  </a:cubicBezTo>
                  <a:lnTo>
                    <a:pt x="0" y="16928"/>
                  </a:lnTo>
                  <a:cubicBezTo>
                    <a:pt x="0" y="18299"/>
                    <a:pt x="-2" y="19117"/>
                    <a:pt x="208" y="19665"/>
                  </a:cubicBezTo>
                  <a:cubicBezTo>
                    <a:pt x="473" y="20455"/>
                    <a:pt x="1045" y="21078"/>
                    <a:pt x="1772" y="21365"/>
                  </a:cubicBezTo>
                  <a:cubicBezTo>
                    <a:pt x="2276" y="21594"/>
                    <a:pt x="3033" y="21598"/>
                    <a:pt x="4293" y="21598"/>
                  </a:cubicBezTo>
                  <a:lnTo>
                    <a:pt x="17305" y="21598"/>
                  </a:lnTo>
                  <a:cubicBezTo>
                    <a:pt x="18565" y="21598"/>
                    <a:pt x="19317" y="21594"/>
                    <a:pt x="19821" y="21365"/>
                  </a:cubicBezTo>
                  <a:cubicBezTo>
                    <a:pt x="20547" y="21078"/>
                    <a:pt x="21120" y="20455"/>
                    <a:pt x="21384" y="19665"/>
                  </a:cubicBezTo>
                  <a:cubicBezTo>
                    <a:pt x="21595" y="19117"/>
                    <a:pt x="21598" y="18299"/>
                    <a:pt x="21598" y="16928"/>
                  </a:cubicBezTo>
                  <a:lnTo>
                    <a:pt x="21598" y="4669"/>
                  </a:lnTo>
                  <a:cubicBezTo>
                    <a:pt x="21598" y="3299"/>
                    <a:pt x="21595" y="2476"/>
                    <a:pt x="21384" y="1927"/>
                  </a:cubicBezTo>
                  <a:cubicBezTo>
                    <a:pt x="21120" y="1137"/>
                    <a:pt x="20547" y="514"/>
                    <a:pt x="19821" y="227"/>
                  </a:cubicBezTo>
                  <a:cubicBezTo>
                    <a:pt x="19317" y="-2"/>
                    <a:pt x="18565" y="0"/>
                    <a:pt x="17305" y="0"/>
                  </a:cubicBezTo>
                  <a:lnTo>
                    <a:pt x="4293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787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4">
            <a:extLst/>
          </a:blip>
          <a:srcRect l="0" t="0" r="0" b="35198"/>
          <a:stretch>
            <a:fillRect/>
          </a:stretch>
        </p:blipFill>
        <p:spPr>
          <a:xfrm>
            <a:off x="10170914" y="2874618"/>
            <a:ext cx="4042087" cy="3589435"/>
          </a:xfrm>
          <a:prstGeom prst="rect">
            <a:avLst/>
          </a:prstGeom>
          <a:ln w="12700">
            <a:miter lim="400000"/>
          </a:ln>
        </p:spPr>
      </p:pic>
      <p:pic>
        <p:nvPicPr>
          <p:cNvPr id="788" name="Group" descr="Group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41608" y="1324662"/>
            <a:ext cx="6349246" cy="11066676"/>
          </a:xfrm>
          <a:prstGeom prst="rect">
            <a:avLst/>
          </a:prstGeom>
          <a:ln w="12700">
            <a:miter lim="400000"/>
          </a:ln>
        </p:spPr>
      </p:pic>
      <p:sp>
        <p:nvSpPr>
          <p:cNvPr id="789" name="Airport Transfers"/>
          <p:cNvSpPr txBox="1"/>
          <p:nvPr/>
        </p:nvSpPr>
        <p:spPr>
          <a:xfrm>
            <a:off x="2970389" y="2952521"/>
            <a:ext cx="1745387" cy="3789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600">
                <a:solidFill>
                  <a:srgbClr val="0C1526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Airport Transfers</a:t>
            </a:r>
          </a:p>
        </p:txBody>
      </p:sp>
      <p:grpSp>
        <p:nvGrpSpPr>
          <p:cNvPr id="792" name="Group"/>
          <p:cNvGrpSpPr/>
          <p:nvPr/>
        </p:nvGrpSpPr>
        <p:grpSpPr>
          <a:xfrm>
            <a:off x="16393146" y="1324662"/>
            <a:ext cx="6349247" cy="11066676"/>
            <a:chOff x="0" y="0"/>
            <a:chExt cx="6349245" cy="11066674"/>
          </a:xfrm>
        </p:grpSpPr>
        <p:pic>
          <p:nvPicPr>
            <p:cNvPr id="790" name="Layer.tiff" descr="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6349246" cy="11066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791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0" t="4033" r="0" b="4023"/>
            <a:stretch>
              <a:fillRect/>
            </a:stretch>
          </p:blipFill>
          <p:spPr>
            <a:xfrm>
              <a:off x="2333128" y="5489484"/>
              <a:ext cx="1683010" cy="15474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3" y="0"/>
                  </a:moveTo>
                  <a:cubicBezTo>
                    <a:pt x="3033" y="0"/>
                    <a:pt x="2276" y="-2"/>
                    <a:pt x="1772" y="227"/>
                  </a:cubicBezTo>
                  <a:cubicBezTo>
                    <a:pt x="1045" y="514"/>
                    <a:pt x="473" y="1137"/>
                    <a:pt x="208" y="1927"/>
                  </a:cubicBezTo>
                  <a:cubicBezTo>
                    <a:pt x="-2" y="2476"/>
                    <a:pt x="0" y="3299"/>
                    <a:pt x="0" y="4669"/>
                  </a:cubicBezTo>
                  <a:lnTo>
                    <a:pt x="0" y="16928"/>
                  </a:lnTo>
                  <a:cubicBezTo>
                    <a:pt x="0" y="18299"/>
                    <a:pt x="-2" y="19117"/>
                    <a:pt x="208" y="19665"/>
                  </a:cubicBezTo>
                  <a:cubicBezTo>
                    <a:pt x="473" y="20455"/>
                    <a:pt x="1045" y="21078"/>
                    <a:pt x="1772" y="21365"/>
                  </a:cubicBezTo>
                  <a:cubicBezTo>
                    <a:pt x="2276" y="21594"/>
                    <a:pt x="3033" y="21598"/>
                    <a:pt x="4293" y="21598"/>
                  </a:cubicBezTo>
                  <a:lnTo>
                    <a:pt x="17305" y="21598"/>
                  </a:lnTo>
                  <a:cubicBezTo>
                    <a:pt x="18565" y="21598"/>
                    <a:pt x="19317" y="21594"/>
                    <a:pt x="19821" y="21365"/>
                  </a:cubicBezTo>
                  <a:cubicBezTo>
                    <a:pt x="20547" y="21078"/>
                    <a:pt x="21120" y="20455"/>
                    <a:pt x="21384" y="19665"/>
                  </a:cubicBezTo>
                  <a:cubicBezTo>
                    <a:pt x="21595" y="19117"/>
                    <a:pt x="21598" y="18299"/>
                    <a:pt x="21598" y="16928"/>
                  </a:cubicBezTo>
                  <a:lnTo>
                    <a:pt x="21598" y="4669"/>
                  </a:lnTo>
                  <a:cubicBezTo>
                    <a:pt x="21598" y="3299"/>
                    <a:pt x="21595" y="2476"/>
                    <a:pt x="21384" y="1927"/>
                  </a:cubicBezTo>
                  <a:cubicBezTo>
                    <a:pt x="21120" y="1137"/>
                    <a:pt x="20547" y="514"/>
                    <a:pt x="19821" y="227"/>
                  </a:cubicBezTo>
                  <a:cubicBezTo>
                    <a:pt x="19317" y="-2"/>
                    <a:pt x="18565" y="0"/>
                    <a:pt x="17305" y="0"/>
                  </a:cubicBezTo>
                  <a:lnTo>
                    <a:pt x="4293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sp>
        <p:nvSpPr>
          <p:cNvPr id="793" name="Rectangle"/>
          <p:cNvSpPr/>
          <p:nvPr/>
        </p:nvSpPr>
        <p:spPr>
          <a:xfrm>
            <a:off x="17382407" y="2585911"/>
            <a:ext cx="4370724" cy="4166752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94" name="Rounded Rectangle"/>
          <p:cNvSpPr/>
          <p:nvPr/>
        </p:nvSpPr>
        <p:spPr>
          <a:xfrm>
            <a:off x="17679787" y="3596007"/>
            <a:ext cx="3885407" cy="2799525"/>
          </a:xfrm>
          <a:prstGeom prst="roundRect">
            <a:avLst>
              <a:gd name="adj" fmla="val 6805"/>
            </a:avLst>
          </a:prstGeom>
          <a:solidFill>
            <a:srgbClr val="EBEBEB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795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4">
            <a:extLst/>
          </a:blip>
          <a:srcRect l="9160" t="4665" r="9151" b="35632"/>
          <a:stretch>
            <a:fillRect/>
          </a:stretch>
        </p:blipFill>
        <p:spPr>
          <a:xfrm>
            <a:off x="18952640" y="2525931"/>
            <a:ext cx="1230259" cy="12321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9" y="0"/>
                </a:moveTo>
                <a:cubicBezTo>
                  <a:pt x="7321" y="0"/>
                  <a:pt x="4802" y="1008"/>
                  <a:pt x="2881" y="3018"/>
                </a:cubicBezTo>
                <a:cubicBezTo>
                  <a:pt x="-961" y="7039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9"/>
                  <a:pt x="16797" y="3018"/>
                </a:cubicBezTo>
                <a:cubicBezTo>
                  <a:pt x="14876" y="1008"/>
                  <a:pt x="12357" y="0"/>
                  <a:pt x="9839" y="0"/>
                </a:cubicBez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sp>
        <p:nvSpPr>
          <p:cNvPr id="796" name="SPACE HOTEL"/>
          <p:cNvSpPr txBox="1"/>
          <p:nvPr/>
        </p:nvSpPr>
        <p:spPr>
          <a:xfrm>
            <a:off x="3434822" y="2645586"/>
            <a:ext cx="3054859" cy="6057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pc="360" sz="3000">
                <a:solidFill>
                  <a:srgbClr val="FFFFFF"/>
                </a:solidFill>
                <a:latin typeface="Graphik Light"/>
                <a:ea typeface="Graphik Light"/>
                <a:cs typeface="Graphik Light"/>
                <a:sym typeface="Graphik Light"/>
              </a:defRPr>
            </a:lvl1pPr>
          </a:lstStyle>
          <a:p>
            <a:pPr/>
            <a:r>
              <a:t>SPACE HOTEL</a:t>
            </a:r>
          </a:p>
        </p:txBody>
      </p:sp>
      <p:sp>
        <p:nvSpPr>
          <p:cNvPr id="797" name="Circle"/>
          <p:cNvSpPr/>
          <p:nvPr/>
        </p:nvSpPr>
        <p:spPr>
          <a:xfrm>
            <a:off x="4755606" y="7411435"/>
            <a:ext cx="95850" cy="95850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98" name="Rectangle"/>
          <p:cNvSpPr/>
          <p:nvPr/>
        </p:nvSpPr>
        <p:spPr>
          <a:xfrm>
            <a:off x="2366759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799" name="Rectangle"/>
          <p:cNvSpPr/>
          <p:nvPr/>
        </p:nvSpPr>
        <p:spPr>
          <a:xfrm>
            <a:off x="6008402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802" name="Group"/>
          <p:cNvGrpSpPr/>
          <p:nvPr/>
        </p:nvGrpSpPr>
        <p:grpSpPr>
          <a:xfrm>
            <a:off x="8188116" y="6619781"/>
            <a:ext cx="2030572" cy="4166753"/>
            <a:chOff x="0" y="0"/>
            <a:chExt cx="2030571" cy="4166751"/>
          </a:xfrm>
        </p:grpSpPr>
        <p:pic>
          <p:nvPicPr>
            <p:cNvPr id="800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0"/>
              <a:ext cx="2030572" cy="416675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801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0" t="4033" r="39" b="4061"/>
            <a:stretch>
              <a:fillRect/>
            </a:stretch>
          </p:blipFill>
          <p:spPr>
            <a:xfrm>
              <a:off x="179280" y="3485383"/>
              <a:ext cx="408782" cy="3758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9" y="0"/>
                  </a:moveTo>
                  <a:cubicBezTo>
                    <a:pt x="3038" y="0"/>
                    <a:pt x="2286" y="-1"/>
                    <a:pt x="1782" y="228"/>
                  </a:cubicBezTo>
                  <a:cubicBezTo>
                    <a:pt x="1055" y="516"/>
                    <a:pt x="474" y="1148"/>
                    <a:pt x="210" y="1938"/>
                  </a:cubicBezTo>
                  <a:cubicBezTo>
                    <a:pt x="-1" y="2487"/>
                    <a:pt x="0" y="3304"/>
                    <a:pt x="0" y="4675"/>
                  </a:cubicBezTo>
                  <a:lnTo>
                    <a:pt x="0" y="16923"/>
                  </a:lnTo>
                  <a:cubicBezTo>
                    <a:pt x="0" y="18294"/>
                    <a:pt x="-1" y="19134"/>
                    <a:pt x="210" y="19682"/>
                  </a:cubicBezTo>
                  <a:cubicBezTo>
                    <a:pt x="474" y="20473"/>
                    <a:pt x="1055" y="21082"/>
                    <a:pt x="1782" y="21370"/>
                  </a:cubicBezTo>
                  <a:cubicBezTo>
                    <a:pt x="2286" y="21599"/>
                    <a:pt x="3038" y="21598"/>
                    <a:pt x="4299" y="21598"/>
                  </a:cubicBezTo>
                  <a:lnTo>
                    <a:pt x="17320" y="21598"/>
                  </a:lnTo>
                  <a:cubicBezTo>
                    <a:pt x="18581" y="21598"/>
                    <a:pt x="19333" y="21599"/>
                    <a:pt x="19837" y="21370"/>
                  </a:cubicBezTo>
                  <a:cubicBezTo>
                    <a:pt x="20564" y="21082"/>
                    <a:pt x="21124" y="20473"/>
                    <a:pt x="21388" y="19682"/>
                  </a:cubicBezTo>
                  <a:cubicBezTo>
                    <a:pt x="21599" y="19134"/>
                    <a:pt x="21598" y="18294"/>
                    <a:pt x="21598" y="16923"/>
                  </a:cubicBezTo>
                  <a:lnTo>
                    <a:pt x="21598" y="4675"/>
                  </a:lnTo>
                  <a:cubicBezTo>
                    <a:pt x="21598" y="3304"/>
                    <a:pt x="21599" y="2487"/>
                    <a:pt x="21388" y="1938"/>
                  </a:cubicBezTo>
                  <a:cubicBezTo>
                    <a:pt x="21124" y="1148"/>
                    <a:pt x="20564" y="516"/>
                    <a:pt x="19837" y="228"/>
                  </a:cubicBezTo>
                  <a:cubicBezTo>
                    <a:pt x="19333" y="-1"/>
                    <a:pt x="18581" y="0"/>
                    <a:pt x="17320" y="0"/>
                  </a:cubicBezTo>
                  <a:lnTo>
                    <a:pt x="4299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805" name="Group"/>
          <p:cNvGrpSpPr/>
          <p:nvPr/>
        </p:nvGrpSpPr>
        <p:grpSpPr>
          <a:xfrm>
            <a:off x="15599305" y="6619781"/>
            <a:ext cx="2030572" cy="4166753"/>
            <a:chOff x="0" y="0"/>
            <a:chExt cx="2030571" cy="4166751"/>
          </a:xfrm>
        </p:grpSpPr>
        <p:pic>
          <p:nvPicPr>
            <p:cNvPr id="803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0"/>
              <a:ext cx="2030572" cy="416675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804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0" t="4033" r="39" b="4061"/>
            <a:stretch>
              <a:fillRect/>
            </a:stretch>
          </p:blipFill>
          <p:spPr>
            <a:xfrm>
              <a:off x="179280" y="3485383"/>
              <a:ext cx="408782" cy="3758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9" y="0"/>
                  </a:moveTo>
                  <a:cubicBezTo>
                    <a:pt x="3038" y="0"/>
                    <a:pt x="2286" y="-1"/>
                    <a:pt x="1782" y="228"/>
                  </a:cubicBezTo>
                  <a:cubicBezTo>
                    <a:pt x="1055" y="516"/>
                    <a:pt x="474" y="1148"/>
                    <a:pt x="210" y="1938"/>
                  </a:cubicBezTo>
                  <a:cubicBezTo>
                    <a:pt x="-1" y="2487"/>
                    <a:pt x="0" y="3304"/>
                    <a:pt x="0" y="4675"/>
                  </a:cubicBezTo>
                  <a:lnTo>
                    <a:pt x="0" y="16923"/>
                  </a:lnTo>
                  <a:cubicBezTo>
                    <a:pt x="0" y="18294"/>
                    <a:pt x="-1" y="19134"/>
                    <a:pt x="210" y="19682"/>
                  </a:cubicBezTo>
                  <a:cubicBezTo>
                    <a:pt x="474" y="20473"/>
                    <a:pt x="1055" y="21082"/>
                    <a:pt x="1782" y="21370"/>
                  </a:cubicBezTo>
                  <a:cubicBezTo>
                    <a:pt x="2286" y="21599"/>
                    <a:pt x="3038" y="21598"/>
                    <a:pt x="4299" y="21598"/>
                  </a:cubicBezTo>
                  <a:lnTo>
                    <a:pt x="17320" y="21598"/>
                  </a:lnTo>
                  <a:cubicBezTo>
                    <a:pt x="18581" y="21598"/>
                    <a:pt x="19333" y="21599"/>
                    <a:pt x="19837" y="21370"/>
                  </a:cubicBezTo>
                  <a:cubicBezTo>
                    <a:pt x="20564" y="21082"/>
                    <a:pt x="21124" y="20473"/>
                    <a:pt x="21388" y="19682"/>
                  </a:cubicBezTo>
                  <a:cubicBezTo>
                    <a:pt x="21599" y="19134"/>
                    <a:pt x="21598" y="18294"/>
                    <a:pt x="21598" y="16923"/>
                  </a:cubicBezTo>
                  <a:lnTo>
                    <a:pt x="21598" y="4675"/>
                  </a:lnTo>
                  <a:cubicBezTo>
                    <a:pt x="21598" y="3304"/>
                    <a:pt x="21599" y="2487"/>
                    <a:pt x="21388" y="1938"/>
                  </a:cubicBezTo>
                  <a:cubicBezTo>
                    <a:pt x="21124" y="1148"/>
                    <a:pt x="20564" y="516"/>
                    <a:pt x="19837" y="228"/>
                  </a:cubicBezTo>
                  <a:cubicBezTo>
                    <a:pt x="19333" y="-1"/>
                    <a:pt x="18581" y="0"/>
                    <a:pt x="17320" y="0"/>
                  </a:cubicBezTo>
                  <a:lnTo>
                    <a:pt x="4299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806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7894383" y="3865735"/>
            <a:ext cx="2260069" cy="2260069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65100" dist="25400" dir="5400000">
              <a:srgbClr val="000000">
                <a:alpha val="50000"/>
              </a:srgbClr>
            </a:outerShdw>
          </a:effectLst>
        </p:spPr>
      </p:pic>
      <p:pic>
        <p:nvPicPr>
          <p:cNvPr id="807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9872604" y="4490317"/>
            <a:ext cx="1612870" cy="1177913"/>
          </a:xfrm>
          <a:prstGeom prst="rect">
            <a:avLst/>
          </a:prstGeom>
          <a:ln w="12700">
            <a:miter lim="400000"/>
          </a:ln>
        </p:spPr>
      </p:pic>
      <p:pic>
        <p:nvPicPr>
          <p:cNvPr id="808" name="IMG_0001.PNG" descr="IMG_0001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2354668" y="2249428"/>
            <a:ext cx="4897726" cy="6530302"/>
          </a:xfrm>
          <a:prstGeom prst="rect">
            <a:avLst/>
          </a:prstGeom>
          <a:ln w="12700">
            <a:miter lim="400000"/>
          </a:ln>
        </p:spPr>
      </p:pic>
      <p:pic>
        <p:nvPicPr>
          <p:cNvPr id="809" name="Layer.tiff" descr="Layer.tiff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784131" y="6619781"/>
            <a:ext cx="2021605" cy="4166753"/>
          </a:xfrm>
          <a:prstGeom prst="rect">
            <a:avLst/>
          </a:prstGeom>
          <a:ln w="12700">
            <a:miter lim="400000"/>
          </a:ln>
        </p:spPr>
      </p:pic>
      <p:pic>
        <p:nvPicPr>
          <p:cNvPr id="810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553" t="190" r="576" b="214"/>
          <a:stretch>
            <a:fillRect/>
          </a:stretch>
        </p:blipFill>
        <p:spPr>
          <a:xfrm>
            <a:off x="1415757" y="7554580"/>
            <a:ext cx="758430" cy="7639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9" h="21589" fill="norm" stroke="1" extrusionOk="0">
                <a:moveTo>
                  <a:pt x="4949" y="0"/>
                </a:moveTo>
                <a:cubicBezTo>
                  <a:pt x="3496" y="0"/>
                  <a:pt x="2626" y="-5"/>
                  <a:pt x="2045" y="236"/>
                </a:cubicBezTo>
                <a:cubicBezTo>
                  <a:pt x="1207" y="539"/>
                  <a:pt x="543" y="1199"/>
                  <a:pt x="238" y="2030"/>
                </a:cubicBezTo>
                <a:cubicBezTo>
                  <a:pt x="-5" y="2607"/>
                  <a:pt x="0" y="3470"/>
                  <a:pt x="0" y="4913"/>
                </a:cubicBezTo>
                <a:lnTo>
                  <a:pt x="0" y="16677"/>
                </a:lnTo>
                <a:cubicBezTo>
                  <a:pt x="0" y="18120"/>
                  <a:pt x="-5" y="18983"/>
                  <a:pt x="238" y="19560"/>
                </a:cubicBezTo>
                <a:cubicBezTo>
                  <a:pt x="543" y="20391"/>
                  <a:pt x="1207" y="21051"/>
                  <a:pt x="2045" y="21354"/>
                </a:cubicBezTo>
                <a:cubicBezTo>
                  <a:pt x="2626" y="21595"/>
                  <a:pt x="3496" y="21590"/>
                  <a:pt x="4949" y="21590"/>
                </a:cubicBezTo>
                <a:lnTo>
                  <a:pt x="16641" y="21590"/>
                </a:lnTo>
                <a:cubicBezTo>
                  <a:pt x="18094" y="21590"/>
                  <a:pt x="18964" y="21595"/>
                  <a:pt x="19545" y="21354"/>
                </a:cubicBezTo>
                <a:cubicBezTo>
                  <a:pt x="20383" y="21051"/>
                  <a:pt x="21047" y="20391"/>
                  <a:pt x="21352" y="19560"/>
                </a:cubicBezTo>
                <a:cubicBezTo>
                  <a:pt x="21595" y="18983"/>
                  <a:pt x="21590" y="18120"/>
                  <a:pt x="21590" y="16677"/>
                </a:cubicBezTo>
                <a:lnTo>
                  <a:pt x="21590" y="4913"/>
                </a:lnTo>
                <a:cubicBezTo>
                  <a:pt x="21590" y="3470"/>
                  <a:pt x="21595" y="2607"/>
                  <a:pt x="21352" y="2030"/>
                </a:cubicBezTo>
                <a:cubicBezTo>
                  <a:pt x="21047" y="1199"/>
                  <a:pt x="20383" y="539"/>
                  <a:pt x="19545" y="236"/>
                </a:cubicBezTo>
                <a:cubicBezTo>
                  <a:pt x="18964" y="-5"/>
                  <a:pt x="18094" y="0"/>
                  <a:pt x="16641" y="0"/>
                </a:cubicBezTo>
                <a:lnTo>
                  <a:pt x="4949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811" name="Banco General Rumiñahui"/>
          <p:cNvSpPr/>
          <p:nvPr/>
        </p:nvSpPr>
        <p:spPr>
          <a:xfrm>
            <a:off x="988536" y="7281849"/>
            <a:ext cx="1612871" cy="25342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8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Banco General Rumiñahui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3" name="Gemini_Generated_Image_2.png" descr="Gemini_Generated_Image_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006302" y="-1"/>
            <a:ext cx="18293104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14" name="Gemini_Generated_Image_6pe5ws6pe5ws6pe5.png" descr="Gemini_Generated_Image_6pe5ws6pe5ws6pe5.png"/>
          <p:cNvPicPr>
            <a:picLocks noChangeAspect="1"/>
          </p:cNvPicPr>
          <p:nvPr/>
        </p:nvPicPr>
        <p:blipFill>
          <a:blip r:embed="rId3">
            <a:extLst/>
          </a:blip>
          <a:srcRect l="9920" t="0" r="0" b="0"/>
          <a:stretch>
            <a:fillRect/>
          </a:stretch>
        </p:blipFill>
        <p:spPr>
          <a:xfrm>
            <a:off x="12314566" y="-69399"/>
            <a:ext cx="16645175" cy="138547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6" name="Layer.tiff" descr="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61134" y="0"/>
            <a:ext cx="20722532" cy="13815021"/>
          </a:xfrm>
          <a:prstGeom prst="rect">
            <a:avLst/>
          </a:prstGeom>
          <a:ln w="12700">
            <a:miter lim="400000"/>
          </a:ln>
        </p:spPr>
      </p:pic>
      <p:sp>
        <p:nvSpPr>
          <p:cNvPr id="817" name="Rectangle"/>
          <p:cNvSpPr/>
          <p:nvPr/>
        </p:nvSpPr>
        <p:spPr>
          <a:xfrm>
            <a:off x="3746500" y="0"/>
            <a:ext cx="5763320" cy="137160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18" name="Circle"/>
          <p:cNvSpPr/>
          <p:nvPr/>
        </p:nvSpPr>
        <p:spPr>
          <a:xfrm>
            <a:off x="18014652" y="570904"/>
            <a:ext cx="89496" cy="89496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819" name="Kiosk-background-9-16.065.tiff" descr="Kiosk-background-9-16.065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830550" y="825500"/>
            <a:ext cx="4508500" cy="8483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20" name="Layer.tiff" descr="Layer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821" name="Telepresencia"/>
          <p:cNvSpPr txBox="1"/>
          <p:nvPr/>
        </p:nvSpPr>
        <p:spPr>
          <a:xfrm>
            <a:off x="738818" y="11677650"/>
            <a:ext cx="7461844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Telepresencia</a:t>
            </a:r>
          </a:p>
        </p:txBody>
      </p:sp>
      <p:sp>
        <p:nvSpPr>
          <p:cNvPr id="822" name="Kioscos"/>
          <p:cNvSpPr txBox="1"/>
          <p:nvPr/>
        </p:nvSpPr>
        <p:spPr>
          <a:xfrm>
            <a:off x="738818" y="10517716"/>
            <a:ext cx="3880274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solidFill>
                  <a:srgbClr val="ED7666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lvl1pPr>
          </a:lstStyle>
          <a:p>
            <a:pPr/>
            <a:r>
              <a:t>Kioscos</a:t>
            </a:r>
          </a:p>
        </p:txBody>
      </p:sp>
      <p:sp>
        <p:nvSpPr>
          <p:cNvPr id="823" name="Banca"/>
          <p:cNvSpPr txBox="1"/>
          <p:nvPr/>
        </p:nvSpPr>
        <p:spPr>
          <a:xfrm>
            <a:off x="789618" y="6240760"/>
            <a:ext cx="3450712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solidFill>
                  <a:srgbClr val="D5D5D5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Banca</a:t>
            </a:r>
          </a:p>
        </p:txBody>
      </p:sp>
      <p:pic>
        <p:nvPicPr>
          <p:cNvPr id="824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 rot="21480000">
            <a:off x="17440605" y="9495652"/>
            <a:ext cx="1237590" cy="4703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6" name="Group.tiff" descr="Group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830637" y="-11642"/>
            <a:ext cx="20608926" cy="13739284"/>
          </a:xfrm>
          <a:prstGeom prst="rect">
            <a:avLst/>
          </a:prstGeom>
          <a:ln w="12700">
            <a:miter lim="400000"/>
          </a:ln>
        </p:spPr>
      </p:pic>
      <p:sp>
        <p:nvSpPr>
          <p:cNvPr id="827" name="Rectangle"/>
          <p:cNvSpPr/>
          <p:nvPr/>
        </p:nvSpPr>
        <p:spPr>
          <a:xfrm>
            <a:off x="3746500" y="0"/>
            <a:ext cx="6675405" cy="137160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28" name="Circle"/>
          <p:cNvSpPr/>
          <p:nvPr/>
        </p:nvSpPr>
        <p:spPr>
          <a:xfrm>
            <a:off x="21062652" y="5633971"/>
            <a:ext cx="51396" cy="51396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829" name="Layer.tiff" descr="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830" name="Telepresencia"/>
          <p:cNvSpPr txBox="1"/>
          <p:nvPr/>
        </p:nvSpPr>
        <p:spPr>
          <a:xfrm>
            <a:off x="738818" y="11677650"/>
            <a:ext cx="7461844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Telepresencia</a:t>
            </a:r>
          </a:p>
        </p:txBody>
      </p:sp>
      <p:sp>
        <p:nvSpPr>
          <p:cNvPr id="831" name="Kioscos"/>
          <p:cNvSpPr txBox="1"/>
          <p:nvPr/>
        </p:nvSpPr>
        <p:spPr>
          <a:xfrm>
            <a:off x="738818" y="10517716"/>
            <a:ext cx="3880274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solidFill>
                  <a:srgbClr val="ED7666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lvl1pPr>
          </a:lstStyle>
          <a:p>
            <a:pPr/>
            <a:r>
              <a:t>Kioscos</a:t>
            </a:r>
          </a:p>
        </p:txBody>
      </p:sp>
      <p:sp>
        <p:nvSpPr>
          <p:cNvPr id="832" name="Banca"/>
          <p:cNvSpPr txBox="1"/>
          <p:nvPr/>
        </p:nvSpPr>
        <p:spPr>
          <a:xfrm>
            <a:off x="789618" y="6240760"/>
            <a:ext cx="3450712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solidFill>
                  <a:srgbClr val="D5D5D5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Banca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4" name="freepik__background__1691.png" descr="freepik__background__169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57943" y="-18124"/>
            <a:ext cx="20728914" cy="13819276"/>
          </a:xfrm>
          <a:prstGeom prst="rect">
            <a:avLst/>
          </a:prstGeom>
          <a:ln w="12700">
            <a:miter lim="400000"/>
          </a:ln>
        </p:spPr>
      </p:pic>
      <p:sp>
        <p:nvSpPr>
          <p:cNvPr id="835" name="Rectangle"/>
          <p:cNvSpPr/>
          <p:nvPr/>
        </p:nvSpPr>
        <p:spPr>
          <a:xfrm>
            <a:off x="3746500" y="0"/>
            <a:ext cx="5763320" cy="137160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36" name="Circle"/>
          <p:cNvSpPr/>
          <p:nvPr/>
        </p:nvSpPr>
        <p:spPr>
          <a:xfrm>
            <a:off x="18014652" y="570904"/>
            <a:ext cx="89496" cy="89496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837" name="Kiosk-background-9-16.066.tiff" descr="Kiosk-background-9-16.066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870074" y="782365"/>
            <a:ext cx="4454852" cy="8425341"/>
          </a:xfrm>
          <a:prstGeom prst="rect">
            <a:avLst/>
          </a:prstGeom>
          <a:ln w="12700">
            <a:miter lim="400000"/>
          </a:ln>
        </p:spPr>
      </p:pic>
      <p:pic>
        <p:nvPicPr>
          <p:cNvPr id="838" name="Layer.tiff" descr="Layer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839" name="Telepresencia"/>
          <p:cNvSpPr txBox="1"/>
          <p:nvPr/>
        </p:nvSpPr>
        <p:spPr>
          <a:xfrm>
            <a:off x="738818" y="11677650"/>
            <a:ext cx="7461844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Telepresencia</a:t>
            </a:r>
          </a:p>
        </p:txBody>
      </p:sp>
      <p:sp>
        <p:nvSpPr>
          <p:cNvPr id="840" name="Kioscos"/>
          <p:cNvSpPr txBox="1"/>
          <p:nvPr/>
        </p:nvSpPr>
        <p:spPr>
          <a:xfrm>
            <a:off x="738818" y="10517716"/>
            <a:ext cx="3880274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solidFill>
                  <a:srgbClr val="ED7666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lvl1pPr>
          </a:lstStyle>
          <a:p>
            <a:pPr/>
            <a:r>
              <a:t>Kioscos</a:t>
            </a:r>
          </a:p>
        </p:txBody>
      </p:sp>
      <p:sp>
        <p:nvSpPr>
          <p:cNvPr id="841" name="Banca"/>
          <p:cNvSpPr txBox="1"/>
          <p:nvPr/>
        </p:nvSpPr>
        <p:spPr>
          <a:xfrm>
            <a:off x="772684" y="6191250"/>
            <a:ext cx="3450712" cy="13335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66140" dir="5400000">
              <a:srgbClr val="FFFFFF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solidFill>
                  <a:srgbClr val="D5D5D5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Banca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3" name="IMG_6628.jpeg" descr="IMG_662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136470" y="-2160455"/>
            <a:ext cx="11920044" cy="15893390"/>
          </a:xfrm>
          <a:prstGeom prst="rect">
            <a:avLst/>
          </a:prstGeom>
          <a:ln w="12700">
            <a:miter lim="400000"/>
          </a:ln>
        </p:spPr>
      </p:pic>
      <p:pic>
        <p:nvPicPr>
          <p:cNvPr id="844" name="IMG_6630.jpeg" descr="IMG_6630.jpeg"/>
          <p:cNvPicPr>
            <a:picLocks noChangeAspect="1"/>
          </p:cNvPicPr>
          <p:nvPr/>
        </p:nvPicPr>
        <p:blipFill>
          <a:blip r:embed="rId3">
            <a:extLst/>
          </a:blip>
          <a:srcRect l="7534" t="0" r="0" b="0"/>
          <a:stretch>
            <a:fillRect/>
          </a:stretch>
        </p:blipFill>
        <p:spPr>
          <a:xfrm>
            <a:off x="15528060" y="-1394818"/>
            <a:ext cx="10902024" cy="15720419"/>
          </a:xfrm>
          <a:prstGeom prst="rect">
            <a:avLst/>
          </a:prstGeom>
          <a:ln w="12700">
            <a:miter lim="400000"/>
          </a:ln>
        </p:spPr>
      </p:pic>
      <p:pic>
        <p:nvPicPr>
          <p:cNvPr id="845" name="IMG_6625.jpeg" descr="IMG_6625.jpeg"/>
          <p:cNvPicPr>
            <a:picLocks noChangeAspect="1"/>
          </p:cNvPicPr>
          <p:nvPr/>
        </p:nvPicPr>
        <p:blipFill>
          <a:blip r:embed="rId4">
            <a:extLst/>
          </a:blip>
          <a:srcRect l="9438" t="0" r="14866" b="0"/>
          <a:stretch>
            <a:fillRect/>
          </a:stretch>
        </p:blipFill>
        <p:spPr>
          <a:xfrm>
            <a:off x="8031146" y="-375578"/>
            <a:ext cx="8017637" cy="141227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D4D4D4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848" name="Mejor VCCaaS gracias a la tecnología SPLIT"/>
          <p:cNvSpPr txBox="1"/>
          <p:nvPr>
            <p:ph type="ctrTitle"/>
          </p:nvPr>
        </p:nvSpPr>
        <p:spPr>
          <a:xfrm>
            <a:off x="1206498" y="1248975"/>
            <a:ext cx="21971004" cy="2402648"/>
          </a:xfrm>
          <a:prstGeom prst="rect">
            <a:avLst/>
          </a:prstGeom>
        </p:spPr>
        <p:txBody>
          <a:bodyPr/>
          <a:lstStyle>
            <a:lvl1pPr>
              <a:defRPr b="0" spc="-128" sz="6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Mejor VCCaaS gracias a la tecnología SPLIT</a:t>
            </a:r>
          </a:p>
        </p:txBody>
      </p:sp>
      <p:sp>
        <p:nvSpPr>
          <p:cNvPr id="849" name="Operable la mayoría de sistema CCaaS siendo premium partner:…"/>
          <p:cNvSpPr txBox="1"/>
          <p:nvPr>
            <p:ph type="subTitle" idx="1"/>
          </p:nvPr>
        </p:nvSpPr>
        <p:spPr>
          <a:xfrm>
            <a:off x="1206500" y="3846716"/>
            <a:ext cx="21971000" cy="7607269"/>
          </a:xfrm>
          <a:prstGeom prst="rect">
            <a:avLst/>
          </a:prstGeom>
        </p:spPr>
        <p:txBody>
          <a:bodyPr/>
          <a:lstStyle/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Operable la mayoría de sistema CCaaS siendo premium partner:</a:t>
            </a: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☑️ 7 modos de videollamada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más que cualquier otro producto…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☑️ Video entrante más eficiente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del mercado con enrutamiento ACD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☑️ Video saliente más innovador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por escalamiento fluido y agendamiento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☑️ 100% interoperable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con la telefonía, CCaaS, agentes CC externos…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☑️ </a:t>
            </a:r>
            <a:r>
              <a:rPr u="sng"/>
              <a:t>Seguridad</a:t>
            </a:r>
            <a:r>
              <a:t>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con AES256, SSO, Face ID, Metadata, Tokenización grado bancario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☑️ Dispositivos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Navegadores web, Celulares, Tabletas, </a:t>
            </a:r>
            <a:r>
              <a:rPr u="sng"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Kioscos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, Pantallas…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 defTabSz="775969">
              <a:defRPr b="0" sz="432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☑️ +10 años de referencias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en bancos, gobiernos, aseguradoras…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</p:txBody>
      </p:sp>
      <p:pic>
        <p:nvPicPr>
          <p:cNvPr id="850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851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29993" y="747087"/>
            <a:ext cx="2326103" cy="1472442"/>
          </a:xfrm>
          <a:prstGeom prst="rect">
            <a:avLst/>
          </a:prstGeom>
          <a:ln w="12700">
            <a:miter lim="400000"/>
          </a:ln>
        </p:spPr>
      </p:pic>
      <p:pic>
        <p:nvPicPr>
          <p:cNvPr id="852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9706294" y="2322041"/>
            <a:ext cx="3810001" cy="3810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D4D4D4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855" name="Video primero… sin renunciar a la Omnicanalidad"/>
          <p:cNvSpPr txBox="1"/>
          <p:nvPr>
            <p:ph type="ctrTitle"/>
          </p:nvPr>
        </p:nvSpPr>
        <p:spPr>
          <a:xfrm>
            <a:off x="1206498" y="1248975"/>
            <a:ext cx="21971004" cy="2402648"/>
          </a:xfrm>
          <a:prstGeom prst="rect">
            <a:avLst/>
          </a:prstGeom>
        </p:spPr>
        <p:txBody>
          <a:bodyPr/>
          <a:lstStyle/>
          <a:p>
            <a:pPr>
              <a:defRPr b="0" spc="-128" sz="64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Video primero…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sin renunciar a la Omnicanalidad</a:t>
            </a:r>
          </a:p>
        </p:txBody>
      </p:sp>
      <p:sp>
        <p:nvSpPr>
          <p:cNvPr id="856" name="Conectado al sistema CCaaS que tu quieras:…"/>
          <p:cNvSpPr txBox="1"/>
          <p:nvPr>
            <p:ph type="subTitle" idx="1"/>
          </p:nvPr>
        </p:nvSpPr>
        <p:spPr>
          <a:xfrm>
            <a:off x="1206500" y="3846716"/>
            <a:ext cx="21971000" cy="7607269"/>
          </a:xfrm>
          <a:prstGeom prst="rect">
            <a:avLst/>
          </a:prstGeom>
        </p:spPr>
        <p:txBody>
          <a:bodyPr/>
          <a:lstStyle/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Conectado al sistema CCaaS que tu quieras:</a:t>
            </a: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➡️ Sin migración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posterior</a:t>
            </a:r>
            <a:r>
              <a:t>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de datos/sistema posterior CCaaS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➡️ </a:t>
            </a:r>
            <a:r>
              <a:t>Sin coste oculto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de mantenimiento unificado de todo historial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➡️ </a:t>
            </a:r>
            <a:r>
              <a:t>Sin romper integridad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 de datos para trazabilidad y auditorías</a:t>
            </a: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➡️ Sin limitaciones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pueden tener varios CCaaS operando a la vez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➡️ </a:t>
            </a:r>
            <a:r>
              <a:t>Sin dependencia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 de proveedores hardware (dispositivos) o kioscos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➡️ </a:t>
            </a:r>
            <a:r>
              <a:t>Sin desfases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 en la planificación evolutiva prevista para el banco</a:t>
            </a:r>
            <a:endParaRPr>
              <a:latin typeface="Montserrat Thin Regular"/>
              <a:ea typeface="Montserrat Thin Regular"/>
              <a:cs typeface="Montserrat Thin Regular"/>
              <a:sym typeface="Montserrat Thin Regular"/>
            </a:endParaRPr>
          </a:p>
          <a:p>
            <a:pPr>
              <a:defRPr b="0" sz="4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➡️ </a:t>
            </a:r>
            <a:r>
              <a:t>Sin renunciar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a la omnicanalidad desde el inicio</a:t>
            </a:r>
          </a:p>
        </p:txBody>
      </p:sp>
      <p:pic>
        <p:nvPicPr>
          <p:cNvPr id="857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858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29993" y="747087"/>
            <a:ext cx="2326103" cy="14724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8EA76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861" name="Web ACD - Homescreen &amp; Login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Web ACD</a:t>
            </a:r>
            <a:r>
              <a:rPr spc="-200" sz="10000"/>
              <a:t> - Homescreen &amp; Login</a:t>
            </a:r>
          </a:p>
        </p:txBody>
      </p:sp>
      <p:sp>
        <p:nvSpPr>
          <p:cNvPr id="862" name="Screenshot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Screenshots</a:t>
            </a:r>
          </a:p>
        </p:txBody>
      </p:sp>
      <p:pic>
        <p:nvPicPr>
          <p:cNvPr id="863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866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867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868" name="Screenshot 2026-06-09 at 10.46.48 PM.png" descr="Screenshot 2026-06-09 at 10.46.48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596900"/>
            <a:ext cx="24384000" cy="12522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" name="Screenshot 2026-02-26 at 9.49.19 PM.png" descr="Screenshot 2026-02-26 at 9.49.19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247368"/>
            <a:ext cx="24384001" cy="13221265"/>
          </a:xfrm>
          <a:prstGeom prst="rect">
            <a:avLst/>
          </a:prstGeom>
          <a:ln w="12700">
            <a:miter lim="400000"/>
          </a:ln>
        </p:spPr>
      </p:pic>
      <p:sp>
        <p:nvSpPr>
          <p:cNvPr id="871" name="Circle"/>
          <p:cNvSpPr/>
          <p:nvPr/>
        </p:nvSpPr>
        <p:spPr>
          <a:xfrm>
            <a:off x="22562810" y="1203896"/>
            <a:ext cx="224108" cy="22698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3" name="Screenshot 2026-02-26 at 9.54.51 PM.png" descr="Screenshot 2026-02-26 at 9.54.51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" y="385383"/>
            <a:ext cx="24384001" cy="12945234"/>
          </a:xfrm>
          <a:prstGeom prst="rect">
            <a:avLst/>
          </a:prstGeom>
          <a:ln w="12700">
            <a:miter lim="400000"/>
          </a:ln>
        </p:spPr>
      </p:pic>
      <p:sp>
        <p:nvSpPr>
          <p:cNvPr id="874" name="Rectangle"/>
          <p:cNvSpPr/>
          <p:nvPr/>
        </p:nvSpPr>
        <p:spPr>
          <a:xfrm>
            <a:off x="8910970" y="6336668"/>
            <a:ext cx="5948760" cy="269021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75" name="Circle"/>
          <p:cNvSpPr/>
          <p:nvPr/>
        </p:nvSpPr>
        <p:spPr>
          <a:xfrm>
            <a:off x="22616137" y="1323882"/>
            <a:ext cx="224108" cy="226990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76" name="Michelle"/>
          <p:cNvSpPr/>
          <p:nvPr/>
        </p:nvSpPr>
        <p:spPr>
          <a:xfrm>
            <a:off x="21921474" y="1777166"/>
            <a:ext cx="1389467" cy="367079"/>
          </a:xfrm>
          <a:prstGeom prst="rect">
            <a:avLst/>
          </a:prstGeom>
          <a:solidFill>
            <a:srgbClr val="ECECEC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300">
                <a:solidFill>
                  <a:srgbClr val="555555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Michelle</a:t>
            </a:r>
          </a:p>
        </p:txBody>
      </p:sp>
      <p:sp>
        <p:nvSpPr>
          <p:cNvPr id="877" name="michl"/>
          <p:cNvSpPr/>
          <p:nvPr/>
        </p:nvSpPr>
        <p:spPr>
          <a:xfrm>
            <a:off x="21948137" y="3236700"/>
            <a:ext cx="560131" cy="367079"/>
          </a:xfrm>
          <a:prstGeom prst="rect">
            <a:avLst/>
          </a:prstGeom>
          <a:solidFill>
            <a:srgbClr val="ECECEC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1000">
                <a:solidFill>
                  <a:srgbClr val="555555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lvl1pPr>
          </a:lstStyle>
          <a:p>
            <a:pPr/>
            <a:r>
              <a:t>michl</a:t>
            </a:r>
          </a:p>
        </p:txBody>
      </p:sp>
      <p:pic>
        <p:nvPicPr>
          <p:cNvPr id="878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061304" y="5437371"/>
            <a:ext cx="7648090" cy="38847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" name="Screenshot 2026-02-26 at 9.50.35 PM.png" descr="Screenshot 2026-02-26 at 9.50.35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" y="247368"/>
            <a:ext cx="24384001" cy="13221265"/>
          </a:xfrm>
          <a:prstGeom prst="rect">
            <a:avLst/>
          </a:prstGeom>
          <a:ln w="12700">
            <a:miter lim="400000"/>
          </a:ln>
        </p:spPr>
      </p:pic>
      <p:sp>
        <p:nvSpPr>
          <p:cNvPr id="881" name="Rectangle"/>
          <p:cNvSpPr/>
          <p:nvPr/>
        </p:nvSpPr>
        <p:spPr>
          <a:xfrm>
            <a:off x="8910970" y="6336668"/>
            <a:ext cx="5948760" cy="2690210"/>
          </a:xfrm>
          <a:prstGeom prst="rect">
            <a:avLst/>
          </a:prstGeom>
          <a:solidFill>
            <a:srgbClr val="35374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82" name="Circle"/>
          <p:cNvSpPr/>
          <p:nvPr/>
        </p:nvSpPr>
        <p:spPr>
          <a:xfrm>
            <a:off x="22562810" y="1203896"/>
            <a:ext cx="224108" cy="22698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83" name="Michelle"/>
          <p:cNvSpPr/>
          <p:nvPr/>
        </p:nvSpPr>
        <p:spPr>
          <a:xfrm>
            <a:off x="21893547" y="1683843"/>
            <a:ext cx="1389467" cy="367079"/>
          </a:xfrm>
          <a:prstGeom prst="rect">
            <a:avLst/>
          </a:prstGeom>
          <a:solidFill>
            <a:srgbClr val="1F2029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300">
                <a:solidFill>
                  <a:srgbClr val="ECECEC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Michelle</a:t>
            </a:r>
          </a:p>
        </p:txBody>
      </p:sp>
      <p:sp>
        <p:nvSpPr>
          <p:cNvPr id="884" name="michl"/>
          <p:cNvSpPr/>
          <p:nvPr/>
        </p:nvSpPr>
        <p:spPr>
          <a:xfrm>
            <a:off x="21908141" y="3170041"/>
            <a:ext cx="560131" cy="367079"/>
          </a:xfrm>
          <a:prstGeom prst="rect">
            <a:avLst/>
          </a:prstGeom>
          <a:solidFill>
            <a:srgbClr val="1F2029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1000">
                <a:solidFill>
                  <a:srgbClr val="ECECEC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lvl1pPr>
          </a:lstStyle>
          <a:p>
            <a:pPr/>
            <a:r>
              <a:t>michl</a:t>
            </a:r>
          </a:p>
        </p:txBody>
      </p:sp>
      <p:pic>
        <p:nvPicPr>
          <p:cNvPr id="885" name="Layer.tiff" descr="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357071" y="5778500"/>
            <a:ext cx="5056558" cy="32024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7" name="Screen Shot 2022-05-18 at 3.30.38 PM.png" descr="Screen Shot 2022-05-18 at 3.30.38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" y="362857"/>
            <a:ext cx="24384001" cy="12990286"/>
          </a:xfrm>
          <a:prstGeom prst="rect">
            <a:avLst/>
          </a:prstGeom>
          <a:ln w="12700">
            <a:miter lim="400000"/>
          </a:ln>
        </p:spPr>
      </p:pic>
      <p:sp>
        <p:nvSpPr>
          <p:cNvPr id="888" name="Rectangle"/>
          <p:cNvSpPr/>
          <p:nvPr/>
        </p:nvSpPr>
        <p:spPr>
          <a:xfrm>
            <a:off x="8947327" y="6393246"/>
            <a:ext cx="6001280" cy="239974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4700">
                <a:solidFill>
                  <a:srgbClr val="212F38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</a:p>
        </p:txBody>
      </p:sp>
      <p:sp>
        <p:nvSpPr>
          <p:cNvPr id="889" name="Santiago de Chile, Miércoles, 30 de Junio"/>
          <p:cNvSpPr/>
          <p:nvPr/>
        </p:nvSpPr>
        <p:spPr>
          <a:xfrm>
            <a:off x="9927412" y="3378248"/>
            <a:ext cx="4041110" cy="6608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600">
                <a:solidFill>
                  <a:srgbClr val="363636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Santiago de Chile, Miércoles, 30 de Junio</a:t>
            </a:r>
          </a:p>
        </p:txBody>
      </p:sp>
      <p:sp>
        <p:nvSpPr>
          <p:cNvPr id="890" name="San José, Lunes 25 de Marzo"/>
          <p:cNvSpPr/>
          <p:nvPr/>
        </p:nvSpPr>
        <p:spPr>
          <a:xfrm>
            <a:off x="9592265" y="3581579"/>
            <a:ext cx="4711404" cy="506107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700">
                <a:solidFill>
                  <a:srgbClr val="363636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San José, Lunes 25 de Marzo</a:t>
            </a:r>
          </a:p>
        </p:txBody>
      </p:sp>
      <p:sp>
        <p:nvSpPr>
          <p:cNvPr id="891" name="ES"/>
          <p:cNvSpPr/>
          <p:nvPr/>
        </p:nvSpPr>
        <p:spPr>
          <a:xfrm>
            <a:off x="19909558" y="1625678"/>
            <a:ext cx="990876" cy="402111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15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 ES</a:t>
            </a:r>
          </a:p>
        </p:txBody>
      </p:sp>
      <p:pic>
        <p:nvPicPr>
          <p:cNvPr id="892" name="Screenshot 2024-03-25 at 8.42.31 AM.png" descr="Screenshot 2024-03-25 at 8.42.31 AM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0374810" y="1695087"/>
            <a:ext cx="411054" cy="275993"/>
          </a:xfrm>
          <a:prstGeom prst="rect">
            <a:avLst/>
          </a:prstGeom>
          <a:ln w="12700">
            <a:miter lim="400000"/>
          </a:ln>
        </p:spPr>
      </p:pic>
      <p:pic>
        <p:nvPicPr>
          <p:cNvPr id="893" name="1275.jpg" descr="1275.jpg"/>
          <p:cNvPicPr>
            <a:picLocks noChangeAspect="1"/>
          </p:cNvPicPr>
          <p:nvPr/>
        </p:nvPicPr>
        <p:blipFill>
          <a:blip r:embed="rId4">
            <a:extLst/>
          </a:blip>
          <a:srcRect l="0" t="6962" r="0" b="10818"/>
          <a:stretch>
            <a:fillRect/>
          </a:stretch>
        </p:blipFill>
        <p:spPr>
          <a:xfrm>
            <a:off x="2395496" y="2095146"/>
            <a:ext cx="19143043" cy="10490195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921" name="Group"/>
          <p:cNvGrpSpPr/>
          <p:nvPr/>
        </p:nvGrpSpPr>
        <p:grpSpPr>
          <a:xfrm>
            <a:off x="2771690" y="11347835"/>
            <a:ext cx="6523141" cy="922079"/>
            <a:chOff x="0" y="0"/>
            <a:chExt cx="6523140" cy="922078"/>
          </a:xfrm>
        </p:grpSpPr>
        <p:grpSp>
          <p:nvGrpSpPr>
            <p:cNvPr id="896" name="Group"/>
            <p:cNvGrpSpPr/>
            <p:nvPr/>
          </p:nvGrpSpPr>
          <p:grpSpPr>
            <a:xfrm>
              <a:off x="0" y="0"/>
              <a:ext cx="972417" cy="922079"/>
              <a:chOff x="0" y="0"/>
              <a:chExt cx="972416" cy="922078"/>
            </a:xfrm>
          </p:grpSpPr>
          <p:sp>
            <p:nvSpPr>
              <p:cNvPr id="894" name="Circle"/>
              <p:cNvSpPr/>
              <p:nvPr/>
            </p:nvSpPr>
            <p:spPr>
              <a:xfrm>
                <a:off x="64590" y="39421"/>
                <a:ext cx="843237" cy="843237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895" name=""/>
              <p:cNvSpPr txBox="1"/>
              <p:nvPr/>
            </p:nvSpPr>
            <p:spPr>
              <a:xfrm>
                <a:off x="0" y="0"/>
                <a:ext cx="972417" cy="92207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64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</a:t>
                </a:r>
              </a:p>
            </p:txBody>
          </p:sp>
        </p:grpSp>
        <p:grpSp>
          <p:nvGrpSpPr>
            <p:cNvPr id="899" name="Group"/>
            <p:cNvGrpSpPr/>
            <p:nvPr/>
          </p:nvGrpSpPr>
          <p:grpSpPr>
            <a:xfrm>
              <a:off x="1041063" y="137189"/>
              <a:ext cx="683061" cy="647701"/>
              <a:chOff x="0" y="0"/>
              <a:chExt cx="683059" cy="647700"/>
            </a:xfrm>
          </p:grpSpPr>
          <p:sp>
            <p:nvSpPr>
              <p:cNvPr id="897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898" name="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</a:t>
                </a:r>
              </a:p>
            </p:txBody>
          </p:sp>
        </p:grpSp>
        <p:grpSp>
          <p:nvGrpSpPr>
            <p:cNvPr id="902" name="Group"/>
            <p:cNvGrpSpPr/>
            <p:nvPr/>
          </p:nvGrpSpPr>
          <p:grpSpPr>
            <a:xfrm>
              <a:off x="1719190" y="137189"/>
              <a:ext cx="683060" cy="647701"/>
              <a:chOff x="0" y="0"/>
              <a:chExt cx="683059" cy="647700"/>
            </a:xfrm>
          </p:grpSpPr>
          <p:sp>
            <p:nvSpPr>
              <p:cNvPr id="900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01" name="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</a:t>
                </a:r>
              </a:p>
            </p:txBody>
          </p:sp>
        </p:grpSp>
        <p:grpSp>
          <p:nvGrpSpPr>
            <p:cNvPr id="905" name="Group"/>
            <p:cNvGrpSpPr/>
            <p:nvPr/>
          </p:nvGrpSpPr>
          <p:grpSpPr>
            <a:xfrm>
              <a:off x="2410759" y="137189"/>
              <a:ext cx="683060" cy="647701"/>
              <a:chOff x="0" y="0"/>
              <a:chExt cx="683059" cy="647700"/>
            </a:xfrm>
          </p:grpSpPr>
          <p:sp>
            <p:nvSpPr>
              <p:cNvPr id="903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04" name="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</a:t>
                </a:r>
              </a:p>
            </p:txBody>
          </p:sp>
        </p:grpSp>
        <p:grpSp>
          <p:nvGrpSpPr>
            <p:cNvPr id="908" name="Group"/>
            <p:cNvGrpSpPr/>
            <p:nvPr/>
          </p:nvGrpSpPr>
          <p:grpSpPr>
            <a:xfrm>
              <a:off x="3098224" y="137189"/>
              <a:ext cx="683060" cy="647701"/>
              <a:chOff x="0" y="0"/>
              <a:chExt cx="683059" cy="647700"/>
            </a:xfrm>
          </p:grpSpPr>
          <p:sp>
            <p:nvSpPr>
              <p:cNvPr id="906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07" name="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FF2600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</a:t>
                </a:r>
              </a:p>
            </p:txBody>
          </p:sp>
        </p:grpSp>
        <p:grpSp>
          <p:nvGrpSpPr>
            <p:cNvPr id="911" name="Group"/>
            <p:cNvGrpSpPr/>
            <p:nvPr/>
          </p:nvGrpSpPr>
          <p:grpSpPr>
            <a:xfrm>
              <a:off x="3780455" y="137189"/>
              <a:ext cx="683060" cy="647701"/>
              <a:chOff x="0" y="0"/>
              <a:chExt cx="683059" cy="647700"/>
            </a:xfrm>
          </p:grpSpPr>
          <p:sp>
            <p:nvSpPr>
              <p:cNvPr id="909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10" name="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</a:t>
                </a:r>
              </a:p>
            </p:txBody>
          </p:sp>
        </p:grpSp>
        <p:grpSp>
          <p:nvGrpSpPr>
            <p:cNvPr id="914" name="Group"/>
            <p:cNvGrpSpPr/>
            <p:nvPr/>
          </p:nvGrpSpPr>
          <p:grpSpPr>
            <a:xfrm>
              <a:off x="4470386" y="137189"/>
              <a:ext cx="683060" cy="647701"/>
              <a:chOff x="0" y="0"/>
              <a:chExt cx="683059" cy="647700"/>
            </a:xfrm>
          </p:grpSpPr>
          <p:sp>
            <p:nvSpPr>
              <p:cNvPr id="912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13" name="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</a:t>
                </a:r>
              </a:p>
            </p:txBody>
          </p:sp>
        </p:grpSp>
        <p:grpSp>
          <p:nvGrpSpPr>
            <p:cNvPr id="917" name="Group"/>
            <p:cNvGrpSpPr/>
            <p:nvPr/>
          </p:nvGrpSpPr>
          <p:grpSpPr>
            <a:xfrm>
              <a:off x="5153445" y="137189"/>
              <a:ext cx="683060" cy="647701"/>
              <a:chOff x="0" y="0"/>
              <a:chExt cx="683059" cy="647700"/>
            </a:xfrm>
          </p:grpSpPr>
          <p:sp>
            <p:nvSpPr>
              <p:cNvPr id="915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16" name="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</a:t>
                </a:r>
              </a:p>
            </p:txBody>
          </p:sp>
        </p:grpSp>
        <p:grpSp>
          <p:nvGrpSpPr>
            <p:cNvPr id="920" name="Group"/>
            <p:cNvGrpSpPr/>
            <p:nvPr/>
          </p:nvGrpSpPr>
          <p:grpSpPr>
            <a:xfrm>
              <a:off x="5840081" y="137189"/>
              <a:ext cx="683060" cy="647701"/>
              <a:chOff x="0" y="0"/>
              <a:chExt cx="683059" cy="647700"/>
            </a:xfrm>
          </p:grpSpPr>
          <p:sp>
            <p:nvSpPr>
              <p:cNvPr id="918" name="Circle"/>
              <p:cNvSpPr/>
              <p:nvPr/>
            </p:nvSpPr>
            <p:spPr>
              <a:xfrm>
                <a:off x="45370" y="27691"/>
                <a:ext cx="592319" cy="592319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>
                <a:outerShdw sx="100000" sy="100000" kx="0" ky="0" algn="b" rotWithShape="0" blurRad="114300" dist="57104" dir="5400000">
                  <a:srgbClr val="000000">
                    <a:alpha val="50000"/>
                  </a:srgbClr>
                </a:outerShdw>
              </a:effectLst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19" name=""/>
              <p:cNvSpPr txBox="1"/>
              <p:nvPr/>
            </p:nvSpPr>
            <p:spPr>
              <a:xfrm>
                <a:off x="0" y="0"/>
                <a:ext cx="683060" cy="6477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3800">
                    <a:solidFill>
                      <a:srgbClr val="24323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</a:t>
                </a:r>
              </a:p>
            </p:txBody>
          </p:sp>
        </p:grpSp>
      </p:grpSp>
      <p:pic>
        <p:nvPicPr>
          <p:cNvPr id="922" name="2148854889.jpg" descr="2148854889.jpg"/>
          <p:cNvPicPr>
            <a:picLocks noChangeAspect="1"/>
          </p:cNvPicPr>
          <p:nvPr/>
        </p:nvPicPr>
        <p:blipFill>
          <a:blip r:embed="rId5">
            <a:extLst/>
          </a:blip>
          <a:srcRect l="12868" t="0" r="14112" b="26519"/>
          <a:stretch>
            <a:fillRect/>
          </a:stretch>
        </p:blipFill>
        <p:spPr>
          <a:xfrm>
            <a:off x="2770359" y="2437433"/>
            <a:ext cx="4163113" cy="2794352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</p:pic>
      <p:pic>
        <p:nvPicPr>
          <p:cNvPr id="923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440825" y="1625678"/>
            <a:ext cx="1973996" cy="402111"/>
          </a:xfrm>
          <a:prstGeom prst="rect">
            <a:avLst/>
          </a:prstGeom>
          <a:ln w="12700">
            <a:miter lim="400000"/>
          </a:ln>
        </p:spPr>
      </p:pic>
      <p:sp>
        <p:nvSpPr>
          <p:cNvPr id="924" name="Miguel"/>
          <p:cNvSpPr/>
          <p:nvPr/>
        </p:nvSpPr>
        <p:spPr>
          <a:xfrm>
            <a:off x="21894810" y="1643194"/>
            <a:ext cx="1389468" cy="367079"/>
          </a:xfrm>
          <a:prstGeom prst="rect">
            <a:avLst/>
          </a:prstGeom>
          <a:solidFill>
            <a:srgbClr val="ECECEC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300">
                <a:solidFill>
                  <a:srgbClr val="555555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Miguel</a:t>
            </a:r>
          </a:p>
        </p:txBody>
      </p:sp>
      <p:sp>
        <p:nvSpPr>
          <p:cNvPr id="925" name="Miguel"/>
          <p:cNvSpPr/>
          <p:nvPr/>
        </p:nvSpPr>
        <p:spPr>
          <a:xfrm>
            <a:off x="22014797" y="3143377"/>
            <a:ext cx="560131" cy="367079"/>
          </a:xfrm>
          <a:prstGeom prst="rect">
            <a:avLst/>
          </a:prstGeom>
          <a:solidFill>
            <a:srgbClr val="ECECEC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1000">
                <a:solidFill>
                  <a:srgbClr val="555555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lvl1pPr>
          </a:lstStyle>
          <a:p>
            <a:pPr/>
            <a:r>
              <a:t>Miguel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5E5E5E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4" name="Group"/>
          <p:cNvGrpSpPr/>
          <p:nvPr/>
        </p:nvGrpSpPr>
        <p:grpSpPr>
          <a:xfrm>
            <a:off x="5717425" y="0"/>
            <a:ext cx="6912215" cy="13716001"/>
            <a:chOff x="0" y="0"/>
            <a:chExt cx="6912213" cy="13716000"/>
          </a:xfrm>
        </p:grpSpPr>
        <p:pic>
          <p:nvPicPr>
            <p:cNvPr id="927" name="split-whatsapp-video-bis.png" descr="split-whatsapp-video-bis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0" t="0" r="0" b="0"/>
            <a:stretch>
              <a:fillRect/>
            </a:stretch>
          </p:blipFill>
          <p:spPr>
            <a:xfrm>
              <a:off x="0" y="0"/>
              <a:ext cx="6912214" cy="137160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928" name="Bienvenid@ a nuestro servicio WhatsApp de atención al cliente. En breve va a ser atendid@ por un asesor…"/>
            <p:cNvSpPr/>
            <p:nvPr/>
          </p:nvSpPr>
          <p:spPr>
            <a:xfrm>
              <a:off x="773560" y="2393973"/>
              <a:ext cx="3876514" cy="1638042"/>
            </a:xfrm>
            <a:prstGeom prst="roundRect">
              <a:avLst>
                <a:gd name="adj" fmla="val 11097"/>
              </a:avLst>
            </a:prstGeom>
            <a:solidFill>
              <a:srgbClr val="FDFB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lvl1pPr>
            </a:lstStyle>
            <a:p>
              <a:pPr/>
              <a:r>
                <a:t>Bienvenid@ a nuestro servicio WhatsApp de atención al cliente. En breve va a ser atendid@ por un asesor…</a:t>
              </a:r>
            </a:p>
          </p:txBody>
        </p:sp>
        <p:sp>
          <p:nvSpPr>
            <p:cNvPr id="929" name="Hola 👋"/>
            <p:cNvSpPr/>
            <p:nvPr/>
          </p:nvSpPr>
          <p:spPr>
            <a:xfrm>
              <a:off x="3677556" y="4354084"/>
              <a:ext cx="2571887" cy="536547"/>
            </a:xfrm>
            <a:prstGeom prst="roundRect">
              <a:avLst>
                <a:gd name="adj" fmla="val 33297"/>
              </a:avLst>
            </a:prstGeom>
            <a:solidFill>
              <a:srgbClr val="DFFCD6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indent="101600" defTabSz="825500">
                <a:lnSpc>
                  <a:spcPct val="10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lvl1pPr>
            </a:lstStyle>
            <a:p>
              <a:pPr/>
              <a:r>
                <a:t>Hola 👋</a:t>
              </a:r>
            </a:p>
          </p:txBody>
        </p:sp>
        <p:sp>
          <p:nvSpPr>
            <p:cNvPr id="930" name="Buenas tardes,…"/>
            <p:cNvSpPr/>
            <p:nvPr/>
          </p:nvSpPr>
          <p:spPr>
            <a:xfrm>
              <a:off x="773560" y="5067362"/>
              <a:ext cx="3876514" cy="1323440"/>
            </a:xfrm>
            <a:prstGeom prst="roundRect">
              <a:avLst>
                <a:gd name="adj" fmla="val 13735"/>
              </a:avLst>
            </a:prstGeom>
            <a:solidFill>
              <a:srgbClr val="FDFB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/>
            <a:p>
              <a: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pPr>
              <a:r>
                <a:t>Buenas tardes,</a:t>
              </a:r>
            </a:p>
            <a:p>
              <a: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pPr>
              <a:r>
                <a:t>Angélica Ramos para servirle, cómo puedo ayudarle?</a:t>
              </a:r>
            </a:p>
          </p:txBody>
        </p:sp>
        <p:sp>
          <p:nvSpPr>
            <p:cNvPr id="931" name="Necesito hablar para explicarle mi solicitud."/>
            <p:cNvSpPr/>
            <p:nvPr/>
          </p:nvSpPr>
          <p:spPr>
            <a:xfrm>
              <a:off x="2372929" y="6882134"/>
              <a:ext cx="3876514" cy="954671"/>
            </a:xfrm>
            <a:prstGeom prst="roundRect">
              <a:avLst>
                <a:gd name="adj" fmla="val 18714"/>
              </a:avLst>
            </a:prstGeom>
            <a:solidFill>
              <a:srgbClr val="DFFCD6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indent="101600" defTabSz="825500">
                <a:lnSpc>
                  <a:spcPct val="10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lvl1pPr>
            </a:lstStyle>
            <a:p>
              <a:pPr/>
              <a:r>
                <a:t>Necesito hablar para explicarle mi solicitud.</a:t>
              </a:r>
            </a:p>
          </p:txBody>
        </p:sp>
        <p:sp>
          <p:nvSpPr>
            <p:cNvPr id="932" name="Si claro, haga clic a continuación para conectar por videollamada:…"/>
            <p:cNvSpPr/>
            <p:nvPr/>
          </p:nvSpPr>
          <p:spPr>
            <a:xfrm>
              <a:off x="773560" y="8191335"/>
              <a:ext cx="3885866" cy="2705374"/>
            </a:xfrm>
            <a:prstGeom prst="roundRect">
              <a:avLst>
                <a:gd name="adj" fmla="val 6735"/>
              </a:avLst>
            </a:prstGeom>
            <a:solidFill>
              <a:srgbClr val="FDFB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/>
            <a:p>
              <a: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pPr>
              <a:r>
                <a:t>Si claro, haga clic a continuación para conectar por videollamada:</a:t>
              </a:r>
            </a:p>
            <a:p>
              <a: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pPr>
            </a:p>
            <a:p>
              <a: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pPr>
            </a:p>
            <a:p>
              <a: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pPr>
            </a:p>
            <a:p>
              <a: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0096FF"/>
                  </a:solidFill>
                </a:defRPr>
              </a:pPr>
              <a:r>
                <a:rPr u="sng">
                  <a:hlinkClick r:id="rId3" invalidUrl="" action="" tgtFrame="" tooltip="" history="1" highlightClick="0" endSnd="0"/>
                </a:rPr>
                <a:t>https://video.pwrs.in/983202</a:t>
              </a:r>
            </a:p>
          </p:txBody>
        </p:sp>
        <p:sp>
          <p:nvSpPr>
            <p:cNvPr id="933" name="Circle"/>
            <p:cNvSpPr/>
            <p:nvPr/>
          </p:nvSpPr>
          <p:spPr>
            <a:xfrm>
              <a:off x="1448984" y="1357497"/>
              <a:ext cx="561947" cy="561947"/>
            </a:xfrm>
            <a:prstGeom prst="ellipse">
              <a:avLst/>
            </a:prstGeom>
            <a:solidFill>
              <a:srgbClr val="ED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934" name="s"/>
            <p:cNvSpPr txBox="1"/>
            <p:nvPr/>
          </p:nvSpPr>
          <p:spPr>
            <a:xfrm>
              <a:off x="1514916" y="1424703"/>
              <a:ext cx="444501" cy="42753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26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s</a:t>
              </a:r>
            </a:p>
          </p:txBody>
        </p:sp>
        <p:sp>
          <p:nvSpPr>
            <p:cNvPr id="935" name="8:36 AM"/>
            <p:cNvSpPr txBox="1"/>
            <p:nvPr/>
          </p:nvSpPr>
          <p:spPr>
            <a:xfrm>
              <a:off x="3400096" y="6042917"/>
              <a:ext cx="880301" cy="3121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500">
                  <a:solidFill>
                    <a:srgbClr val="929292"/>
                  </a:solidFill>
                </a:defRPr>
              </a:lvl1pPr>
            </a:lstStyle>
            <a:p>
              <a:pPr/>
              <a:r>
                <a:t>8:36 AM </a:t>
              </a:r>
            </a:p>
          </p:txBody>
        </p:sp>
        <p:grpSp>
          <p:nvGrpSpPr>
            <p:cNvPr id="941" name="Group"/>
            <p:cNvGrpSpPr/>
            <p:nvPr/>
          </p:nvGrpSpPr>
          <p:grpSpPr>
            <a:xfrm>
              <a:off x="4275743" y="6125390"/>
              <a:ext cx="261111" cy="147221"/>
              <a:chOff x="0" y="0"/>
              <a:chExt cx="261109" cy="147220"/>
            </a:xfrm>
          </p:grpSpPr>
          <p:grpSp>
            <p:nvGrpSpPr>
              <p:cNvPr id="938" name="Group"/>
              <p:cNvGrpSpPr/>
              <p:nvPr/>
            </p:nvGrpSpPr>
            <p:grpSpPr>
              <a:xfrm>
                <a:off x="-1" y="1341"/>
                <a:ext cx="195916" cy="145880"/>
                <a:chOff x="0" y="0"/>
                <a:chExt cx="195914" cy="145878"/>
              </a:xfrm>
            </p:grpSpPr>
            <p:sp>
              <p:nvSpPr>
                <p:cNvPr id="936" name="Rounded Rectangle"/>
                <p:cNvSpPr/>
                <p:nvPr/>
              </p:nvSpPr>
              <p:spPr>
                <a:xfrm rot="18902474">
                  <a:off x="28491" y="62062"/>
                  <a:ext cx="21176" cy="89407"/>
                </a:xfrm>
                <a:prstGeom prst="roundRect">
                  <a:avLst>
                    <a:gd name="adj" fmla="val 48286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  <p:sp>
              <p:nvSpPr>
                <p:cNvPr id="937" name="Rounded Rectangle"/>
                <p:cNvSpPr/>
                <p:nvPr/>
              </p:nvSpPr>
              <p:spPr>
                <a:xfrm rot="2701924">
                  <a:off x="112819" y="-19466"/>
                  <a:ext cx="21176" cy="18381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</p:grpSp>
          <p:sp>
            <p:nvSpPr>
              <p:cNvPr id="939" name="Rounded Rectangle"/>
              <p:cNvSpPr/>
              <p:nvPr/>
            </p:nvSpPr>
            <p:spPr>
              <a:xfrm rot="18902474">
                <a:off x="103305" y="87800"/>
                <a:ext cx="21176" cy="54375"/>
              </a:xfrm>
              <a:prstGeom prst="roundRect">
                <a:avLst>
                  <a:gd name="adj" fmla="val 48159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40" name="Rounded Rectangle"/>
              <p:cNvSpPr/>
              <p:nvPr/>
            </p:nvSpPr>
            <p:spPr>
              <a:xfrm rot="2701924">
                <a:off x="178014" y="-19466"/>
                <a:ext cx="21176" cy="183818"/>
              </a:xfrm>
              <a:prstGeom prst="roundRect">
                <a:avLst>
                  <a:gd name="adj" fmla="val 50000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</p:grpSp>
        <p:grpSp>
          <p:nvGrpSpPr>
            <p:cNvPr id="947" name="Group"/>
            <p:cNvGrpSpPr/>
            <p:nvPr/>
          </p:nvGrpSpPr>
          <p:grpSpPr>
            <a:xfrm>
              <a:off x="5844193" y="4658540"/>
              <a:ext cx="261111" cy="147221"/>
              <a:chOff x="0" y="0"/>
              <a:chExt cx="261109" cy="147220"/>
            </a:xfrm>
          </p:grpSpPr>
          <p:grpSp>
            <p:nvGrpSpPr>
              <p:cNvPr id="944" name="Group"/>
              <p:cNvGrpSpPr/>
              <p:nvPr/>
            </p:nvGrpSpPr>
            <p:grpSpPr>
              <a:xfrm>
                <a:off x="-1" y="1341"/>
                <a:ext cx="195916" cy="145880"/>
                <a:chOff x="0" y="0"/>
                <a:chExt cx="195914" cy="145878"/>
              </a:xfrm>
            </p:grpSpPr>
            <p:sp>
              <p:nvSpPr>
                <p:cNvPr id="942" name="Rounded Rectangle"/>
                <p:cNvSpPr/>
                <p:nvPr/>
              </p:nvSpPr>
              <p:spPr>
                <a:xfrm rot="18902474">
                  <a:off x="28491" y="62062"/>
                  <a:ext cx="21176" cy="89407"/>
                </a:xfrm>
                <a:prstGeom prst="roundRect">
                  <a:avLst>
                    <a:gd name="adj" fmla="val 48286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  <p:sp>
              <p:nvSpPr>
                <p:cNvPr id="943" name="Rounded Rectangle"/>
                <p:cNvSpPr/>
                <p:nvPr/>
              </p:nvSpPr>
              <p:spPr>
                <a:xfrm rot="2701924">
                  <a:off x="112819" y="-19466"/>
                  <a:ext cx="21176" cy="18381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</p:grpSp>
          <p:sp>
            <p:nvSpPr>
              <p:cNvPr id="945" name="Rounded Rectangle"/>
              <p:cNvSpPr/>
              <p:nvPr/>
            </p:nvSpPr>
            <p:spPr>
              <a:xfrm rot="18902474">
                <a:off x="103305" y="87800"/>
                <a:ext cx="21176" cy="54375"/>
              </a:xfrm>
              <a:prstGeom prst="roundRect">
                <a:avLst>
                  <a:gd name="adj" fmla="val 48159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46" name="Rounded Rectangle"/>
              <p:cNvSpPr/>
              <p:nvPr/>
            </p:nvSpPr>
            <p:spPr>
              <a:xfrm rot="2701924">
                <a:off x="178014" y="-19466"/>
                <a:ext cx="21176" cy="183818"/>
              </a:xfrm>
              <a:prstGeom prst="roundRect">
                <a:avLst>
                  <a:gd name="adj" fmla="val 50000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</p:grpSp>
        <p:sp>
          <p:nvSpPr>
            <p:cNvPr id="948" name="8:35 AM"/>
            <p:cNvSpPr txBox="1"/>
            <p:nvPr/>
          </p:nvSpPr>
          <p:spPr>
            <a:xfrm>
              <a:off x="3742996" y="3725167"/>
              <a:ext cx="880301" cy="3121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500">
                  <a:solidFill>
                    <a:srgbClr val="929292"/>
                  </a:solidFill>
                </a:defRPr>
              </a:lvl1pPr>
            </a:lstStyle>
            <a:p>
              <a:pPr/>
              <a:r>
                <a:t>8:35 AM </a:t>
              </a:r>
            </a:p>
          </p:txBody>
        </p:sp>
        <p:sp>
          <p:nvSpPr>
            <p:cNvPr id="949" name="8:35 AM"/>
            <p:cNvSpPr txBox="1"/>
            <p:nvPr/>
          </p:nvSpPr>
          <p:spPr>
            <a:xfrm>
              <a:off x="4987596" y="4576067"/>
              <a:ext cx="880301" cy="3121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500">
                  <a:solidFill>
                    <a:srgbClr val="929292"/>
                  </a:solidFill>
                </a:defRPr>
              </a:lvl1pPr>
            </a:lstStyle>
            <a:p>
              <a:pPr/>
              <a:r>
                <a:t>8:35 AM </a:t>
              </a:r>
            </a:p>
          </p:txBody>
        </p:sp>
        <p:grpSp>
          <p:nvGrpSpPr>
            <p:cNvPr id="955" name="Group"/>
            <p:cNvGrpSpPr/>
            <p:nvPr/>
          </p:nvGrpSpPr>
          <p:grpSpPr>
            <a:xfrm>
              <a:off x="5850543" y="7598590"/>
              <a:ext cx="261111" cy="147222"/>
              <a:chOff x="0" y="0"/>
              <a:chExt cx="261109" cy="147220"/>
            </a:xfrm>
          </p:grpSpPr>
          <p:grpSp>
            <p:nvGrpSpPr>
              <p:cNvPr id="952" name="Group"/>
              <p:cNvGrpSpPr/>
              <p:nvPr/>
            </p:nvGrpSpPr>
            <p:grpSpPr>
              <a:xfrm>
                <a:off x="-1" y="1341"/>
                <a:ext cx="195916" cy="145880"/>
                <a:chOff x="0" y="0"/>
                <a:chExt cx="195914" cy="145878"/>
              </a:xfrm>
            </p:grpSpPr>
            <p:sp>
              <p:nvSpPr>
                <p:cNvPr id="950" name="Rounded Rectangle"/>
                <p:cNvSpPr/>
                <p:nvPr/>
              </p:nvSpPr>
              <p:spPr>
                <a:xfrm rot="18902474">
                  <a:off x="28491" y="62062"/>
                  <a:ext cx="21176" cy="89407"/>
                </a:xfrm>
                <a:prstGeom prst="roundRect">
                  <a:avLst>
                    <a:gd name="adj" fmla="val 48286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  <p:sp>
              <p:nvSpPr>
                <p:cNvPr id="951" name="Rounded Rectangle"/>
                <p:cNvSpPr/>
                <p:nvPr/>
              </p:nvSpPr>
              <p:spPr>
                <a:xfrm rot="2701924">
                  <a:off x="112819" y="-19466"/>
                  <a:ext cx="21176" cy="18381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</p:grpSp>
          <p:sp>
            <p:nvSpPr>
              <p:cNvPr id="953" name="Rounded Rectangle"/>
              <p:cNvSpPr/>
              <p:nvPr/>
            </p:nvSpPr>
            <p:spPr>
              <a:xfrm rot="18902474">
                <a:off x="103305" y="87800"/>
                <a:ext cx="21176" cy="54375"/>
              </a:xfrm>
              <a:prstGeom prst="roundRect">
                <a:avLst>
                  <a:gd name="adj" fmla="val 48159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54" name="Rounded Rectangle"/>
              <p:cNvSpPr/>
              <p:nvPr/>
            </p:nvSpPr>
            <p:spPr>
              <a:xfrm rot="2701924">
                <a:off x="178014" y="-19466"/>
                <a:ext cx="21176" cy="183818"/>
              </a:xfrm>
              <a:prstGeom prst="roundRect">
                <a:avLst>
                  <a:gd name="adj" fmla="val 50000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</p:grpSp>
        <p:sp>
          <p:nvSpPr>
            <p:cNvPr id="956" name="8:36 AM"/>
            <p:cNvSpPr txBox="1"/>
            <p:nvPr/>
          </p:nvSpPr>
          <p:spPr>
            <a:xfrm>
              <a:off x="4993946" y="7516116"/>
              <a:ext cx="880301" cy="3121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500">
                  <a:solidFill>
                    <a:srgbClr val="929292"/>
                  </a:solidFill>
                </a:defRPr>
              </a:lvl1pPr>
            </a:lstStyle>
            <a:p>
              <a:pPr/>
              <a:r>
                <a:t>8:36 AM </a:t>
              </a:r>
            </a:p>
          </p:txBody>
        </p:sp>
        <p:sp>
          <p:nvSpPr>
            <p:cNvPr id="957" name="Rounded Rectangle"/>
            <p:cNvSpPr/>
            <p:nvPr/>
          </p:nvSpPr>
          <p:spPr>
            <a:xfrm>
              <a:off x="1060291" y="9313848"/>
              <a:ext cx="3303052" cy="838201"/>
            </a:xfrm>
            <a:prstGeom prst="roundRect">
              <a:avLst>
                <a:gd name="adj" fmla="val 9911"/>
              </a:avLst>
            </a:prstGeom>
            <a:solidFill>
              <a:srgbClr val="D0CCC8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grpSp>
          <p:nvGrpSpPr>
            <p:cNvPr id="963" name="Group"/>
            <p:cNvGrpSpPr/>
            <p:nvPr/>
          </p:nvGrpSpPr>
          <p:grpSpPr>
            <a:xfrm>
              <a:off x="4224943" y="10652940"/>
              <a:ext cx="261111" cy="147222"/>
              <a:chOff x="0" y="0"/>
              <a:chExt cx="261109" cy="147220"/>
            </a:xfrm>
          </p:grpSpPr>
          <p:grpSp>
            <p:nvGrpSpPr>
              <p:cNvPr id="960" name="Group"/>
              <p:cNvGrpSpPr/>
              <p:nvPr/>
            </p:nvGrpSpPr>
            <p:grpSpPr>
              <a:xfrm>
                <a:off x="-1" y="1341"/>
                <a:ext cx="195916" cy="145880"/>
                <a:chOff x="0" y="0"/>
                <a:chExt cx="195914" cy="145878"/>
              </a:xfrm>
            </p:grpSpPr>
            <p:sp>
              <p:nvSpPr>
                <p:cNvPr id="958" name="Rounded Rectangle"/>
                <p:cNvSpPr/>
                <p:nvPr/>
              </p:nvSpPr>
              <p:spPr>
                <a:xfrm rot="18902474">
                  <a:off x="28491" y="62062"/>
                  <a:ext cx="21176" cy="89407"/>
                </a:xfrm>
                <a:prstGeom prst="roundRect">
                  <a:avLst>
                    <a:gd name="adj" fmla="val 48286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  <p:sp>
              <p:nvSpPr>
                <p:cNvPr id="959" name="Rounded Rectangle"/>
                <p:cNvSpPr/>
                <p:nvPr/>
              </p:nvSpPr>
              <p:spPr>
                <a:xfrm rot="2701924">
                  <a:off x="112819" y="-19466"/>
                  <a:ext cx="21176" cy="18381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</p:grpSp>
          <p:sp>
            <p:nvSpPr>
              <p:cNvPr id="961" name="Rounded Rectangle"/>
              <p:cNvSpPr/>
              <p:nvPr/>
            </p:nvSpPr>
            <p:spPr>
              <a:xfrm rot="18902474">
                <a:off x="103305" y="87800"/>
                <a:ext cx="21176" cy="54375"/>
              </a:xfrm>
              <a:prstGeom prst="roundRect">
                <a:avLst>
                  <a:gd name="adj" fmla="val 48159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62" name="Rounded Rectangle"/>
              <p:cNvSpPr/>
              <p:nvPr/>
            </p:nvSpPr>
            <p:spPr>
              <a:xfrm rot="2701924">
                <a:off x="178014" y="-19466"/>
                <a:ext cx="21176" cy="183818"/>
              </a:xfrm>
              <a:prstGeom prst="roundRect">
                <a:avLst>
                  <a:gd name="adj" fmla="val 50000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</p:grpSp>
        <p:sp>
          <p:nvSpPr>
            <p:cNvPr id="964" name="8:37 AM"/>
            <p:cNvSpPr txBox="1"/>
            <p:nvPr/>
          </p:nvSpPr>
          <p:spPr>
            <a:xfrm>
              <a:off x="3368346" y="10570466"/>
              <a:ext cx="880301" cy="3121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500">
                  <a:solidFill>
                    <a:srgbClr val="929292"/>
                  </a:solidFill>
                </a:defRPr>
              </a:lvl1pPr>
            </a:lstStyle>
            <a:p>
              <a:pPr/>
              <a:r>
                <a:t>8:37 AM </a:t>
              </a:r>
            </a:p>
          </p:txBody>
        </p:sp>
        <p:sp>
          <p:nvSpPr>
            <p:cNvPr id="965" name="Videollamada…"/>
            <p:cNvSpPr txBox="1"/>
            <p:nvPr/>
          </p:nvSpPr>
          <p:spPr>
            <a:xfrm>
              <a:off x="1160533" y="9366199"/>
              <a:ext cx="2581353" cy="6097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pPr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FFFFFF"/>
                  </a:solidFill>
                </a:defRPr>
              </a:pPr>
              <a:r>
                <a:t>Videollamada</a:t>
              </a:r>
            </a:p>
            <a:p>
              <a:pPr defTabSz="825500">
                <a:lnSpc>
                  <a:spcPct val="110000"/>
                </a:lnSpc>
                <a:spcBef>
                  <a:spcPts val="0"/>
                </a:spcBef>
                <a:defRPr sz="1200">
                  <a:solidFill>
                    <a:srgbClr val="919191"/>
                  </a:solidFill>
                </a:defRPr>
              </a:pPr>
              <a:r>
                <a:t>Conexión con seguridad AES 256bit</a:t>
              </a:r>
            </a:p>
          </p:txBody>
        </p:sp>
        <p:sp>
          <p:nvSpPr>
            <p:cNvPr id="966" name="Ok! 👍"/>
            <p:cNvSpPr/>
            <p:nvPr/>
          </p:nvSpPr>
          <p:spPr>
            <a:xfrm>
              <a:off x="3677556" y="11135884"/>
              <a:ext cx="2571887" cy="536548"/>
            </a:xfrm>
            <a:prstGeom prst="roundRect">
              <a:avLst>
                <a:gd name="adj" fmla="val 33297"/>
              </a:avLst>
            </a:prstGeom>
            <a:solidFill>
              <a:srgbClr val="DFFCD6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indent="101600" defTabSz="825500">
                <a:lnSpc>
                  <a:spcPct val="100000"/>
                </a:lnSpc>
                <a:spcBef>
                  <a:spcPts val="0"/>
                </a:spcBef>
                <a:defRPr sz="2000">
                  <a:solidFill>
                    <a:srgbClr val="0E0C0C"/>
                  </a:solidFill>
                </a:defRPr>
              </a:lvl1pPr>
            </a:lstStyle>
            <a:p>
              <a:pPr/>
              <a:r>
                <a:t>Ok! 👍</a:t>
              </a:r>
            </a:p>
          </p:txBody>
        </p:sp>
        <p:grpSp>
          <p:nvGrpSpPr>
            <p:cNvPr id="972" name="Group"/>
            <p:cNvGrpSpPr/>
            <p:nvPr/>
          </p:nvGrpSpPr>
          <p:grpSpPr>
            <a:xfrm>
              <a:off x="5844193" y="11440340"/>
              <a:ext cx="261111" cy="147222"/>
              <a:chOff x="0" y="0"/>
              <a:chExt cx="261109" cy="147220"/>
            </a:xfrm>
          </p:grpSpPr>
          <p:grpSp>
            <p:nvGrpSpPr>
              <p:cNvPr id="969" name="Group"/>
              <p:cNvGrpSpPr/>
              <p:nvPr/>
            </p:nvGrpSpPr>
            <p:grpSpPr>
              <a:xfrm>
                <a:off x="-1" y="1341"/>
                <a:ext cx="195916" cy="145880"/>
                <a:chOff x="0" y="0"/>
                <a:chExt cx="195914" cy="145878"/>
              </a:xfrm>
            </p:grpSpPr>
            <p:sp>
              <p:nvSpPr>
                <p:cNvPr id="967" name="Rounded Rectangle"/>
                <p:cNvSpPr/>
                <p:nvPr/>
              </p:nvSpPr>
              <p:spPr>
                <a:xfrm rot="18902474">
                  <a:off x="28491" y="62062"/>
                  <a:ext cx="21176" cy="89407"/>
                </a:xfrm>
                <a:prstGeom prst="roundRect">
                  <a:avLst>
                    <a:gd name="adj" fmla="val 48286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  <p:sp>
              <p:nvSpPr>
                <p:cNvPr id="968" name="Rounded Rectangle"/>
                <p:cNvSpPr/>
                <p:nvPr/>
              </p:nvSpPr>
              <p:spPr>
                <a:xfrm rot="2701924">
                  <a:off x="112819" y="-19466"/>
                  <a:ext cx="21176" cy="18381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0096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50800" tIns="50800" rIns="50800" bIns="50800" numCol="1" anchor="ctr">
                  <a:noAutofit/>
                </a:bodyPr>
                <a:lstStyle/>
                <a:p>
                  <a:pPr algn="ctr" defTabSz="825500">
                    <a:lnSpc>
                      <a:spcPct val="100000"/>
                    </a:lnSpc>
                    <a:spcBef>
                      <a:spcPts val="0"/>
                    </a:spcBef>
                    <a:defRPr sz="3200">
                      <a:solidFill>
                        <a:srgbClr val="FFFFFF"/>
                      </a:solidFill>
                      <a:latin typeface="Helvetica Neue Medium"/>
                      <a:ea typeface="Helvetica Neue Medium"/>
                      <a:cs typeface="Helvetica Neue Medium"/>
                      <a:sym typeface="Helvetica Neue Medium"/>
                    </a:defRPr>
                  </a:pPr>
                </a:p>
              </p:txBody>
            </p:sp>
          </p:grpSp>
          <p:sp>
            <p:nvSpPr>
              <p:cNvPr id="970" name="Rounded Rectangle"/>
              <p:cNvSpPr/>
              <p:nvPr/>
            </p:nvSpPr>
            <p:spPr>
              <a:xfrm rot="18902474">
                <a:off x="103305" y="87800"/>
                <a:ext cx="21176" cy="54375"/>
              </a:xfrm>
              <a:prstGeom prst="roundRect">
                <a:avLst>
                  <a:gd name="adj" fmla="val 48159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971" name="Rounded Rectangle"/>
              <p:cNvSpPr/>
              <p:nvPr/>
            </p:nvSpPr>
            <p:spPr>
              <a:xfrm rot="2701924">
                <a:off x="178014" y="-19466"/>
                <a:ext cx="21176" cy="183818"/>
              </a:xfrm>
              <a:prstGeom prst="roundRect">
                <a:avLst>
                  <a:gd name="adj" fmla="val 50000"/>
                </a:avLst>
              </a:prstGeom>
              <a:solidFill>
                <a:srgbClr val="0096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</p:grpSp>
        <p:sp>
          <p:nvSpPr>
            <p:cNvPr id="973" name="8:37 AM"/>
            <p:cNvSpPr txBox="1"/>
            <p:nvPr/>
          </p:nvSpPr>
          <p:spPr>
            <a:xfrm>
              <a:off x="4987596" y="11357866"/>
              <a:ext cx="880301" cy="3121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500">
                  <a:solidFill>
                    <a:srgbClr val="929292"/>
                  </a:solidFill>
                </a:defRPr>
              </a:lvl1pPr>
            </a:lstStyle>
            <a:p>
              <a:pPr/>
              <a:r>
                <a:t>8:37 AM </a:t>
              </a:r>
            </a:p>
          </p:txBody>
        </p:sp>
      </p:grpSp>
      <p:grpSp>
        <p:nvGrpSpPr>
          <p:cNvPr id="983" name="Group"/>
          <p:cNvGrpSpPr/>
          <p:nvPr/>
        </p:nvGrpSpPr>
        <p:grpSpPr>
          <a:xfrm>
            <a:off x="16309427" y="-1"/>
            <a:ext cx="6912215" cy="13716001"/>
            <a:chOff x="0" y="0"/>
            <a:chExt cx="6912213" cy="13716000"/>
          </a:xfrm>
        </p:grpSpPr>
        <p:pic>
          <p:nvPicPr>
            <p:cNvPr id="975" name="freepik__the-style-is-candid-image-photography-with-natural__13122.jpeg" descr="freepik__the-style-is-candid-image-photography-with-natural__13122.jpe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5344" t="0" r="5344" b="0"/>
            <a:stretch>
              <a:fillRect/>
            </a:stretch>
          </p:blipFill>
          <p:spPr>
            <a:xfrm>
              <a:off x="478344" y="2160076"/>
              <a:ext cx="5955526" cy="974607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976" name="freepik__a-white-woman-28-years-old-brown-hair-smiling-wear__22305.jpeg" descr="freepik__a-white-woman-28-years-old-brown-hair-smiling-wear__22305.jpeg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33424" t="7" r="23604" b="11947"/>
            <a:stretch>
              <a:fillRect/>
            </a:stretch>
          </p:blipFill>
          <p:spPr>
            <a:xfrm>
              <a:off x="710893" y="2440148"/>
              <a:ext cx="1891110" cy="2214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7" h="21600" fill="norm" stroke="1" extrusionOk="0">
                  <a:moveTo>
                    <a:pt x="1949" y="0"/>
                  </a:moveTo>
                  <a:cubicBezTo>
                    <a:pt x="1669" y="17"/>
                    <a:pt x="1449" y="46"/>
                    <a:pt x="1274" y="108"/>
                  </a:cubicBezTo>
                  <a:cubicBezTo>
                    <a:pt x="753" y="270"/>
                    <a:pt x="339" y="624"/>
                    <a:pt x="150" y="1069"/>
                  </a:cubicBezTo>
                  <a:cubicBezTo>
                    <a:pt x="-1" y="1377"/>
                    <a:pt x="0" y="1838"/>
                    <a:pt x="0" y="2609"/>
                  </a:cubicBezTo>
                  <a:lnTo>
                    <a:pt x="0" y="18971"/>
                  </a:lnTo>
                  <a:cubicBezTo>
                    <a:pt x="0" y="19743"/>
                    <a:pt x="-1" y="20203"/>
                    <a:pt x="150" y="20512"/>
                  </a:cubicBezTo>
                  <a:cubicBezTo>
                    <a:pt x="339" y="20957"/>
                    <a:pt x="753" y="21306"/>
                    <a:pt x="1274" y="21468"/>
                  </a:cubicBezTo>
                  <a:cubicBezTo>
                    <a:pt x="1635" y="21597"/>
                    <a:pt x="2175" y="21600"/>
                    <a:pt x="3078" y="21600"/>
                  </a:cubicBezTo>
                  <a:lnTo>
                    <a:pt x="18520" y="21600"/>
                  </a:lnTo>
                  <a:cubicBezTo>
                    <a:pt x="19423" y="21600"/>
                    <a:pt x="19963" y="21597"/>
                    <a:pt x="20324" y="21468"/>
                  </a:cubicBezTo>
                  <a:cubicBezTo>
                    <a:pt x="20845" y="21306"/>
                    <a:pt x="21259" y="20957"/>
                    <a:pt x="21448" y="20512"/>
                  </a:cubicBezTo>
                  <a:cubicBezTo>
                    <a:pt x="21599" y="20203"/>
                    <a:pt x="21598" y="19743"/>
                    <a:pt x="21598" y="18971"/>
                  </a:cubicBezTo>
                  <a:lnTo>
                    <a:pt x="21598" y="2609"/>
                  </a:lnTo>
                  <a:cubicBezTo>
                    <a:pt x="21598" y="1838"/>
                    <a:pt x="21599" y="1377"/>
                    <a:pt x="21448" y="1069"/>
                  </a:cubicBezTo>
                  <a:cubicBezTo>
                    <a:pt x="21259" y="624"/>
                    <a:pt x="20845" y="270"/>
                    <a:pt x="20324" y="108"/>
                  </a:cubicBezTo>
                  <a:cubicBezTo>
                    <a:pt x="20149" y="46"/>
                    <a:pt x="19929" y="17"/>
                    <a:pt x="19649" y="0"/>
                  </a:cubicBezTo>
                  <a:lnTo>
                    <a:pt x="1949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977" name="split-whatsapp-video.png" descr="split-whatsapp-video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0" y="0"/>
              <a:ext cx="6912214" cy="137160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978" name="Rounded Rectangle"/>
            <p:cNvSpPr/>
            <p:nvPr/>
          </p:nvSpPr>
          <p:spPr>
            <a:xfrm>
              <a:off x="750281" y="10737870"/>
              <a:ext cx="967847" cy="954671"/>
            </a:xfrm>
            <a:prstGeom prst="roundRect">
              <a:avLst>
                <a:gd name="adj" fmla="val 16297"/>
              </a:avLst>
            </a:prstGeom>
            <a:solidFill>
              <a:srgbClr val="ED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979" name=""/>
            <p:cNvSpPr txBox="1"/>
            <p:nvPr/>
          </p:nvSpPr>
          <p:spPr>
            <a:xfrm>
              <a:off x="630954" y="10618306"/>
              <a:ext cx="1206501" cy="11938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>
                <a:defRPr sz="8600">
                  <a:solidFill>
                    <a:srgbClr val="FFFFFF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</a:t>
              </a:r>
            </a:p>
          </p:txBody>
        </p:sp>
        <p:sp>
          <p:nvSpPr>
            <p:cNvPr id="980" name="videocall.ivrpowers.com"/>
            <p:cNvSpPr txBox="1"/>
            <p:nvPr/>
          </p:nvSpPr>
          <p:spPr>
            <a:xfrm>
              <a:off x="2078123" y="1501981"/>
              <a:ext cx="3273071" cy="44902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2300"/>
              </a:lvl1pPr>
            </a:lstStyle>
            <a:p>
              <a:pPr/>
              <a:r>
                <a:t>videocall.ivrpowers.com</a:t>
              </a:r>
            </a:p>
          </p:txBody>
        </p:sp>
        <p:sp>
          <p:nvSpPr>
            <p:cNvPr id="981" name="Angélica Ramos"/>
            <p:cNvSpPr txBox="1"/>
            <p:nvPr/>
          </p:nvSpPr>
          <p:spPr>
            <a:xfrm>
              <a:off x="3762588" y="2203450"/>
              <a:ext cx="2431391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>
              <a:outerShdw sx="100000" sy="100000" kx="0" ky="0" algn="b" rotWithShape="0" blurRad="63500" dist="25400" dir="5400000">
                <a:srgbClr val="000000">
                  <a:alpha val="50000"/>
                </a:srgbClr>
              </a:outerShdw>
            </a:effectLst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indent="228600" defTabSz="825500">
                <a:lnSpc>
                  <a:spcPct val="110000"/>
                </a:lnSpc>
                <a:spcBef>
                  <a:spcPts val="0"/>
                </a:spcBef>
                <a:defRPr sz="2000">
                  <a:solidFill>
                    <a:srgbClr val="FFFFFF"/>
                  </a:solidFill>
                  <a:latin typeface="Montserrat Thin Medium"/>
                  <a:ea typeface="Montserrat Thin Medium"/>
                  <a:cs typeface="Montserrat Thin Medium"/>
                  <a:sym typeface="Montserrat Thin Medium"/>
                </a:defRPr>
              </a:lvl1pPr>
            </a:lstStyle>
            <a:p>
              <a:pPr/>
              <a:r>
                <a:t>Angélica Ramos</a:t>
              </a:r>
            </a:p>
          </p:txBody>
        </p:sp>
        <p:sp>
          <p:nvSpPr>
            <p:cNvPr id="982" name="Asesora de Clientes"/>
            <p:cNvSpPr txBox="1"/>
            <p:nvPr/>
          </p:nvSpPr>
          <p:spPr>
            <a:xfrm>
              <a:off x="4224444" y="2609850"/>
              <a:ext cx="1969535" cy="3048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>
              <a:outerShdw sx="100000" sy="100000" kx="0" ky="0" algn="b" rotWithShape="0" blurRad="63500" dist="25400" dir="5400000">
                <a:srgbClr val="000000">
                  <a:alpha val="50000"/>
                </a:srgbClr>
              </a:outerShdw>
            </a:effectLst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indent="228600" algn="r" defTabSz="825500">
                <a:lnSpc>
                  <a:spcPct val="110000"/>
                </a:lnSpc>
                <a:spcBef>
                  <a:spcPts val="0"/>
                </a:spcBef>
                <a:defRPr sz="1300">
                  <a:solidFill>
                    <a:srgbClr val="FFFFFF"/>
                  </a:solidFill>
                  <a:latin typeface="Montserrat Thin Medium"/>
                  <a:ea typeface="Montserrat Thin Medium"/>
                  <a:cs typeface="Montserrat Thin Medium"/>
                  <a:sym typeface="Montserrat Thin Medium"/>
                </a:defRPr>
              </a:lvl1pPr>
            </a:lstStyle>
            <a:p>
              <a:pPr/>
              <a:r>
                <a:t>Asesora de Clientes</a:t>
              </a:r>
            </a:p>
          </p:txBody>
        </p:sp>
      </p:grpSp>
      <p:pic>
        <p:nvPicPr>
          <p:cNvPr id="984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318440" y="5367866"/>
            <a:ext cx="2974446" cy="2980268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30200" dist="138051" dir="5400000">
              <a:srgbClr val="000000">
                <a:alpha val="50000"/>
              </a:srgbClr>
            </a:outerShdw>
          </a:effectLst>
        </p:spPr>
      </p:pic>
      <p:sp>
        <p:nvSpPr>
          <p:cNvPr id="1012" name="Connection Line"/>
          <p:cNvSpPr/>
          <p:nvPr/>
        </p:nvSpPr>
        <p:spPr>
          <a:xfrm>
            <a:off x="12338279" y="6858000"/>
            <a:ext cx="4280466" cy="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0"/>
                </a:lnTo>
              </a:path>
            </a:pathLst>
          </a:custGeom>
          <a:ln w="101600">
            <a:solidFill>
              <a:srgbClr val="FFFFFF"/>
            </a:solidFill>
            <a:prstDash val="sysDot"/>
            <a:miter lim="400000"/>
            <a:tailEnd type="arrow"/>
          </a:ln>
        </p:spPr>
        <p:txBody>
          <a:bodyPr/>
          <a:lstStyle/>
          <a:p>
            <a:pPr/>
          </a:p>
        </p:txBody>
      </p:sp>
      <p:pic>
        <p:nvPicPr>
          <p:cNvPr id="986" name="Layer.tiff" descr="Layer.tif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3000511" y="5604933"/>
            <a:ext cx="2753651" cy="2743201"/>
          </a:xfrm>
          <a:prstGeom prst="rect">
            <a:avLst/>
          </a:prstGeom>
          <a:ln w="12700">
            <a:miter lim="400000"/>
          </a:ln>
        </p:spPr>
      </p:pic>
      <p:sp>
        <p:nvSpPr>
          <p:cNvPr id="1013" name="Connection Line"/>
          <p:cNvSpPr/>
          <p:nvPr/>
        </p:nvSpPr>
        <p:spPr>
          <a:xfrm>
            <a:off x="4055138" y="6846316"/>
            <a:ext cx="1971556" cy="45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21600"/>
                </a:lnTo>
              </a:path>
            </a:pathLst>
          </a:custGeom>
          <a:ln w="101600">
            <a:solidFill>
              <a:srgbClr val="FFFFFF"/>
            </a:solidFill>
            <a:prstDash val="sysDot"/>
            <a:miter lim="400000"/>
            <a:tailEnd type="arrow"/>
          </a:ln>
        </p:spPr>
        <p:txBody>
          <a:bodyPr/>
          <a:lstStyle/>
          <a:p>
            <a:pPr/>
          </a:p>
        </p:txBody>
      </p:sp>
      <p:sp>
        <p:nvSpPr>
          <p:cNvPr id="988" name="Rectangle"/>
          <p:cNvSpPr/>
          <p:nvPr/>
        </p:nvSpPr>
        <p:spPr>
          <a:xfrm>
            <a:off x="10354733" y="1329266"/>
            <a:ext cx="1565871" cy="612115"/>
          </a:xfrm>
          <a:prstGeom prst="rect">
            <a:avLst/>
          </a:prstGeom>
          <a:solidFill>
            <a:srgbClr val="F2F1ED">
              <a:alpha val="89785"/>
            </a:srgb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89" name="Video Grabación"/>
          <p:cNvSpPr txBox="1"/>
          <p:nvPr/>
        </p:nvSpPr>
        <p:spPr>
          <a:xfrm>
            <a:off x="13060354" y="2550583"/>
            <a:ext cx="2623086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Grabación</a:t>
            </a:r>
          </a:p>
        </p:txBody>
      </p:sp>
      <p:sp>
        <p:nvSpPr>
          <p:cNvPr id="990" name="Click-to-Video"/>
          <p:cNvSpPr txBox="1"/>
          <p:nvPr/>
        </p:nvSpPr>
        <p:spPr>
          <a:xfrm>
            <a:off x="2749367" y="10221383"/>
            <a:ext cx="2255975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Click-to-Video</a:t>
            </a:r>
          </a:p>
        </p:txBody>
      </p:sp>
      <p:sp>
        <p:nvSpPr>
          <p:cNvPr id="991" name="Overprinting de su Marca"/>
          <p:cNvSpPr txBox="1"/>
          <p:nvPr/>
        </p:nvSpPr>
        <p:spPr>
          <a:xfrm>
            <a:off x="13472672" y="10838815"/>
            <a:ext cx="2070383" cy="8013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Overprinting</a:t>
            </a:r>
            <a:br/>
            <a:r>
              <a:t>de su Marca</a:t>
            </a:r>
          </a:p>
        </p:txBody>
      </p:sp>
      <p:sp>
        <p:nvSpPr>
          <p:cNvPr id="992" name="Line"/>
          <p:cNvSpPr/>
          <p:nvPr/>
        </p:nvSpPr>
        <p:spPr>
          <a:xfrm>
            <a:off x="5207000" y="10456333"/>
            <a:ext cx="1270000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993" name="Line"/>
          <p:cNvSpPr/>
          <p:nvPr/>
        </p:nvSpPr>
        <p:spPr>
          <a:xfrm>
            <a:off x="15731066" y="11239500"/>
            <a:ext cx="1270001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994" name="Line"/>
          <p:cNvSpPr/>
          <p:nvPr/>
        </p:nvSpPr>
        <p:spPr>
          <a:xfrm>
            <a:off x="15705004" y="9245600"/>
            <a:ext cx="2974446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995" name="Video Remoto"/>
          <p:cNvSpPr txBox="1"/>
          <p:nvPr/>
        </p:nvSpPr>
        <p:spPr>
          <a:xfrm>
            <a:off x="13317687" y="9010650"/>
            <a:ext cx="229377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Remoto</a:t>
            </a:r>
          </a:p>
        </p:txBody>
      </p:sp>
      <p:sp>
        <p:nvSpPr>
          <p:cNvPr id="996" name="Line"/>
          <p:cNvSpPr/>
          <p:nvPr/>
        </p:nvSpPr>
        <p:spPr>
          <a:xfrm>
            <a:off x="15900400" y="2785533"/>
            <a:ext cx="1270000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997" name="FAB"/>
          <p:cNvSpPr txBox="1"/>
          <p:nvPr/>
        </p:nvSpPr>
        <p:spPr>
          <a:xfrm>
            <a:off x="23158871" y="11004550"/>
            <a:ext cx="745826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FAB</a:t>
            </a:r>
          </a:p>
        </p:txBody>
      </p:sp>
      <p:sp>
        <p:nvSpPr>
          <p:cNvPr id="998" name="Line"/>
          <p:cNvSpPr/>
          <p:nvPr/>
        </p:nvSpPr>
        <p:spPr>
          <a:xfrm flipH="1">
            <a:off x="22504400" y="11239500"/>
            <a:ext cx="571705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999" name="Video Local"/>
          <p:cNvSpPr txBox="1"/>
          <p:nvPr/>
        </p:nvSpPr>
        <p:spPr>
          <a:xfrm>
            <a:off x="13845539" y="3481916"/>
            <a:ext cx="186745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Local</a:t>
            </a:r>
          </a:p>
        </p:txBody>
      </p:sp>
      <p:sp>
        <p:nvSpPr>
          <p:cNvPr id="1000" name="Line"/>
          <p:cNvSpPr/>
          <p:nvPr/>
        </p:nvSpPr>
        <p:spPr>
          <a:xfrm>
            <a:off x="15900400" y="3716866"/>
            <a:ext cx="1270000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001" name="Nombre de Agente"/>
          <p:cNvSpPr txBox="1"/>
          <p:nvPr/>
        </p:nvSpPr>
        <p:spPr>
          <a:xfrm>
            <a:off x="12510117" y="2059517"/>
            <a:ext cx="3135018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Nombre de Agente </a:t>
            </a:r>
          </a:p>
        </p:txBody>
      </p:sp>
      <p:sp>
        <p:nvSpPr>
          <p:cNvPr id="1002" name="Line"/>
          <p:cNvSpPr/>
          <p:nvPr/>
        </p:nvSpPr>
        <p:spPr>
          <a:xfrm>
            <a:off x="15849600" y="2294467"/>
            <a:ext cx="4281736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003" name="WhatsApp"/>
          <p:cNvSpPr txBox="1"/>
          <p:nvPr/>
        </p:nvSpPr>
        <p:spPr>
          <a:xfrm>
            <a:off x="658823" y="4197543"/>
            <a:ext cx="4476624" cy="11553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7000">
                <a:solidFill>
                  <a:srgbClr val="FFFFFF"/>
                </a:solidFill>
              </a:defRPr>
            </a:lvl1pPr>
          </a:lstStyle>
          <a:p>
            <a:pPr/>
            <a:r>
              <a:t>WhatsApp</a:t>
            </a:r>
          </a:p>
        </p:txBody>
      </p:sp>
      <p:sp>
        <p:nvSpPr>
          <p:cNvPr id="1004" name="SPLIT"/>
          <p:cNvSpPr txBox="1"/>
          <p:nvPr/>
        </p:nvSpPr>
        <p:spPr>
          <a:xfrm>
            <a:off x="13211618" y="4413249"/>
            <a:ext cx="2331438" cy="1028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0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1005" name="WhatsApp Business | API"/>
          <p:cNvSpPr txBox="1"/>
          <p:nvPr/>
        </p:nvSpPr>
        <p:spPr>
          <a:xfrm>
            <a:off x="936063" y="1400373"/>
            <a:ext cx="395385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WhatsApp Business | API</a:t>
            </a:r>
          </a:p>
        </p:txBody>
      </p:sp>
      <p:sp>
        <p:nvSpPr>
          <p:cNvPr id="1006" name="Line"/>
          <p:cNvSpPr/>
          <p:nvPr/>
        </p:nvSpPr>
        <p:spPr>
          <a:xfrm>
            <a:off x="5073846" y="1635323"/>
            <a:ext cx="1132221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007" name="Line"/>
          <p:cNvSpPr/>
          <p:nvPr/>
        </p:nvSpPr>
        <p:spPr>
          <a:xfrm>
            <a:off x="5073846" y="3201656"/>
            <a:ext cx="1132221" cy="1"/>
          </a:xfrm>
          <a:prstGeom prst="line">
            <a:avLst/>
          </a:prstGeom>
          <a:ln w="25400">
            <a:solidFill>
              <a:srgbClr val="FFFFFF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008" name="Asignación de Agente"/>
          <p:cNvSpPr txBox="1"/>
          <p:nvPr/>
        </p:nvSpPr>
        <p:spPr>
          <a:xfrm>
            <a:off x="1334842" y="2966706"/>
            <a:ext cx="355507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Asignación de Agente </a:t>
            </a:r>
          </a:p>
        </p:txBody>
      </p:sp>
      <p:sp>
        <p:nvSpPr>
          <p:cNvPr id="1009" name="+506 9345 0344"/>
          <p:cNvSpPr/>
          <p:nvPr/>
        </p:nvSpPr>
        <p:spPr>
          <a:xfrm>
            <a:off x="7839006" y="1358393"/>
            <a:ext cx="2070382" cy="324063"/>
          </a:xfrm>
          <a:prstGeom prst="rect">
            <a:avLst/>
          </a:prstGeom>
          <a:solidFill>
            <a:srgbClr val="F2F1EB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1900">
                <a:solidFill>
                  <a:srgbClr val="212F38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+506 9345 0344</a:t>
            </a:r>
          </a:p>
        </p:txBody>
      </p:sp>
      <p:pic>
        <p:nvPicPr>
          <p:cNvPr id="1010" name="Layer.tiff" descr="Layer.tiff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011" name="pasted-movie.png" descr="pasted-movie.png"/>
          <p:cNvPicPr>
            <a:picLocks noChangeAspect="1"/>
          </p:cNvPicPr>
          <p:nvPr/>
        </p:nvPicPr>
        <p:blipFill>
          <a:blip r:embed="rId10">
            <a:extLst/>
          </a:blip>
          <a:srcRect l="553" t="190" r="550" b="182"/>
          <a:stretch>
            <a:fillRect/>
          </a:stretch>
        </p:blipFill>
        <p:spPr>
          <a:xfrm>
            <a:off x="17056439" y="10725150"/>
            <a:ext cx="1021160" cy="10287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953" y="0"/>
                </a:moveTo>
                <a:cubicBezTo>
                  <a:pt x="3500" y="0"/>
                  <a:pt x="2630" y="1"/>
                  <a:pt x="2048" y="242"/>
                </a:cubicBezTo>
                <a:cubicBezTo>
                  <a:pt x="1210" y="544"/>
                  <a:pt x="548" y="1201"/>
                  <a:pt x="243" y="2033"/>
                </a:cubicBezTo>
                <a:cubicBezTo>
                  <a:pt x="1" y="2610"/>
                  <a:pt x="0" y="3474"/>
                  <a:pt x="0" y="4917"/>
                </a:cubicBezTo>
                <a:lnTo>
                  <a:pt x="0" y="16683"/>
                </a:lnTo>
                <a:cubicBezTo>
                  <a:pt x="0" y="18126"/>
                  <a:pt x="1" y="18990"/>
                  <a:pt x="243" y="19567"/>
                </a:cubicBezTo>
                <a:cubicBezTo>
                  <a:pt x="548" y="20399"/>
                  <a:pt x="1210" y="21056"/>
                  <a:pt x="2048" y="21358"/>
                </a:cubicBezTo>
                <a:cubicBezTo>
                  <a:pt x="2630" y="21599"/>
                  <a:pt x="3500" y="21600"/>
                  <a:pt x="4953" y="21600"/>
                </a:cubicBezTo>
                <a:lnTo>
                  <a:pt x="16647" y="21600"/>
                </a:lnTo>
                <a:cubicBezTo>
                  <a:pt x="18100" y="21600"/>
                  <a:pt x="18970" y="21599"/>
                  <a:pt x="19552" y="21358"/>
                </a:cubicBezTo>
                <a:cubicBezTo>
                  <a:pt x="20390" y="21056"/>
                  <a:pt x="21052" y="20399"/>
                  <a:pt x="21357" y="19567"/>
                </a:cubicBezTo>
                <a:cubicBezTo>
                  <a:pt x="21599" y="18990"/>
                  <a:pt x="21600" y="18126"/>
                  <a:pt x="21600" y="16683"/>
                </a:cubicBezTo>
                <a:lnTo>
                  <a:pt x="21600" y="4917"/>
                </a:lnTo>
                <a:cubicBezTo>
                  <a:pt x="21600" y="3474"/>
                  <a:pt x="21599" y="2610"/>
                  <a:pt x="21357" y="2033"/>
                </a:cubicBezTo>
                <a:cubicBezTo>
                  <a:pt x="21052" y="1201"/>
                  <a:pt x="20390" y="544"/>
                  <a:pt x="19552" y="242"/>
                </a:cubicBezTo>
                <a:cubicBezTo>
                  <a:pt x="18970" y="1"/>
                  <a:pt x="18100" y="0"/>
                  <a:pt x="16647" y="0"/>
                </a:cubicBezTo>
                <a:lnTo>
                  <a:pt x="4953" y="0"/>
                </a:lnTo>
                <a:close/>
              </a:path>
            </a:pathLst>
          </a:custGeom>
          <a:ln w="12700">
            <a:miter lim="400000"/>
          </a:ln>
          <a:effectLst>
            <a:outerShdw sx="100000" sy="100000" kx="0" ky="0" algn="b" rotWithShape="0" blurRad="165100" dist="125102" dir="5400000">
              <a:srgbClr val="FFFFFF">
                <a:alpha val="5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8EA76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5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1016" name="Web ACD - KPI &amp; Dashboard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Web ACD</a:t>
            </a:r>
            <a:r>
              <a:rPr spc="-200" sz="10000"/>
              <a:t> - KPI &amp; Dashboards</a:t>
            </a:r>
          </a:p>
        </p:txBody>
      </p:sp>
      <p:sp>
        <p:nvSpPr>
          <p:cNvPr id="1017" name="Screenshot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Screenshots</a:t>
            </a:r>
          </a:p>
        </p:txBody>
      </p:sp>
      <p:pic>
        <p:nvPicPr>
          <p:cNvPr id="1018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0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21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22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023" name="Screenshot 2026-06-09 at 10.32.38 PM.png" descr="Screenshot 2026-06-09 at 10.32.38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596900"/>
            <a:ext cx="24384000" cy="12522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26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27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028" name="Screenshot 2026-06-09 at 10.33.24 PM.png" descr="Screenshot 2026-06-09 at 10.33.24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596900"/>
            <a:ext cx="24384000" cy="12522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31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32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033" name="Screenshot 2026-06-09 at 10.37.18 PM.png" descr="Screenshot 2026-06-09 at 10.37.18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8EA76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1036" name="Web ACD - Analytics &amp; Report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Web ACD </a:t>
            </a:r>
            <a:r>
              <a:rPr spc="-200" sz="10000"/>
              <a:t>- Analytics &amp; Reports</a:t>
            </a:r>
          </a:p>
        </p:txBody>
      </p:sp>
      <p:sp>
        <p:nvSpPr>
          <p:cNvPr id="1037" name="Screenshot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Screenshots</a:t>
            </a:r>
          </a:p>
        </p:txBody>
      </p:sp>
      <p:pic>
        <p:nvPicPr>
          <p:cNvPr id="1038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41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42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043" name="Screenshot 2026-06-09 at 10.37.59 PM.png" descr="Screenshot 2026-06-09 at 10.37.59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5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46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47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048" name="Screenshot 2026-06-10 at 4.12.03 PM.png" descr="Screenshot 2026-06-10 at 4.12.03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51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52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053" name="Screenshot 2026-06-10 at 4.10.12 PM.png" descr="Screenshot 2026-06-10 at 4.10.12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AD6D1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1056" name="Pollster - Encuesta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Pollster - Encuestas</a:t>
            </a:r>
          </a:p>
        </p:txBody>
      </p:sp>
      <p:sp>
        <p:nvSpPr>
          <p:cNvPr id="1057" name="Screenshot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Screenshots</a:t>
            </a:r>
          </a:p>
        </p:txBody>
      </p:sp>
      <p:pic>
        <p:nvPicPr>
          <p:cNvPr id="1058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0" name="Rectangle"/>
          <p:cNvSpPr/>
          <p:nvPr/>
        </p:nvSpPr>
        <p:spPr>
          <a:xfrm>
            <a:off x="4064231" y="1477708"/>
            <a:ext cx="17428271" cy="10760584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520700" dist="76671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61" name="Group" descr="Group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380616" y="2216150"/>
            <a:ext cx="14795501" cy="92837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62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317576" y="1763610"/>
            <a:ext cx="2458208" cy="12486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" name="Rectangle"/>
          <p:cNvSpPr/>
          <p:nvPr/>
        </p:nvSpPr>
        <p:spPr>
          <a:xfrm>
            <a:off x="4064231" y="1477708"/>
            <a:ext cx="17428271" cy="10760584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520700" dist="76671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1089" name="Group"/>
          <p:cNvGrpSpPr/>
          <p:nvPr/>
        </p:nvGrpSpPr>
        <p:grpSpPr>
          <a:xfrm>
            <a:off x="5380616" y="2216150"/>
            <a:ext cx="14795501" cy="9283700"/>
            <a:chOff x="0" y="0"/>
            <a:chExt cx="14795500" cy="9283700"/>
          </a:xfrm>
        </p:grpSpPr>
        <p:pic>
          <p:nvPicPr>
            <p:cNvPr id="1065" name="Image" descr="Image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0" t="0" r="0" b="0"/>
            <a:stretch>
              <a:fillRect/>
            </a:stretch>
          </p:blipFill>
          <p:spPr>
            <a:xfrm>
              <a:off x="0" y="0"/>
              <a:ext cx="14795500" cy="92837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66" name="Screenshot 2026-03-11 at 1.06.39 PM.png" descr="Screenshot 2026-03-11 at 1.06.39 PM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248242" y="3833607"/>
              <a:ext cx="393701" cy="3810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067" name="Rectangle"/>
            <p:cNvSpPr/>
            <p:nvPr/>
          </p:nvSpPr>
          <p:spPr>
            <a:xfrm>
              <a:off x="1441196" y="3553245"/>
              <a:ext cx="9812033" cy="941726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1068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1435517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69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2514885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70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3594252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71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4673620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72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5752987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73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6832355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74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7911722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75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8991090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76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11149825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077" name="0"/>
            <p:cNvSpPr txBox="1"/>
            <p:nvPr/>
          </p:nvSpPr>
          <p:spPr>
            <a:xfrm>
              <a:off x="1907094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0</a:t>
              </a:r>
            </a:p>
          </p:txBody>
        </p:sp>
        <p:pic>
          <p:nvPicPr>
            <p:cNvPr id="1078" name="Screenshot 2026-03-11 at 1.07.34 PM.png" descr="Screenshot 2026-03-11 at 1.07.34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10070457" y="3827257"/>
              <a:ext cx="431801" cy="3937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079" name="1"/>
            <p:cNvSpPr txBox="1"/>
            <p:nvPr/>
          </p:nvSpPr>
          <p:spPr>
            <a:xfrm>
              <a:off x="2984354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1</a:t>
              </a:r>
            </a:p>
          </p:txBody>
        </p:sp>
        <p:sp>
          <p:nvSpPr>
            <p:cNvPr id="1080" name="10"/>
            <p:cNvSpPr txBox="1"/>
            <p:nvPr/>
          </p:nvSpPr>
          <p:spPr>
            <a:xfrm>
              <a:off x="12679695" y="3833607"/>
              <a:ext cx="356109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10</a:t>
              </a:r>
            </a:p>
          </p:txBody>
        </p:sp>
        <p:sp>
          <p:nvSpPr>
            <p:cNvPr id="1081" name="2"/>
            <p:cNvSpPr txBox="1"/>
            <p:nvPr/>
          </p:nvSpPr>
          <p:spPr>
            <a:xfrm>
              <a:off x="4061614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2</a:t>
              </a:r>
            </a:p>
          </p:txBody>
        </p:sp>
        <p:sp>
          <p:nvSpPr>
            <p:cNvPr id="1082" name="3"/>
            <p:cNvSpPr txBox="1"/>
            <p:nvPr/>
          </p:nvSpPr>
          <p:spPr>
            <a:xfrm>
              <a:off x="5138874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3</a:t>
              </a:r>
            </a:p>
          </p:txBody>
        </p:sp>
        <p:sp>
          <p:nvSpPr>
            <p:cNvPr id="1083" name="4"/>
            <p:cNvSpPr txBox="1"/>
            <p:nvPr/>
          </p:nvSpPr>
          <p:spPr>
            <a:xfrm>
              <a:off x="6216134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4</a:t>
              </a:r>
            </a:p>
          </p:txBody>
        </p:sp>
        <p:sp>
          <p:nvSpPr>
            <p:cNvPr id="1084" name="5"/>
            <p:cNvSpPr txBox="1"/>
            <p:nvPr/>
          </p:nvSpPr>
          <p:spPr>
            <a:xfrm>
              <a:off x="7293395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5</a:t>
              </a:r>
            </a:p>
          </p:txBody>
        </p:sp>
        <p:sp>
          <p:nvSpPr>
            <p:cNvPr id="1085" name="6"/>
            <p:cNvSpPr txBox="1"/>
            <p:nvPr/>
          </p:nvSpPr>
          <p:spPr>
            <a:xfrm>
              <a:off x="8370655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6</a:t>
              </a:r>
            </a:p>
          </p:txBody>
        </p:sp>
        <p:sp>
          <p:nvSpPr>
            <p:cNvPr id="1086" name="7"/>
            <p:cNvSpPr txBox="1"/>
            <p:nvPr/>
          </p:nvSpPr>
          <p:spPr>
            <a:xfrm>
              <a:off x="9447915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7</a:t>
              </a:r>
            </a:p>
          </p:txBody>
        </p:sp>
        <p:sp>
          <p:nvSpPr>
            <p:cNvPr id="1087" name="8"/>
            <p:cNvSpPr txBox="1"/>
            <p:nvPr/>
          </p:nvSpPr>
          <p:spPr>
            <a:xfrm>
              <a:off x="10525175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8</a:t>
              </a:r>
            </a:p>
          </p:txBody>
        </p:sp>
        <p:sp>
          <p:nvSpPr>
            <p:cNvPr id="1088" name="9"/>
            <p:cNvSpPr txBox="1"/>
            <p:nvPr/>
          </p:nvSpPr>
          <p:spPr>
            <a:xfrm>
              <a:off x="11602435" y="3833607"/>
              <a:ext cx="235205" cy="381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600">
                  <a:solidFill>
                    <a:srgbClr val="8B8B8B"/>
                  </a:solidFill>
                  <a:latin typeface="Avenir Next Medium"/>
                  <a:ea typeface="Avenir Next Medium"/>
                  <a:cs typeface="Avenir Next Medium"/>
                  <a:sym typeface="Avenir Next Medium"/>
                </a:defRPr>
              </a:lvl1pPr>
            </a:lstStyle>
            <a:p>
              <a:pPr/>
              <a:r>
                <a:t>9</a:t>
              </a:r>
            </a:p>
          </p:txBody>
        </p:sp>
      </p:grpSp>
      <p:pic>
        <p:nvPicPr>
          <p:cNvPr id="1090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17576" y="1763610"/>
            <a:ext cx="2458208" cy="12486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AD6D1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2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1093" name="Scheduler Addon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Scheduler Addon</a:t>
            </a:r>
          </a:p>
        </p:txBody>
      </p:sp>
      <p:sp>
        <p:nvSpPr>
          <p:cNvPr id="1094" name="Screenshot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Screenshots</a:t>
            </a:r>
          </a:p>
        </p:txBody>
      </p:sp>
      <p:pic>
        <p:nvPicPr>
          <p:cNvPr id="1095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98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99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100" name="Screenshot 2026-06-09 at 10.17.17 PM.png" descr="Screenshot 2026-06-09 at 10.17.17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03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04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105" name="Screenshot 2026-06-09 at 10.17.52 PM.png" descr="Screenshot 2026-06-09 at 10.17.52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7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08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09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110" name="Screenshot 2026-06-09 at 10.18.22 PM.png" descr="Screenshot 2026-06-09 at 10.18.22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2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13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14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115" name="Screenshot 2026-06-09 at 10.34.13 PM.png" descr="Screenshot 2026-06-09 at 10.34.13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101600"/>
            <a:ext cx="24384000" cy="135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AD6D1"/>
            </a:gs>
            <a:gs pos="100000">
              <a:srgbClr val="FFFFFF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b="0">
                <a:latin typeface="MuseoSansRounded-900"/>
                <a:ea typeface="MuseoSansRounded-900"/>
                <a:cs typeface="MuseoSansRounded-900"/>
                <a:sym typeface="MuseoSansRounded-9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Powers</a:t>
            </a:r>
          </a:p>
        </p:txBody>
      </p:sp>
      <p:sp>
        <p:nvSpPr>
          <p:cNvPr id="1118" name="VGO Addon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VGO Addon</a:t>
            </a:r>
          </a:p>
        </p:txBody>
      </p:sp>
      <p:sp>
        <p:nvSpPr>
          <p:cNvPr id="1119" name="Screenshot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Screenshots</a:t>
            </a:r>
          </a:p>
        </p:txBody>
      </p:sp>
      <p:pic>
        <p:nvPicPr>
          <p:cNvPr id="1120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4023" t="731" r="2260" b="5184"/>
          <a:stretch>
            <a:fillRect/>
          </a:stretch>
        </p:blipFill>
        <p:spPr>
          <a:xfrm>
            <a:off x="19635589" y="11206465"/>
            <a:ext cx="3951411" cy="18161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69" fill="norm" stroke="1" extrusionOk="0">
                <a:moveTo>
                  <a:pt x="7423" y="1"/>
                </a:moveTo>
                <a:cubicBezTo>
                  <a:pt x="7402" y="18"/>
                  <a:pt x="7291" y="260"/>
                  <a:pt x="7085" y="769"/>
                </a:cubicBezTo>
                <a:cubicBezTo>
                  <a:pt x="6446" y="2349"/>
                  <a:pt x="4988" y="5403"/>
                  <a:pt x="4416" y="6359"/>
                </a:cubicBezTo>
                <a:cubicBezTo>
                  <a:pt x="3787" y="7409"/>
                  <a:pt x="3144" y="8099"/>
                  <a:pt x="2796" y="8099"/>
                </a:cubicBezTo>
                <a:cubicBezTo>
                  <a:pt x="2397" y="8099"/>
                  <a:pt x="1638" y="7459"/>
                  <a:pt x="1078" y="6647"/>
                </a:cubicBezTo>
                <a:lnTo>
                  <a:pt x="575" y="5916"/>
                </a:lnTo>
                <a:lnTo>
                  <a:pt x="1113" y="7363"/>
                </a:lnTo>
                <a:cubicBezTo>
                  <a:pt x="1747" y="9066"/>
                  <a:pt x="1978" y="10330"/>
                  <a:pt x="1889" y="11610"/>
                </a:cubicBezTo>
                <a:cubicBezTo>
                  <a:pt x="1807" y="12801"/>
                  <a:pt x="1567" y="14355"/>
                  <a:pt x="1230" y="15899"/>
                </a:cubicBezTo>
                <a:cubicBezTo>
                  <a:pt x="1072" y="16621"/>
                  <a:pt x="927" y="17299"/>
                  <a:pt x="907" y="17402"/>
                </a:cubicBezTo>
                <a:cubicBezTo>
                  <a:pt x="837" y="17757"/>
                  <a:pt x="1037" y="17227"/>
                  <a:pt x="3700" y="10073"/>
                </a:cubicBezTo>
                <a:cubicBezTo>
                  <a:pt x="5162" y="6146"/>
                  <a:pt x="6583" y="2341"/>
                  <a:pt x="6857" y="1618"/>
                </a:cubicBezTo>
                <a:cubicBezTo>
                  <a:pt x="7253" y="575"/>
                  <a:pt x="7460" y="-27"/>
                  <a:pt x="7423" y="1"/>
                </a:cubicBezTo>
                <a:close/>
                <a:moveTo>
                  <a:pt x="6261" y="4658"/>
                </a:moveTo>
                <a:cubicBezTo>
                  <a:pt x="6226" y="4742"/>
                  <a:pt x="4921" y="8277"/>
                  <a:pt x="3357" y="12515"/>
                </a:cubicBezTo>
                <a:cubicBezTo>
                  <a:pt x="1794" y="16752"/>
                  <a:pt x="315" y="20728"/>
                  <a:pt x="74" y="21347"/>
                </a:cubicBezTo>
                <a:cubicBezTo>
                  <a:pt x="14" y="21502"/>
                  <a:pt x="-9" y="21573"/>
                  <a:pt x="2" y="21569"/>
                </a:cubicBezTo>
                <a:cubicBezTo>
                  <a:pt x="36" y="21556"/>
                  <a:pt x="373" y="20869"/>
                  <a:pt x="891" y="19745"/>
                </a:cubicBezTo>
                <a:cubicBezTo>
                  <a:pt x="2657" y="15914"/>
                  <a:pt x="3564" y="14504"/>
                  <a:pt x="4268" y="14494"/>
                </a:cubicBezTo>
                <a:cubicBezTo>
                  <a:pt x="4662" y="14489"/>
                  <a:pt x="5376" y="15083"/>
                  <a:pt x="5981" y="15922"/>
                </a:cubicBezTo>
                <a:lnTo>
                  <a:pt x="6463" y="16592"/>
                </a:lnTo>
                <a:lnTo>
                  <a:pt x="6094" y="15682"/>
                </a:lnTo>
                <a:cubicBezTo>
                  <a:pt x="5621" y="14517"/>
                  <a:pt x="5347" y="13494"/>
                  <a:pt x="5211" y="12392"/>
                </a:cubicBezTo>
                <a:cubicBezTo>
                  <a:pt x="5058" y="11142"/>
                  <a:pt x="5295" y="9016"/>
                  <a:pt x="5875" y="6472"/>
                </a:cubicBezTo>
                <a:cubicBezTo>
                  <a:pt x="6122" y="5388"/>
                  <a:pt x="6296" y="4573"/>
                  <a:pt x="6261" y="4658"/>
                </a:cubicBezTo>
                <a:close/>
                <a:moveTo>
                  <a:pt x="7545" y="7891"/>
                </a:moveTo>
                <a:lnTo>
                  <a:pt x="8117" y="9640"/>
                </a:lnTo>
                <a:cubicBezTo>
                  <a:pt x="8983" y="12278"/>
                  <a:pt x="8975" y="11868"/>
                  <a:pt x="8211" y="14197"/>
                </a:cubicBezTo>
                <a:cubicBezTo>
                  <a:pt x="7846" y="15309"/>
                  <a:pt x="7527" y="16334"/>
                  <a:pt x="7501" y="16479"/>
                </a:cubicBezTo>
                <a:cubicBezTo>
                  <a:pt x="7465" y="16682"/>
                  <a:pt x="7551" y="16743"/>
                  <a:pt x="7877" y="16743"/>
                </a:cubicBezTo>
                <a:lnTo>
                  <a:pt x="8297" y="16743"/>
                </a:lnTo>
                <a:lnTo>
                  <a:pt x="8811" y="15055"/>
                </a:lnTo>
                <a:cubicBezTo>
                  <a:pt x="9193" y="13807"/>
                  <a:pt x="9353" y="13424"/>
                  <a:pt x="9432" y="13566"/>
                </a:cubicBezTo>
                <a:cubicBezTo>
                  <a:pt x="9490" y="13671"/>
                  <a:pt x="9745" y="14424"/>
                  <a:pt x="10000" y="15244"/>
                </a:cubicBezTo>
                <a:lnTo>
                  <a:pt x="10462" y="16738"/>
                </a:lnTo>
                <a:lnTo>
                  <a:pt x="11307" y="16738"/>
                </a:lnTo>
                <a:lnTo>
                  <a:pt x="12151" y="16743"/>
                </a:lnTo>
                <a:lnTo>
                  <a:pt x="12151" y="15437"/>
                </a:lnTo>
                <a:cubicBezTo>
                  <a:pt x="12151" y="14720"/>
                  <a:pt x="12180" y="14095"/>
                  <a:pt x="12216" y="14047"/>
                </a:cubicBezTo>
                <a:cubicBezTo>
                  <a:pt x="12252" y="13998"/>
                  <a:pt x="12575" y="14587"/>
                  <a:pt x="12932" y="15352"/>
                </a:cubicBezTo>
                <a:cubicBezTo>
                  <a:pt x="13551" y="16680"/>
                  <a:pt x="13598" y="16742"/>
                  <a:pt x="13981" y="16743"/>
                </a:cubicBezTo>
                <a:cubicBezTo>
                  <a:pt x="14272" y="16743"/>
                  <a:pt x="14400" y="16660"/>
                  <a:pt x="14439" y="16441"/>
                </a:cubicBezTo>
                <a:cubicBezTo>
                  <a:pt x="14481" y="16202"/>
                  <a:pt x="14517" y="16186"/>
                  <a:pt x="14615" y="16361"/>
                </a:cubicBezTo>
                <a:cubicBezTo>
                  <a:pt x="14682" y="16483"/>
                  <a:pt x="14847" y="16657"/>
                  <a:pt x="14981" y="16747"/>
                </a:cubicBezTo>
                <a:cubicBezTo>
                  <a:pt x="15269" y="16942"/>
                  <a:pt x="15736" y="16815"/>
                  <a:pt x="16074" y="16455"/>
                </a:cubicBezTo>
                <a:cubicBezTo>
                  <a:pt x="16282" y="16233"/>
                  <a:pt x="16323" y="16235"/>
                  <a:pt x="16365" y="16469"/>
                </a:cubicBezTo>
                <a:cubicBezTo>
                  <a:pt x="16394" y="16633"/>
                  <a:pt x="16531" y="16743"/>
                  <a:pt x="16707" y="16743"/>
                </a:cubicBezTo>
                <a:lnTo>
                  <a:pt x="17002" y="16743"/>
                </a:lnTo>
                <a:lnTo>
                  <a:pt x="17002" y="14480"/>
                </a:lnTo>
                <a:cubicBezTo>
                  <a:pt x="17002" y="11916"/>
                  <a:pt x="16912" y="11312"/>
                  <a:pt x="16458" y="10794"/>
                </a:cubicBezTo>
                <a:cubicBezTo>
                  <a:pt x="16084" y="10368"/>
                  <a:pt x="15150" y="10365"/>
                  <a:pt x="14777" y="10790"/>
                </a:cubicBezTo>
                <a:cubicBezTo>
                  <a:pt x="14408" y="11211"/>
                  <a:pt x="14376" y="11367"/>
                  <a:pt x="14560" y="11860"/>
                </a:cubicBezTo>
                <a:lnTo>
                  <a:pt x="14716" y="12279"/>
                </a:lnTo>
                <a:lnTo>
                  <a:pt x="15076" y="11879"/>
                </a:lnTo>
                <a:cubicBezTo>
                  <a:pt x="15274" y="11659"/>
                  <a:pt x="15533" y="11483"/>
                  <a:pt x="15651" y="11483"/>
                </a:cubicBezTo>
                <a:cubicBezTo>
                  <a:pt x="15899" y="11483"/>
                  <a:pt x="16363" y="12269"/>
                  <a:pt x="16282" y="12553"/>
                </a:cubicBezTo>
                <a:cubicBezTo>
                  <a:pt x="16252" y="12658"/>
                  <a:pt x="15973" y="12792"/>
                  <a:pt x="15664" y="12854"/>
                </a:cubicBezTo>
                <a:cubicBezTo>
                  <a:pt x="15355" y="12917"/>
                  <a:pt x="14945" y="13142"/>
                  <a:pt x="14753" y="13354"/>
                </a:cubicBezTo>
                <a:cubicBezTo>
                  <a:pt x="14369" y="13779"/>
                  <a:pt x="14265" y="14292"/>
                  <a:pt x="14343" y="15343"/>
                </a:cubicBezTo>
                <a:cubicBezTo>
                  <a:pt x="14370" y="15697"/>
                  <a:pt x="14360" y="16029"/>
                  <a:pt x="14320" y="16083"/>
                </a:cubicBezTo>
                <a:cubicBezTo>
                  <a:pt x="14280" y="16136"/>
                  <a:pt x="13961" y="15599"/>
                  <a:pt x="13613" y="14890"/>
                </a:cubicBezTo>
                <a:lnTo>
                  <a:pt x="12977" y="13604"/>
                </a:lnTo>
                <a:lnTo>
                  <a:pt x="13600" y="12119"/>
                </a:lnTo>
                <a:lnTo>
                  <a:pt x="14220" y="10634"/>
                </a:lnTo>
                <a:lnTo>
                  <a:pt x="13814" y="10573"/>
                </a:lnTo>
                <a:cubicBezTo>
                  <a:pt x="13411" y="10511"/>
                  <a:pt x="13401" y="10524"/>
                  <a:pt x="12832" y="11836"/>
                </a:cubicBezTo>
                <a:cubicBezTo>
                  <a:pt x="12516" y="12564"/>
                  <a:pt x="12235" y="13103"/>
                  <a:pt x="12205" y="13038"/>
                </a:cubicBezTo>
                <a:cubicBezTo>
                  <a:pt x="12175" y="12973"/>
                  <a:pt x="12151" y="11795"/>
                  <a:pt x="12151" y="10417"/>
                </a:cubicBezTo>
                <a:lnTo>
                  <a:pt x="12151" y="7910"/>
                </a:lnTo>
                <a:lnTo>
                  <a:pt x="11804" y="7910"/>
                </a:lnTo>
                <a:lnTo>
                  <a:pt x="11457" y="7910"/>
                </a:lnTo>
                <a:lnTo>
                  <a:pt x="11457" y="12128"/>
                </a:lnTo>
                <a:cubicBezTo>
                  <a:pt x="11457" y="14448"/>
                  <a:pt x="11423" y="16394"/>
                  <a:pt x="11381" y="16450"/>
                </a:cubicBezTo>
                <a:cubicBezTo>
                  <a:pt x="11339" y="16507"/>
                  <a:pt x="11019" y="15660"/>
                  <a:pt x="10668" y="14570"/>
                </a:cubicBezTo>
                <a:cubicBezTo>
                  <a:pt x="10317" y="13480"/>
                  <a:pt x="9994" y="12480"/>
                  <a:pt x="9952" y="12350"/>
                </a:cubicBezTo>
                <a:cubicBezTo>
                  <a:pt x="9872" y="12101"/>
                  <a:pt x="9929" y="11887"/>
                  <a:pt x="10746" y="9338"/>
                </a:cubicBezTo>
                <a:lnTo>
                  <a:pt x="11201" y="7910"/>
                </a:lnTo>
                <a:lnTo>
                  <a:pt x="10746" y="7915"/>
                </a:lnTo>
                <a:lnTo>
                  <a:pt x="10288" y="7919"/>
                </a:lnTo>
                <a:lnTo>
                  <a:pt x="9880" y="9324"/>
                </a:lnTo>
                <a:cubicBezTo>
                  <a:pt x="9656" y="10097"/>
                  <a:pt x="9433" y="10728"/>
                  <a:pt x="9384" y="10728"/>
                </a:cubicBezTo>
                <a:cubicBezTo>
                  <a:pt x="9334" y="10728"/>
                  <a:pt x="9109" y="10116"/>
                  <a:pt x="8881" y="9366"/>
                </a:cubicBezTo>
                <a:lnTo>
                  <a:pt x="8466" y="8004"/>
                </a:lnTo>
                <a:lnTo>
                  <a:pt x="8005" y="7948"/>
                </a:lnTo>
                <a:lnTo>
                  <a:pt x="7545" y="7891"/>
                </a:lnTo>
                <a:close/>
                <a:moveTo>
                  <a:pt x="17260" y="7910"/>
                </a:moveTo>
                <a:lnTo>
                  <a:pt x="17260" y="12326"/>
                </a:lnTo>
                <a:lnTo>
                  <a:pt x="17260" y="16743"/>
                </a:lnTo>
                <a:lnTo>
                  <a:pt x="17607" y="16743"/>
                </a:lnTo>
                <a:lnTo>
                  <a:pt x="17954" y="16743"/>
                </a:lnTo>
                <a:lnTo>
                  <a:pt x="17954" y="12326"/>
                </a:lnTo>
                <a:lnTo>
                  <a:pt x="17954" y="7910"/>
                </a:lnTo>
                <a:lnTo>
                  <a:pt x="17607" y="7910"/>
                </a:lnTo>
                <a:lnTo>
                  <a:pt x="17260" y="7910"/>
                </a:lnTo>
                <a:close/>
                <a:moveTo>
                  <a:pt x="21153" y="9630"/>
                </a:moveTo>
                <a:cubicBezTo>
                  <a:pt x="20855" y="9607"/>
                  <a:pt x="20732" y="9661"/>
                  <a:pt x="20771" y="9800"/>
                </a:cubicBezTo>
                <a:cubicBezTo>
                  <a:pt x="20803" y="9913"/>
                  <a:pt x="20889" y="9958"/>
                  <a:pt x="20960" y="9899"/>
                </a:cubicBezTo>
                <a:cubicBezTo>
                  <a:pt x="21039" y="9833"/>
                  <a:pt x="21104" y="9919"/>
                  <a:pt x="21129" y="10125"/>
                </a:cubicBezTo>
                <a:cubicBezTo>
                  <a:pt x="21152" y="10317"/>
                  <a:pt x="21260" y="10481"/>
                  <a:pt x="21381" y="10502"/>
                </a:cubicBezTo>
                <a:cubicBezTo>
                  <a:pt x="21549" y="10533"/>
                  <a:pt x="21591" y="10451"/>
                  <a:pt x="21591" y="10102"/>
                </a:cubicBezTo>
                <a:cubicBezTo>
                  <a:pt x="21591" y="9705"/>
                  <a:pt x="21551" y="9661"/>
                  <a:pt x="21153" y="9630"/>
                </a:cubicBezTo>
                <a:close/>
                <a:moveTo>
                  <a:pt x="19680" y="10380"/>
                </a:moveTo>
                <a:cubicBezTo>
                  <a:pt x="19305" y="10389"/>
                  <a:pt x="18918" y="10678"/>
                  <a:pt x="18611" y="11299"/>
                </a:cubicBezTo>
                <a:cubicBezTo>
                  <a:pt x="18279" y="11970"/>
                  <a:pt x="18263" y="12064"/>
                  <a:pt x="18234" y="13292"/>
                </a:cubicBezTo>
                <a:cubicBezTo>
                  <a:pt x="18196" y="14908"/>
                  <a:pt x="18373" y="15700"/>
                  <a:pt x="18908" y="16314"/>
                </a:cubicBezTo>
                <a:cubicBezTo>
                  <a:pt x="19391" y="16868"/>
                  <a:pt x="20281" y="16911"/>
                  <a:pt x="20721" y="16398"/>
                </a:cubicBezTo>
                <a:cubicBezTo>
                  <a:pt x="21090" y="15969"/>
                  <a:pt x="21121" y="15789"/>
                  <a:pt x="20914" y="15234"/>
                </a:cubicBezTo>
                <a:lnTo>
                  <a:pt x="20750" y="14796"/>
                </a:lnTo>
                <a:lnTo>
                  <a:pt x="20509" y="15206"/>
                </a:lnTo>
                <a:cubicBezTo>
                  <a:pt x="20135" y="15845"/>
                  <a:pt x="19524" y="15775"/>
                  <a:pt x="19169" y="15055"/>
                </a:cubicBezTo>
                <a:cubicBezTo>
                  <a:pt x="19017" y="14748"/>
                  <a:pt x="18919" y="14412"/>
                  <a:pt x="18950" y="14306"/>
                </a:cubicBezTo>
                <a:cubicBezTo>
                  <a:pt x="18983" y="14190"/>
                  <a:pt x="19437" y="14113"/>
                  <a:pt x="20082" y="14113"/>
                </a:cubicBezTo>
                <a:cubicBezTo>
                  <a:pt x="21302" y="14113"/>
                  <a:pt x="21258" y="14187"/>
                  <a:pt x="21062" y="12501"/>
                </a:cubicBezTo>
                <a:cubicBezTo>
                  <a:pt x="20904" y="11140"/>
                  <a:pt x="20306" y="10365"/>
                  <a:pt x="19680" y="10380"/>
                </a:cubicBezTo>
                <a:close/>
                <a:moveTo>
                  <a:pt x="19687" y="11483"/>
                </a:moveTo>
                <a:cubicBezTo>
                  <a:pt x="19908" y="11483"/>
                  <a:pt x="20505" y="12697"/>
                  <a:pt x="20424" y="12981"/>
                </a:cubicBezTo>
                <a:cubicBezTo>
                  <a:pt x="20394" y="13087"/>
                  <a:pt x="20062" y="13175"/>
                  <a:pt x="19687" y="13175"/>
                </a:cubicBezTo>
                <a:cubicBezTo>
                  <a:pt x="19311" y="13175"/>
                  <a:pt x="18980" y="13087"/>
                  <a:pt x="18950" y="12981"/>
                </a:cubicBezTo>
                <a:cubicBezTo>
                  <a:pt x="18868" y="12697"/>
                  <a:pt x="19466" y="11483"/>
                  <a:pt x="19687" y="11483"/>
                </a:cubicBezTo>
                <a:close/>
                <a:moveTo>
                  <a:pt x="16057" y="13745"/>
                </a:moveTo>
                <a:cubicBezTo>
                  <a:pt x="16315" y="13743"/>
                  <a:pt x="16365" y="13944"/>
                  <a:pt x="16328" y="14490"/>
                </a:cubicBezTo>
                <a:cubicBezTo>
                  <a:pt x="16300" y="14905"/>
                  <a:pt x="16203" y="15198"/>
                  <a:pt x="16015" y="15446"/>
                </a:cubicBezTo>
                <a:cubicBezTo>
                  <a:pt x="15687" y="15881"/>
                  <a:pt x="15457" y="15899"/>
                  <a:pt x="15202" y="15512"/>
                </a:cubicBezTo>
                <a:cubicBezTo>
                  <a:pt x="14794" y="14893"/>
                  <a:pt x="15066" y="14002"/>
                  <a:pt x="15725" y="13806"/>
                </a:cubicBezTo>
                <a:cubicBezTo>
                  <a:pt x="15862" y="13765"/>
                  <a:pt x="15971" y="13746"/>
                  <a:pt x="16057" y="13745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5" name="Group"/>
          <p:cNvGrpSpPr/>
          <p:nvPr/>
        </p:nvGrpSpPr>
        <p:grpSpPr>
          <a:xfrm>
            <a:off x="9295403" y="1319527"/>
            <a:ext cx="7248545" cy="11520864"/>
            <a:chOff x="0" y="0"/>
            <a:chExt cx="7248543" cy="11520863"/>
          </a:xfrm>
        </p:grpSpPr>
        <p:pic>
          <p:nvPicPr>
            <p:cNvPr id="1122" name="Layer.tiff" descr="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7248544" cy="1152086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123" name="Rectangle"/>
            <p:cNvSpPr/>
            <p:nvPr/>
          </p:nvSpPr>
          <p:spPr>
            <a:xfrm>
              <a:off x="1460044" y="1658933"/>
              <a:ext cx="4076913" cy="1031339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1124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2576327" y="1706197"/>
              <a:ext cx="1844348" cy="93681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126" name="Layer.tiff" descr="Layer.tiff"/>
          <p:cNvPicPr>
            <a:picLocks noChangeAspect="1"/>
          </p:cNvPicPr>
          <p:nvPr/>
        </p:nvPicPr>
        <p:blipFill>
          <a:blip r:embed="rId4">
            <a:extLst/>
          </a:blip>
          <a:srcRect l="0" t="0" r="0" b="0"/>
          <a:stretch>
            <a:fillRect/>
          </a:stretch>
        </p:blipFill>
        <p:spPr>
          <a:xfrm>
            <a:off x="4298537" y="1319527"/>
            <a:ext cx="7273447" cy="115208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127" name="Layer.tiff" descr="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54437" y="1319527"/>
            <a:ext cx="7266585" cy="11520864"/>
          </a:xfrm>
          <a:prstGeom prst="rect">
            <a:avLst/>
          </a:prstGeom>
          <a:ln w="12700">
            <a:miter lim="400000"/>
          </a:ln>
        </p:spPr>
      </p:pic>
      <p:sp>
        <p:nvSpPr>
          <p:cNvPr id="1128" name="VGO Addon"/>
          <p:cNvSpPr txBox="1"/>
          <p:nvPr/>
        </p:nvSpPr>
        <p:spPr>
          <a:xfrm>
            <a:off x="16845498" y="1462436"/>
            <a:ext cx="4383614" cy="952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spcBef>
                <a:spcPts val="1900"/>
              </a:spcBef>
              <a:defRPr sz="55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VGO Addon</a:t>
            </a:r>
          </a:p>
        </p:txBody>
      </p:sp>
      <p:sp>
        <p:nvSpPr>
          <p:cNvPr id="1129" name="Permite regentar una conexión por videollamada a otro momento con triaje por los equipos de agentes de atención.…"/>
          <p:cNvSpPr txBox="1"/>
          <p:nvPr/>
        </p:nvSpPr>
        <p:spPr>
          <a:xfrm>
            <a:off x="16960870" y="3455137"/>
            <a:ext cx="6212012" cy="436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spcBef>
                <a:spcPts val="1800"/>
              </a:spcBef>
              <a:defRPr sz="2400"/>
            </a:pPr>
            <a:r>
              <a:t>Permite regentar una conexión por videollamada a otro momento con triaje por los equipos de agentes de atención.</a:t>
            </a:r>
          </a:p>
          <a:p>
            <a:pPr>
              <a:spcBef>
                <a:spcPts val="1800"/>
              </a:spcBef>
              <a:defRPr sz="2400"/>
            </a:pPr>
            <a:r>
              <a:t>Permite reagendar, la conexión de forma privada en una sala asociada al cliente para cerrar una conversación con el asesor más adecuado a conveniencia del cliente.</a:t>
            </a:r>
          </a:p>
          <a:p>
            <a:pPr>
              <a:spcBef>
                <a:spcPts val="1800"/>
              </a:spcBef>
              <a:defRPr sz="2400"/>
            </a:pPr>
          </a:p>
          <a:p>
            <a:pPr marL="304800" indent="-304800">
              <a:spcBef>
                <a:spcPts val="1800"/>
              </a:spcBef>
              <a:buSzPct val="40000"/>
              <a:buBlip>
                <a:blip r:embed="rId6"/>
              </a:buBlip>
              <a:defRPr b="1" sz="2400"/>
            </a:pPr>
            <a:r>
              <a:t>Notificación por SMS</a:t>
            </a:r>
          </a:p>
          <a:p>
            <a:pPr marL="304800" indent="-304800">
              <a:spcBef>
                <a:spcPts val="1800"/>
              </a:spcBef>
              <a:buSzPct val="40000"/>
              <a:buBlip>
                <a:blip r:embed="rId6"/>
              </a:buBlip>
              <a:defRPr b="1" sz="2400"/>
            </a:pPr>
            <a:r>
              <a:t>Notificación por Email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" name="Business"/>
          <p:cNvSpPr txBox="1"/>
          <p:nvPr/>
        </p:nvSpPr>
        <p:spPr>
          <a:xfrm>
            <a:off x="14807525" y="7457313"/>
            <a:ext cx="2467217" cy="850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4900">
                <a:solidFill>
                  <a:srgbClr val="EBEBE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1pPr>
          </a:lstStyle>
          <a:p>
            <a:pPr/>
            <a:r>
              <a:t>Business</a:t>
            </a:r>
          </a:p>
        </p:txBody>
      </p:sp>
      <p:sp>
        <p:nvSpPr>
          <p:cNvPr id="1132" name=""/>
          <p:cNvSpPr txBox="1"/>
          <p:nvPr/>
        </p:nvSpPr>
        <p:spPr>
          <a:xfrm>
            <a:off x="15068416" y="10159578"/>
            <a:ext cx="636815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A9A9A9"/>
                </a:solidFill>
                <a:latin typeface="FontAwesome Regular"/>
                <a:ea typeface="FontAwesome Regular"/>
                <a:cs typeface="FontAwesome Regular"/>
                <a:sym typeface="FontAwesome Regular"/>
              </a:defRPr>
            </a:lvl1pPr>
          </a:lstStyle>
          <a:p>
            <a:pPr/>
            <a:r>
              <a:t></a:t>
            </a:r>
          </a:p>
        </p:txBody>
      </p:sp>
      <p:sp>
        <p:nvSpPr>
          <p:cNvPr id="1133" name="Customer8"/>
          <p:cNvSpPr/>
          <p:nvPr/>
        </p:nvSpPr>
        <p:spPr>
          <a:xfrm>
            <a:off x="9430072" y="5598774"/>
            <a:ext cx="11489467" cy="560449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/>
            <a:r>
              <a:t>Customer8</a:t>
            </a:r>
          </a:p>
        </p:txBody>
      </p:sp>
      <p:sp>
        <p:nvSpPr>
          <p:cNvPr id="1134" name="Customer6"/>
          <p:cNvSpPr/>
          <p:nvPr/>
        </p:nvSpPr>
        <p:spPr>
          <a:xfrm>
            <a:off x="9430072" y="5001874"/>
            <a:ext cx="11489467" cy="560449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/>
            <a:r>
              <a:t>Customer6</a:t>
            </a:r>
          </a:p>
        </p:txBody>
      </p:sp>
      <p:sp>
        <p:nvSpPr>
          <p:cNvPr id="1135" name="Customer3"/>
          <p:cNvSpPr/>
          <p:nvPr/>
        </p:nvSpPr>
        <p:spPr>
          <a:xfrm>
            <a:off x="9430072" y="4401387"/>
            <a:ext cx="11489467" cy="560450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/>
            <a:r>
              <a:t>Customer3</a:t>
            </a:r>
          </a:p>
        </p:txBody>
      </p:sp>
      <p:pic>
        <p:nvPicPr>
          <p:cNvPr id="1136" name="7-78056_free-icons-png-macbook-pro-template-png.png" descr="7-78056_free-icons-png-macbook-pro-template-png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484008" y="3181336"/>
            <a:ext cx="15381595" cy="8699514"/>
          </a:xfrm>
          <a:prstGeom prst="rect">
            <a:avLst/>
          </a:prstGeom>
          <a:ln w="12700">
            <a:miter lim="400000"/>
          </a:ln>
        </p:spPr>
      </p:pic>
      <p:sp>
        <p:nvSpPr>
          <p:cNvPr id="1137" name="Rectangle"/>
          <p:cNvSpPr/>
          <p:nvPr/>
        </p:nvSpPr>
        <p:spPr>
          <a:xfrm>
            <a:off x="5851339" y="4686300"/>
            <a:ext cx="9154221" cy="6924215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138" name="5cf92bcc99b2c48e96b195bb_iPadProv3.png" descr="5cf92bcc99b2c48e96b195bb_iPadProv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42814" y="4395651"/>
            <a:ext cx="10771271" cy="7505513"/>
          </a:xfrm>
          <a:prstGeom prst="rect">
            <a:avLst/>
          </a:prstGeom>
          <a:ln w="12700">
            <a:miter lim="400000"/>
          </a:ln>
        </p:spPr>
      </p:pic>
      <p:sp>
        <p:nvSpPr>
          <p:cNvPr id="1139" name="Circle"/>
          <p:cNvSpPr/>
          <p:nvPr/>
        </p:nvSpPr>
        <p:spPr>
          <a:xfrm>
            <a:off x="14056196" y="10679856"/>
            <a:ext cx="673944" cy="673944"/>
          </a:xfrm>
          <a:prstGeom prst="ellipse">
            <a:avLst/>
          </a:prstGeom>
          <a:solidFill>
            <a:srgbClr val="3E3E3E"/>
          </a:solidFill>
          <a:ln w="12700">
            <a:miter lim="400000"/>
          </a:ln>
        </p:spPr>
        <p:txBody>
          <a:bodyPr lIns="0" tIns="0" rIns="0" bIns="0" anchor="ctr"/>
          <a:lstStyle/>
          <a:p>
            <a: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solidFill>
                  <a:srgbClr val="15303A"/>
                </a:solidFill>
                <a:latin typeface="videortc"/>
                <a:ea typeface="videortc"/>
                <a:cs typeface="videortc"/>
                <a:sym typeface="videortc"/>
              </a:defRPr>
            </a:pPr>
          </a:p>
        </p:txBody>
      </p:sp>
      <p:sp>
        <p:nvSpPr>
          <p:cNvPr id="1140" name=""/>
          <p:cNvSpPr txBox="1"/>
          <p:nvPr/>
        </p:nvSpPr>
        <p:spPr>
          <a:xfrm>
            <a:off x="14159799" y="10807278"/>
            <a:ext cx="419101" cy="419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solidFill>
                  <a:srgbClr val="FFFFFF"/>
                </a:solidFill>
                <a:latin typeface="FontAwesome Regular"/>
                <a:ea typeface="FontAwesome Regular"/>
                <a:cs typeface="FontAwesome Regular"/>
                <a:sym typeface="FontAwesome Regular"/>
              </a:defRPr>
            </a:lvl1pPr>
          </a:lstStyle>
          <a:p>
            <a:pPr/>
            <a:r>
              <a:t></a:t>
            </a:r>
          </a:p>
        </p:txBody>
      </p:sp>
      <p:sp>
        <p:nvSpPr>
          <p:cNvPr id="1141" name="Circle"/>
          <p:cNvSpPr/>
          <p:nvPr/>
        </p:nvSpPr>
        <p:spPr>
          <a:xfrm>
            <a:off x="6057800" y="10679856"/>
            <a:ext cx="673945" cy="673944"/>
          </a:xfrm>
          <a:prstGeom prst="ellipse">
            <a:avLst/>
          </a:prstGeom>
          <a:solidFill>
            <a:srgbClr val="E95A6E"/>
          </a:solidFill>
          <a:ln w="12700">
            <a:miter lim="400000"/>
          </a:ln>
        </p:spPr>
        <p:txBody>
          <a:bodyPr lIns="0" tIns="0" rIns="0" bIns="0" anchor="ctr"/>
          <a:lstStyle/>
          <a:p>
            <a: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solidFill>
                  <a:schemeClr val="accent5">
                    <a:hueOff val="-82419"/>
                    <a:satOff val="-9513"/>
                    <a:lumOff val="-16343"/>
                  </a:schemeClr>
                </a:solidFill>
                <a:latin typeface="videortc"/>
                <a:ea typeface="videortc"/>
                <a:cs typeface="videortc"/>
                <a:sym typeface="videortc"/>
              </a:defRPr>
            </a:pPr>
          </a:p>
        </p:txBody>
      </p:sp>
      <p:sp>
        <p:nvSpPr>
          <p:cNvPr id="1142" name=""/>
          <p:cNvSpPr txBox="1"/>
          <p:nvPr/>
        </p:nvSpPr>
        <p:spPr>
          <a:xfrm>
            <a:off x="6196108" y="10807278"/>
            <a:ext cx="397329" cy="419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solidFill>
                  <a:srgbClr val="FFFFFF"/>
                </a:solidFill>
                <a:latin typeface="FontAwesome Regular"/>
                <a:ea typeface="FontAwesome Regular"/>
                <a:cs typeface="FontAwesome Regular"/>
                <a:sym typeface="FontAwesome Regular"/>
              </a:defRPr>
            </a:lvl1pPr>
          </a:lstStyle>
          <a:p>
            <a:pPr/>
            <a:r>
              <a:t></a:t>
            </a:r>
          </a:p>
        </p:txBody>
      </p:sp>
      <p:sp>
        <p:nvSpPr>
          <p:cNvPr id="1143" name=""/>
          <p:cNvSpPr txBox="1"/>
          <p:nvPr/>
        </p:nvSpPr>
        <p:spPr>
          <a:xfrm>
            <a:off x="10035437" y="10731078"/>
            <a:ext cx="636816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676BA"/>
                </a:solidFill>
                <a:latin typeface="FontAwesome Regular"/>
                <a:ea typeface="FontAwesome Regular"/>
                <a:cs typeface="FontAwesome Regular"/>
                <a:sym typeface="FontAwesome Regular"/>
              </a:defRPr>
            </a:lvl1pPr>
          </a:lstStyle>
          <a:p>
            <a:pPr/>
            <a:r>
              <a:t></a:t>
            </a:r>
          </a:p>
        </p:txBody>
      </p:sp>
      <p:sp>
        <p:nvSpPr>
          <p:cNvPr id="1144" name="Circle"/>
          <p:cNvSpPr/>
          <p:nvPr/>
        </p:nvSpPr>
        <p:spPr>
          <a:xfrm>
            <a:off x="20101396" y="10108356"/>
            <a:ext cx="673944" cy="673944"/>
          </a:xfrm>
          <a:prstGeom prst="ellipse">
            <a:avLst/>
          </a:prstGeom>
          <a:solidFill>
            <a:srgbClr val="3E3E3E"/>
          </a:solidFill>
          <a:ln w="12700">
            <a:miter lim="400000"/>
          </a:ln>
        </p:spPr>
        <p:txBody>
          <a:bodyPr lIns="0" tIns="0" rIns="0" bIns="0" anchor="ctr"/>
          <a:lstStyle/>
          <a:p>
            <a: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latin typeface="videortc"/>
                <a:ea typeface="videortc"/>
                <a:cs typeface="videortc"/>
                <a:sym typeface="videortc"/>
              </a:defRPr>
            </a:pPr>
          </a:p>
        </p:txBody>
      </p:sp>
      <p:sp>
        <p:nvSpPr>
          <p:cNvPr id="1145" name=""/>
          <p:cNvSpPr txBox="1"/>
          <p:nvPr/>
        </p:nvSpPr>
        <p:spPr>
          <a:xfrm>
            <a:off x="20204999" y="10235778"/>
            <a:ext cx="419101" cy="419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solidFill>
                  <a:srgbClr val="FFFFFF"/>
                </a:solidFill>
                <a:latin typeface="FontAwesome Regular"/>
                <a:ea typeface="FontAwesome Regular"/>
                <a:cs typeface="FontAwesome Regular"/>
                <a:sym typeface="FontAwesome Regular"/>
              </a:defRPr>
            </a:lvl1pPr>
          </a:lstStyle>
          <a:p>
            <a:pPr/>
            <a:r>
              <a:t></a:t>
            </a:r>
          </a:p>
        </p:txBody>
      </p:sp>
      <p:sp>
        <p:nvSpPr>
          <p:cNvPr id="1146" name="Customer1 (SR001)"/>
          <p:cNvSpPr/>
          <p:nvPr/>
        </p:nvSpPr>
        <p:spPr>
          <a:xfrm>
            <a:off x="5996148" y="4845887"/>
            <a:ext cx="8864603" cy="560450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/>
            <a:r>
              <a:t>Customer1 (SR001)</a:t>
            </a:r>
          </a:p>
        </p:txBody>
      </p:sp>
      <p:sp>
        <p:nvSpPr>
          <p:cNvPr id="1147" name="Customer2 (SR002)"/>
          <p:cNvSpPr/>
          <p:nvPr/>
        </p:nvSpPr>
        <p:spPr>
          <a:xfrm>
            <a:off x="5996148" y="5442787"/>
            <a:ext cx="8864603" cy="560450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/>
            <a:r>
              <a:t>Customer2 (SR002)</a:t>
            </a:r>
          </a:p>
        </p:txBody>
      </p:sp>
      <p:sp>
        <p:nvSpPr>
          <p:cNvPr id="1148" name="Customer3 (SR001)"/>
          <p:cNvSpPr/>
          <p:nvPr/>
        </p:nvSpPr>
        <p:spPr>
          <a:xfrm>
            <a:off x="5996148" y="6039687"/>
            <a:ext cx="8864603" cy="560450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/>
            <a:r>
              <a:t>Customer3 (SR001)</a:t>
            </a:r>
          </a:p>
        </p:txBody>
      </p:sp>
      <p:grpSp>
        <p:nvGrpSpPr>
          <p:cNvPr id="1151" name="Group"/>
          <p:cNvGrpSpPr/>
          <p:nvPr/>
        </p:nvGrpSpPr>
        <p:grpSpPr>
          <a:xfrm>
            <a:off x="19816447" y="5649429"/>
            <a:ext cx="419101" cy="419101"/>
            <a:chOff x="0" y="0"/>
            <a:chExt cx="419100" cy="419100"/>
          </a:xfrm>
        </p:grpSpPr>
        <p:sp>
          <p:nvSpPr>
            <p:cNvPr id="1149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rgbClr val="2676BA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50" name=""/>
            <p:cNvSpPr txBox="1"/>
            <p:nvPr/>
          </p:nvSpPr>
          <p:spPr>
            <a:xfrm>
              <a:off x="31750" y="38099"/>
              <a:ext cx="355600" cy="342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900">
                  <a:solidFill>
                    <a:srgbClr val="FFFFFF"/>
                  </a:solidFill>
                  <a:latin typeface="FontAwesome Regular"/>
                  <a:ea typeface="FontAwesome Regular"/>
                  <a:cs typeface="FontAwesome Regular"/>
                  <a:sym typeface="FontAwesome Regular"/>
                </a:defRPr>
              </a:lvl1pPr>
            </a:lstStyle>
            <a:p>
              <a:pPr/>
              <a:r>
                <a:t></a:t>
              </a:r>
            </a:p>
          </p:txBody>
        </p:sp>
      </p:grpSp>
      <p:sp>
        <p:nvSpPr>
          <p:cNvPr id="1152" name="Customer1"/>
          <p:cNvSpPr/>
          <p:nvPr/>
        </p:nvSpPr>
        <p:spPr>
          <a:xfrm>
            <a:off x="9430072" y="3794550"/>
            <a:ext cx="11489467" cy="560449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/>
            <a:r>
              <a:t>Customer1</a:t>
            </a:r>
          </a:p>
        </p:txBody>
      </p:sp>
      <p:grpSp>
        <p:nvGrpSpPr>
          <p:cNvPr id="1155" name="Group"/>
          <p:cNvGrpSpPr/>
          <p:nvPr/>
        </p:nvGrpSpPr>
        <p:grpSpPr>
          <a:xfrm>
            <a:off x="19816447" y="3872834"/>
            <a:ext cx="419101" cy="419101"/>
            <a:chOff x="0" y="0"/>
            <a:chExt cx="419100" cy="419100"/>
          </a:xfrm>
        </p:grpSpPr>
        <p:sp>
          <p:nvSpPr>
            <p:cNvPr id="1153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rgbClr val="2676BA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54" name=""/>
            <p:cNvSpPr txBox="1"/>
            <p:nvPr/>
          </p:nvSpPr>
          <p:spPr>
            <a:xfrm>
              <a:off x="31750" y="38099"/>
              <a:ext cx="355600" cy="342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900">
                  <a:solidFill>
                    <a:srgbClr val="FFFFFF"/>
                  </a:solidFill>
                  <a:latin typeface="FontAwesome Regular"/>
                  <a:ea typeface="FontAwesome Regular"/>
                  <a:cs typeface="FontAwesome Regular"/>
                  <a:sym typeface="FontAwesome Regular"/>
                </a:defRPr>
              </a:lvl1pPr>
            </a:lstStyle>
            <a:p>
              <a:pPr/>
              <a:r>
                <a:t></a:t>
              </a:r>
            </a:p>
          </p:txBody>
        </p:sp>
      </p:grpSp>
      <p:grpSp>
        <p:nvGrpSpPr>
          <p:cNvPr id="1158" name="Group"/>
          <p:cNvGrpSpPr/>
          <p:nvPr/>
        </p:nvGrpSpPr>
        <p:grpSpPr>
          <a:xfrm>
            <a:off x="6108224" y="4916561"/>
            <a:ext cx="419101" cy="419101"/>
            <a:chOff x="0" y="0"/>
            <a:chExt cx="419100" cy="419100"/>
          </a:xfrm>
        </p:grpSpPr>
        <p:sp>
          <p:nvSpPr>
            <p:cNvPr id="1156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57" name=""/>
            <p:cNvSpPr txBox="1"/>
            <p:nvPr/>
          </p:nvSpPr>
          <p:spPr>
            <a:xfrm>
              <a:off x="45243" y="63500"/>
              <a:ext cx="328614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</a:t>
              </a:r>
            </a:p>
          </p:txBody>
        </p:sp>
      </p:grpSp>
      <p:grpSp>
        <p:nvGrpSpPr>
          <p:cNvPr id="1161" name="Group"/>
          <p:cNvGrpSpPr/>
          <p:nvPr/>
        </p:nvGrpSpPr>
        <p:grpSpPr>
          <a:xfrm>
            <a:off x="6108224" y="5513461"/>
            <a:ext cx="419101" cy="419101"/>
            <a:chOff x="0" y="0"/>
            <a:chExt cx="419100" cy="419100"/>
          </a:xfrm>
        </p:grpSpPr>
        <p:sp>
          <p:nvSpPr>
            <p:cNvPr id="1159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60" name=""/>
            <p:cNvSpPr txBox="1"/>
            <p:nvPr/>
          </p:nvSpPr>
          <p:spPr>
            <a:xfrm>
              <a:off x="45243" y="63500"/>
              <a:ext cx="328614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</a:t>
              </a:r>
            </a:p>
          </p:txBody>
        </p:sp>
      </p:grpSp>
      <p:grpSp>
        <p:nvGrpSpPr>
          <p:cNvPr id="1164" name="Group"/>
          <p:cNvGrpSpPr/>
          <p:nvPr/>
        </p:nvGrpSpPr>
        <p:grpSpPr>
          <a:xfrm>
            <a:off x="6108224" y="6110362"/>
            <a:ext cx="419101" cy="419101"/>
            <a:chOff x="0" y="0"/>
            <a:chExt cx="419100" cy="419100"/>
          </a:xfrm>
        </p:grpSpPr>
        <p:sp>
          <p:nvSpPr>
            <p:cNvPr id="1162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63" name=""/>
            <p:cNvSpPr txBox="1"/>
            <p:nvPr/>
          </p:nvSpPr>
          <p:spPr>
            <a:xfrm>
              <a:off x="45243" y="63500"/>
              <a:ext cx="328614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</a:t>
              </a:r>
            </a:p>
          </p:txBody>
        </p:sp>
      </p:grpSp>
      <p:grpSp>
        <p:nvGrpSpPr>
          <p:cNvPr id="1167" name="Group"/>
          <p:cNvGrpSpPr/>
          <p:nvPr/>
        </p:nvGrpSpPr>
        <p:grpSpPr>
          <a:xfrm>
            <a:off x="2851897" y="6021461"/>
            <a:ext cx="4078555" cy="6170899"/>
            <a:chOff x="0" y="0"/>
            <a:chExt cx="4078553" cy="6170897"/>
          </a:xfrm>
        </p:grpSpPr>
        <p:pic>
          <p:nvPicPr>
            <p:cNvPr id="1165" name="Image" descr="Image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759152" y="168934"/>
              <a:ext cx="2589356" cy="56068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166" name="5cb0633d80f2cf201a4c3253.png" descr="5cb0633d80f2cf201a4c3253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0"/>
              <a:ext cx="4078554" cy="617089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170" name="Group"/>
          <p:cNvGrpSpPr/>
          <p:nvPr/>
        </p:nvGrpSpPr>
        <p:grpSpPr>
          <a:xfrm>
            <a:off x="9539010" y="3865224"/>
            <a:ext cx="419101" cy="419101"/>
            <a:chOff x="0" y="0"/>
            <a:chExt cx="419100" cy="419100"/>
          </a:xfrm>
        </p:grpSpPr>
        <p:sp>
          <p:nvSpPr>
            <p:cNvPr id="1168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69" name=""/>
            <p:cNvSpPr txBox="1"/>
            <p:nvPr/>
          </p:nvSpPr>
          <p:spPr>
            <a:xfrm>
              <a:off x="45243" y="63500"/>
              <a:ext cx="328614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</a:t>
              </a:r>
            </a:p>
          </p:txBody>
        </p:sp>
      </p:grpSp>
      <p:grpSp>
        <p:nvGrpSpPr>
          <p:cNvPr id="1173" name="Group"/>
          <p:cNvGrpSpPr/>
          <p:nvPr/>
        </p:nvGrpSpPr>
        <p:grpSpPr>
          <a:xfrm>
            <a:off x="19816447" y="4463917"/>
            <a:ext cx="419101" cy="419101"/>
            <a:chOff x="0" y="0"/>
            <a:chExt cx="419100" cy="419100"/>
          </a:xfrm>
        </p:grpSpPr>
        <p:sp>
          <p:nvSpPr>
            <p:cNvPr id="1171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72" name=""/>
            <p:cNvSpPr txBox="1"/>
            <p:nvPr/>
          </p:nvSpPr>
          <p:spPr>
            <a:xfrm>
              <a:off x="57150" y="63499"/>
              <a:ext cx="304801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</a:t>
              </a:r>
            </a:p>
          </p:txBody>
        </p:sp>
      </p:grpSp>
      <p:grpSp>
        <p:nvGrpSpPr>
          <p:cNvPr id="1176" name="Group"/>
          <p:cNvGrpSpPr/>
          <p:nvPr/>
        </p:nvGrpSpPr>
        <p:grpSpPr>
          <a:xfrm>
            <a:off x="19816447" y="5072548"/>
            <a:ext cx="419101" cy="419101"/>
            <a:chOff x="0" y="0"/>
            <a:chExt cx="419100" cy="419100"/>
          </a:xfrm>
        </p:grpSpPr>
        <p:sp>
          <p:nvSpPr>
            <p:cNvPr id="1174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chemeClr val="accent3">
                <a:hueOff val="362282"/>
                <a:satOff val="31803"/>
                <a:lumOff val="-18242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75" name=""/>
            <p:cNvSpPr txBox="1"/>
            <p:nvPr/>
          </p:nvSpPr>
          <p:spPr>
            <a:xfrm>
              <a:off x="57150" y="63499"/>
              <a:ext cx="304801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</a:t>
              </a:r>
            </a:p>
          </p:txBody>
        </p:sp>
      </p:grpSp>
      <p:grpSp>
        <p:nvGrpSpPr>
          <p:cNvPr id="1179" name="Group"/>
          <p:cNvGrpSpPr/>
          <p:nvPr/>
        </p:nvGrpSpPr>
        <p:grpSpPr>
          <a:xfrm>
            <a:off x="20362547" y="3870605"/>
            <a:ext cx="419101" cy="419101"/>
            <a:chOff x="0" y="0"/>
            <a:chExt cx="419100" cy="419100"/>
          </a:xfrm>
        </p:grpSpPr>
        <p:sp>
          <p:nvSpPr>
            <p:cNvPr id="1177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rgbClr val="E95A6E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78" name=""/>
            <p:cNvSpPr txBox="1"/>
            <p:nvPr/>
          </p:nvSpPr>
          <p:spPr>
            <a:xfrm>
              <a:off x="69056" y="58119"/>
              <a:ext cx="280988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</a:t>
              </a:r>
            </a:p>
          </p:txBody>
        </p:sp>
      </p:grpSp>
      <p:grpSp>
        <p:nvGrpSpPr>
          <p:cNvPr id="1182" name="Group"/>
          <p:cNvGrpSpPr/>
          <p:nvPr/>
        </p:nvGrpSpPr>
        <p:grpSpPr>
          <a:xfrm>
            <a:off x="20362547" y="4472062"/>
            <a:ext cx="419101" cy="419101"/>
            <a:chOff x="0" y="0"/>
            <a:chExt cx="419100" cy="419100"/>
          </a:xfrm>
        </p:grpSpPr>
        <p:sp>
          <p:nvSpPr>
            <p:cNvPr id="1180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rgbClr val="E95A6E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81" name=""/>
            <p:cNvSpPr txBox="1"/>
            <p:nvPr/>
          </p:nvSpPr>
          <p:spPr>
            <a:xfrm>
              <a:off x="69056" y="58119"/>
              <a:ext cx="280988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</a:t>
              </a:r>
            </a:p>
          </p:txBody>
        </p:sp>
      </p:grpSp>
      <p:grpSp>
        <p:nvGrpSpPr>
          <p:cNvPr id="1185" name="Group"/>
          <p:cNvGrpSpPr/>
          <p:nvPr/>
        </p:nvGrpSpPr>
        <p:grpSpPr>
          <a:xfrm>
            <a:off x="20362547" y="5063145"/>
            <a:ext cx="419101" cy="419101"/>
            <a:chOff x="0" y="0"/>
            <a:chExt cx="419100" cy="419100"/>
          </a:xfrm>
        </p:grpSpPr>
        <p:sp>
          <p:nvSpPr>
            <p:cNvPr id="1183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rgbClr val="E95A6E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84" name=""/>
            <p:cNvSpPr txBox="1"/>
            <p:nvPr/>
          </p:nvSpPr>
          <p:spPr>
            <a:xfrm>
              <a:off x="69056" y="58119"/>
              <a:ext cx="280988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</a:t>
              </a:r>
            </a:p>
          </p:txBody>
        </p:sp>
      </p:grpSp>
      <p:grpSp>
        <p:nvGrpSpPr>
          <p:cNvPr id="1188" name="Group"/>
          <p:cNvGrpSpPr/>
          <p:nvPr/>
        </p:nvGrpSpPr>
        <p:grpSpPr>
          <a:xfrm>
            <a:off x="20362547" y="5649429"/>
            <a:ext cx="419101" cy="419101"/>
            <a:chOff x="0" y="0"/>
            <a:chExt cx="419100" cy="419100"/>
          </a:xfrm>
        </p:grpSpPr>
        <p:sp>
          <p:nvSpPr>
            <p:cNvPr id="1186" name="Circle"/>
            <p:cNvSpPr/>
            <p:nvPr/>
          </p:nvSpPr>
          <p:spPr>
            <a:xfrm>
              <a:off x="0" y="0"/>
              <a:ext cx="419100" cy="419100"/>
            </a:xfrm>
            <a:prstGeom prst="ellipse">
              <a:avLst/>
            </a:prstGeom>
            <a:solidFill>
              <a:srgbClr val="E95A6E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87" name=""/>
            <p:cNvSpPr txBox="1"/>
            <p:nvPr/>
          </p:nvSpPr>
          <p:spPr>
            <a:xfrm>
              <a:off x="69056" y="58119"/>
              <a:ext cx="280988" cy="2921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1500">
                  <a:solidFill>
                    <a:srgbClr val="FFFFFF"/>
                  </a:solidFill>
                  <a:latin typeface="Font Awesome 5 Free Solid"/>
                  <a:ea typeface="Font Awesome 5 Free Solid"/>
                  <a:cs typeface="Font Awesome 5 Free Solid"/>
                  <a:sym typeface="Font Awesome 5 Free Solid"/>
                </a:defRPr>
              </a:lvl1pPr>
            </a:lstStyle>
            <a:p>
              <a:pPr/>
              <a:r>
                <a:t></a:t>
              </a:r>
            </a:p>
          </p:txBody>
        </p:sp>
      </p:grpSp>
      <p:sp>
        <p:nvSpPr>
          <p:cNvPr id="1189" name="r"/>
          <p:cNvSpPr txBox="1"/>
          <p:nvPr/>
        </p:nvSpPr>
        <p:spPr>
          <a:xfrm>
            <a:off x="8589729" y="7810517"/>
            <a:ext cx="1130301" cy="11152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8000">
                <a:solidFill>
                  <a:srgbClr val="EBEBEB"/>
                </a:solidFill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r</a:t>
            </a:r>
          </a:p>
        </p:txBody>
      </p:sp>
      <p:sp>
        <p:nvSpPr>
          <p:cNvPr id="1190" name="Business"/>
          <p:cNvSpPr txBox="1"/>
          <p:nvPr/>
        </p:nvSpPr>
        <p:spPr>
          <a:xfrm>
            <a:off x="9799953" y="7942676"/>
            <a:ext cx="2467218" cy="850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4900">
                <a:solidFill>
                  <a:srgbClr val="EBEBE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1pPr>
          </a:lstStyle>
          <a:p>
            <a:pPr/>
            <a:r>
              <a:t>Business</a:t>
            </a:r>
          </a:p>
        </p:txBody>
      </p:sp>
      <p:sp>
        <p:nvSpPr>
          <p:cNvPr id="1191" name="VGO Addon - Web ACD o Genesys Cloud"/>
          <p:cNvSpPr txBox="1"/>
          <p:nvPr/>
        </p:nvSpPr>
        <p:spPr>
          <a:xfrm>
            <a:off x="4789129" y="880045"/>
            <a:ext cx="14805741" cy="952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spcBef>
                <a:spcPts val="1900"/>
              </a:spcBef>
              <a:defRPr sz="55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VGO Addon - Web ACD o Genesys Cloud</a:t>
            </a:r>
          </a:p>
        </p:txBody>
      </p:sp>
      <p:sp>
        <p:nvSpPr>
          <p:cNvPr id="1192" name="Triangle"/>
          <p:cNvSpPr/>
          <p:nvPr/>
        </p:nvSpPr>
        <p:spPr>
          <a:xfrm flipH="1" rot="10800000">
            <a:off x="-57695" y="-7324"/>
            <a:ext cx="2653515" cy="283182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0" y="2160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FBE95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93" name=""/>
          <p:cNvSpPr txBox="1"/>
          <p:nvPr/>
        </p:nvSpPr>
        <p:spPr>
          <a:xfrm>
            <a:off x="200354" y="1091088"/>
            <a:ext cx="581026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4200">
                <a:solidFill>
                  <a:srgbClr val="15303A"/>
                </a:solidFill>
                <a:latin typeface="Font Awesome 5 Free Solid"/>
                <a:ea typeface="Font Awesome 5 Free Solid"/>
                <a:cs typeface="Font Awesome 5 Free Solid"/>
                <a:sym typeface="Font Awesome 5 Free Solid"/>
              </a:defRPr>
            </a:lvl1pPr>
          </a:lstStyle>
          <a:p>
            <a:pPr/>
            <a:r>
              <a:t></a:t>
            </a:r>
          </a:p>
        </p:txBody>
      </p:sp>
      <p:sp>
        <p:nvSpPr>
          <p:cNvPr id="1194" name="14:30"/>
          <p:cNvSpPr txBox="1"/>
          <p:nvPr/>
        </p:nvSpPr>
        <p:spPr>
          <a:xfrm>
            <a:off x="18896379" y="3874768"/>
            <a:ext cx="793069" cy="4000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indent="0" algn="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919191"/>
                </a:solidFill>
              </a:rPr>
              <a:t>14:30</a:t>
            </a:r>
          </a:p>
        </p:txBody>
      </p:sp>
      <p:sp>
        <p:nvSpPr>
          <p:cNvPr id="1195" name="14:35"/>
          <p:cNvSpPr txBox="1"/>
          <p:nvPr/>
        </p:nvSpPr>
        <p:spPr>
          <a:xfrm>
            <a:off x="18896379" y="4473461"/>
            <a:ext cx="793069" cy="4000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indent="0" algn="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919191"/>
                </a:solidFill>
              </a:rPr>
              <a:t>14:35</a:t>
            </a:r>
          </a:p>
        </p:txBody>
      </p:sp>
      <p:sp>
        <p:nvSpPr>
          <p:cNvPr id="1196" name="14:44"/>
          <p:cNvSpPr txBox="1"/>
          <p:nvPr/>
        </p:nvSpPr>
        <p:spPr>
          <a:xfrm>
            <a:off x="18896379" y="5082092"/>
            <a:ext cx="793069" cy="4000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indent="0" algn="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919191"/>
                </a:solidFill>
              </a:rPr>
              <a:t>14:44</a:t>
            </a:r>
          </a:p>
        </p:txBody>
      </p:sp>
      <p:sp>
        <p:nvSpPr>
          <p:cNvPr id="1197" name="14:50"/>
          <p:cNvSpPr txBox="1"/>
          <p:nvPr/>
        </p:nvSpPr>
        <p:spPr>
          <a:xfrm>
            <a:off x="18896379" y="5658973"/>
            <a:ext cx="793069" cy="4000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2" indent="0" algn="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919191"/>
                </a:solidFill>
              </a:rPr>
              <a:t>14:50</a:t>
            </a:r>
          </a:p>
        </p:txBody>
      </p:sp>
      <p:sp>
        <p:nvSpPr>
          <p:cNvPr id="1198" name="2 min"/>
          <p:cNvSpPr txBox="1"/>
          <p:nvPr/>
        </p:nvSpPr>
        <p:spPr>
          <a:xfrm>
            <a:off x="13996634" y="4926105"/>
            <a:ext cx="793068" cy="4000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2" indent="0" algn="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919191"/>
                </a:solidFill>
              </a:rPr>
              <a:t>2 min</a:t>
            </a:r>
          </a:p>
        </p:txBody>
      </p:sp>
      <p:sp>
        <p:nvSpPr>
          <p:cNvPr id="1199" name="3 min"/>
          <p:cNvSpPr txBox="1"/>
          <p:nvPr/>
        </p:nvSpPr>
        <p:spPr>
          <a:xfrm>
            <a:off x="13996634" y="5520252"/>
            <a:ext cx="793068" cy="4000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2" indent="0" algn="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919191"/>
                </a:solidFill>
              </a:rPr>
              <a:t>3 min</a:t>
            </a:r>
          </a:p>
        </p:txBody>
      </p:sp>
      <p:sp>
        <p:nvSpPr>
          <p:cNvPr id="1200" name="6 min"/>
          <p:cNvSpPr txBox="1"/>
          <p:nvPr/>
        </p:nvSpPr>
        <p:spPr>
          <a:xfrm>
            <a:off x="13996634" y="6122659"/>
            <a:ext cx="793068" cy="4000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2" indent="0" algn="r" defTabSz="825500">
              <a:lnSpc>
                <a:spcPct val="100000"/>
              </a:lnSpc>
              <a:spcBef>
                <a:spcPts val="0"/>
              </a:spcBef>
              <a:defRPr sz="1800"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919191"/>
                </a:solidFill>
              </a:rPr>
              <a:t>6 min</a:t>
            </a:r>
          </a:p>
        </p:txBody>
      </p:sp>
      <p:sp>
        <p:nvSpPr>
          <p:cNvPr id="1201" name="Con llamada de…"/>
          <p:cNvSpPr txBox="1"/>
          <p:nvPr/>
        </p:nvSpPr>
        <p:spPr>
          <a:xfrm>
            <a:off x="165000" y="214962"/>
            <a:ext cx="1409613" cy="7175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spcBef>
                <a:spcPts val="0"/>
              </a:spcBef>
              <a:defRPr sz="1300">
                <a:solidFill>
                  <a:srgbClr val="15303A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t>Con llamada de</a:t>
            </a:r>
          </a:p>
          <a:p>
            <a:pPr>
              <a:spcBef>
                <a:spcPts val="0"/>
              </a:spcBef>
              <a:defRPr sz="2900">
                <a:solidFill>
                  <a:srgbClr val="15303A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t>Rescate</a:t>
            </a:r>
          </a:p>
        </p:txBody>
      </p:sp>
      <p:pic>
        <p:nvPicPr>
          <p:cNvPr id="1202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8351932" y="7238428"/>
            <a:ext cx="4377145" cy="22233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4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05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06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207" name="Screenshot 2026-06-09 at 10.01.19 PM.png" descr="Screenshot 2026-06-09 at 10.01.19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596900"/>
            <a:ext cx="24384000" cy="12522200"/>
          </a:xfrm>
          <a:prstGeom prst="rect">
            <a:avLst/>
          </a:prstGeom>
          <a:ln w="12700">
            <a:miter lim="400000"/>
          </a:ln>
        </p:spPr>
      </p:pic>
      <p:sp>
        <p:nvSpPr>
          <p:cNvPr id="1208" name="Rectangle"/>
          <p:cNvSpPr/>
          <p:nvPr/>
        </p:nvSpPr>
        <p:spPr>
          <a:xfrm>
            <a:off x="7593034" y="5564165"/>
            <a:ext cx="9197932" cy="3844820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209" name="logo-BGR-dark.png" descr="logo-BGR-dark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91500" y="4826000"/>
            <a:ext cx="8001000" cy="4064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1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12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13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214" name="Screenshot 2026-06-09 at 10.03.03 PM.png" descr="Screenshot 2026-06-09 at 10.03.03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596900"/>
            <a:ext cx="24384000" cy="12522200"/>
          </a:xfrm>
          <a:prstGeom prst="rect">
            <a:avLst/>
          </a:prstGeom>
          <a:ln w="12700">
            <a:miter lim="400000"/>
          </a:ln>
        </p:spPr>
      </p:pic>
      <p:sp>
        <p:nvSpPr>
          <p:cNvPr id="1215" name="Ç"/>
          <p:cNvSpPr/>
          <p:nvPr/>
        </p:nvSpPr>
        <p:spPr>
          <a:xfrm>
            <a:off x="7593034" y="5564165"/>
            <a:ext cx="9197932" cy="384482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Ç</a:t>
            </a:r>
          </a:p>
        </p:txBody>
      </p:sp>
      <p:pic>
        <p:nvPicPr>
          <p:cNvPr id="1216" name="logo-BGR-Light.png" descr="logo-BGR-Light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91500" y="5454574"/>
            <a:ext cx="8001000" cy="4064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19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20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221" name="Screenshot 2026-06-09 at 10.02.00 PM.png" descr="Screenshot 2026-06-09 at 10.02.00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596900"/>
            <a:ext cx="24384000" cy="12522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3" name="Slide 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24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25" name="Slide bullet tex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226" name="Screenshot 2026-06-09 at 10.02.18 PM.png" descr="Screenshot 2026-06-09 at 10.02.18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596900"/>
            <a:ext cx="24384000" cy="12522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4D4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" name="Conecta, Reinventa, Mejora……"/>
          <p:cNvSpPr txBox="1"/>
          <p:nvPr/>
        </p:nvSpPr>
        <p:spPr>
          <a:xfrm>
            <a:off x="1244755" y="1244703"/>
            <a:ext cx="13736121" cy="47316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4428" tIns="54428" rIns="54428" bIns="54428" anchor="ctr">
            <a:spAutoFit/>
          </a:bodyPr>
          <a:lstStyle/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Conecta, Reinventa, Mejora…</a:t>
            </a:r>
          </a:p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Tus Centros de Atención</a:t>
            </a:r>
          </a:p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Tus Canales Digitales</a:t>
            </a:r>
          </a:p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Tus Equipos</a:t>
            </a:r>
          </a:p>
        </p:txBody>
      </p:sp>
      <p:sp>
        <p:nvSpPr>
          <p:cNvPr id="1229" name="Oval"/>
          <p:cNvSpPr/>
          <p:nvPr/>
        </p:nvSpPr>
        <p:spPr>
          <a:xfrm>
            <a:off x="1343981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B2E88A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230" name="Oval"/>
          <p:cNvSpPr/>
          <p:nvPr/>
        </p:nvSpPr>
        <p:spPr>
          <a:xfrm>
            <a:off x="3241109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ED7666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231" name="Oval"/>
          <p:cNvSpPr/>
          <p:nvPr/>
        </p:nvSpPr>
        <p:spPr>
          <a:xfrm>
            <a:off x="5138236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F8EA76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232" name="Oval"/>
          <p:cNvSpPr/>
          <p:nvPr/>
        </p:nvSpPr>
        <p:spPr>
          <a:xfrm>
            <a:off x="7035365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9CBFEA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1237" name="Group"/>
          <p:cNvGrpSpPr/>
          <p:nvPr/>
        </p:nvGrpSpPr>
        <p:grpSpPr>
          <a:xfrm>
            <a:off x="1343981" y="10204677"/>
            <a:ext cx="7260753" cy="1548692"/>
            <a:chOff x="0" y="0"/>
            <a:chExt cx="7260752" cy="1548691"/>
          </a:xfrm>
        </p:grpSpPr>
        <p:sp>
          <p:nvSpPr>
            <p:cNvPr id="1233" name="Oval"/>
            <p:cNvSpPr/>
            <p:nvPr/>
          </p:nvSpPr>
          <p:spPr>
            <a:xfrm>
              <a:off x="0" y="0"/>
              <a:ext cx="1569370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234" name="Oval"/>
            <p:cNvSpPr/>
            <p:nvPr/>
          </p:nvSpPr>
          <p:spPr>
            <a:xfrm>
              <a:off x="1897127" y="0"/>
              <a:ext cx="1569371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235" name="Oval"/>
            <p:cNvSpPr/>
            <p:nvPr/>
          </p:nvSpPr>
          <p:spPr>
            <a:xfrm>
              <a:off x="3794255" y="0"/>
              <a:ext cx="1569370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236" name="Oval"/>
            <p:cNvSpPr/>
            <p:nvPr/>
          </p:nvSpPr>
          <p:spPr>
            <a:xfrm>
              <a:off x="5691383" y="0"/>
              <a:ext cx="1569370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pic>
        <p:nvPicPr>
          <p:cNvPr id="1238" name="Image Layer.tiff" descr="Image 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94369" y="10540931"/>
            <a:ext cx="869266" cy="87618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39" name="Image Layer.tiff" descr="Image 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528971" y="10456278"/>
            <a:ext cx="993710" cy="10456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0" name="Image Layer.tiff" descr="Image Layer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488083" y="10521667"/>
            <a:ext cx="869266" cy="9147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1" name="Image Layer.tiff" descr="Image 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380743" y="10503785"/>
            <a:ext cx="869266" cy="9504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2" name="header-ico-smart-ivr.png" descr="header-ico-smart-ivr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64208" y="8381749"/>
            <a:ext cx="928916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3" name="header-ico-video-rec.png" descr="header-ico-video-rec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7355592" y="8374648"/>
            <a:ext cx="928915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4" name="header-ico-video-rtc.png" descr="header-ico-video-rtc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612136" y="8374648"/>
            <a:ext cx="928915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5" name="header-ico-web-acd.png" descr="header-ico-web-acd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58464" y="8374648"/>
            <a:ext cx="928916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6" name="home-picture.001.png" descr="home-picture.001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945829" y="4849007"/>
            <a:ext cx="12619639" cy="709854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50" name="Group"/>
          <p:cNvGrpSpPr/>
          <p:nvPr/>
        </p:nvGrpSpPr>
        <p:grpSpPr>
          <a:xfrm>
            <a:off x="9224573" y="5929923"/>
            <a:ext cx="5934853" cy="1856155"/>
            <a:chOff x="0" y="0"/>
            <a:chExt cx="5934852" cy="1856153"/>
          </a:xfrm>
        </p:grpSpPr>
        <p:sp>
          <p:nvSpPr>
            <p:cNvPr id="1248" name="s"/>
            <p:cNvSpPr/>
            <p:nvPr/>
          </p:nvSpPr>
          <p:spPr>
            <a:xfrm>
              <a:off x="0" y="0"/>
              <a:ext cx="1894392" cy="1856154"/>
            </a:xfrm>
            <a:prstGeom prst="roundRect">
              <a:avLst>
                <a:gd name="adj" fmla="val 16301"/>
              </a:avLst>
            </a:prstGeom>
            <a:solidFill>
              <a:srgbClr val="ED7666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28575" tIns="28575" rIns="28575" bIns="28575" numCol="1" anchor="ctr">
              <a:no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baseline="-11214" sz="107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s</a:t>
              </a:r>
            </a:p>
          </p:txBody>
        </p:sp>
        <p:sp>
          <p:nvSpPr>
            <p:cNvPr id="1249" name="IntPowers"/>
            <p:cNvSpPr txBox="1"/>
            <p:nvPr/>
          </p:nvSpPr>
          <p:spPr>
            <a:xfrm>
              <a:off x="2210145" y="423252"/>
              <a:ext cx="3724708" cy="100965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28575" tIns="28575" rIns="28575" bIns="28575" numCol="1" anchor="ctr">
              <a:spAutoFit/>
            </a:bodyPr>
            <a:lstStyle/>
            <a:p>
              <a:pPr>
                <a:defRPr sz="6300">
                  <a:solidFill>
                    <a:srgbClr val="212F38"/>
                  </a:solidFill>
                  <a:latin typeface="MuseoSansRounded-500"/>
                  <a:ea typeface="MuseoSansRounded-500"/>
                  <a:cs typeface="MuseoSansRounded-500"/>
                  <a:sym typeface="MuseoSansRounded-500"/>
                </a:defRPr>
              </a:pPr>
              <a:r>
                <a:rPr>
                  <a:latin typeface="MuseoSansRounded-100"/>
                  <a:ea typeface="MuseoSansRounded-100"/>
                  <a:cs typeface="MuseoSansRounded-100"/>
                  <a:sym typeface="MuseoSansRounded-100"/>
                </a:rPr>
                <a:t>Int</a:t>
              </a:r>
              <a:r>
                <a:rPr>
                  <a:latin typeface="MuseoSansRounded-900"/>
                  <a:ea typeface="MuseoSansRounded-900"/>
                  <a:cs typeface="MuseoSansRounded-900"/>
                  <a:sym typeface="MuseoSansRounded-900"/>
                </a:rPr>
                <a:t>Powers</a:t>
              </a:r>
            </a:p>
          </p:txBody>
        </p:sp>
      </p:grp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250" grpId="1"/>
    </p:bldLst>
  </p:timing>
</p:sld>
</file>

<file path=ppt/theme/theme1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